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CEBE1BA-C635-446E-B5B3-616796F949C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72DE10-9440-4CA6-BA25-C22B59D701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59B485-EF6F-44AF-81E1-42B544C598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E8E93D-4754-473C-A220-904C5BD23B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>
              <a:alphaModFix amt="0"/>
            </a:blip>
            <a:stretch>
              <a:fillRect/>
            </a:stretch>
          </a:blipFill>
          <a:ln>
            <a:noFill/>
          </a:ln>
        </p:spPr>
        <p:txBody>
          <a:bodyPr lIns="90000" rIns="90000" tIns="45000" bIns="45000" anchorCtr="1">
            <a:no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>
            <a:alphaModFix amt="0"/>
          </a:blip>
          <a:stretch/>
        </p:blipFill>
        <p:spPr>
          <a:xfrm rot="3600">
            <a:off x="1494000" y="4680"/>
            <a:ext cx="9143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7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2023-12-03T15:27:24Z</dcterms:created>
  <dc:creator>mahad ashraf</dc:creator>
  <dc:description/>
  <dc:language>en-US</dc:language>
  <cp:lastModifiedBy/>
  <dcterms:modified xsi:type="dcterms:W3CDTF">2023-12-03T22:39:50Z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