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58"/>
  </p:notesMasterIdLst>
  <p:handoutMasterIdLst>
    <p:handoutMasterId r:id="rId59"/>
  </p:handoutMasterIdLst>
  <p:sldIdLst>
    <p:sldId id="256" r:id="rId2"/>
    <p:sldId id="305" r:id="rId3"/>
    <p:sldId id="297" r:id="rId4"/>
    <p:sldId id="257" r:id="rId5"/>
    <p:sldId id="258" r:id="rId6"/>
    <p:sldId id="308" r:id="rId7"/>
    <p:sldId id="330" r:id="rId8"/>
    <p:sldId id="331" r:id="rId9"/>
    <p:sldId id="332" r:id="rId10"/>
    <p:sldId id="333" r:id="rId11"/>
    <p:sldId id="312" r:id="rId12"/>
    <p:sldId id="310" r:id="rId13"/>
    <p:sldId id="262" r:id="rId14"/>
    <p:sldId id="317" r:id="rId15"/>
    <p:sldId id="313" r:id="rId16"/>
    <p:sldId id="314" r:id="rId17"/>
    <p:sldId id="298" r:id="rId18"/>
    <p:sldId id="315" r:id="rId19"/>
    <p:sldId id="316" r:id="rId20"/>
    <p:sldId id="264" r:id="rId21"/>
    <p:sldId id="306" r:id="rId22"/>
    <p:sldId id="265" r:id="rId23"/>
    <p:sldId id="266" r:id="rId24"/>
    <p:sldId id="318" r:id="rId25"/>
    <p:sldId id="267" r:id="rId26"/>
    <p:sldId id="268" r:id="rId27"/>
    <p:sldId id="319" r:id="rId28"/>
    <p:sldId id="269" r:id="rId29"/>
    <p:sldId id="270" r:id="rId30"/>
    <p:sldId id="271" r:id="rId31"/>
    <p:sldId id="321" r:id="rId32"/>
    <p:sldId id="272" r:id="rId33"/>
    <p:sldId id="273" r:id="rId34"/>
    <p:sldId id="320" r:id="rId35"/>
    <p:sldId id="322" r:id="rId36"/>
    <p:sldId id="275" r:id="rId37"/>
    <p:sldId id="276" r:id="rId38"/>
    <p:sldId id="277" r:id="rId39"/>
    <p:sldId id="278" r:id="rId40"/>
    <p:sldId id="279" r:id="rId41"/>
    <p:sldId id="280" r:id="rId42"/>
    <p:sldId id="323" r:id="rId43"/>
    <p:sldId id="281" r:id="rId44"/>
    <p:sldId id="324" r:id="rId45"/>
    <p:sldId id="283" r:id="rId46"/>
    <p:sldId id="325" r:id="rId47"/>
    <p:sldId id="284" r:id="rId48"/>
    <p:sldId id="299" r:id="rId49"/>
    <p:sldId id="327" r:id="rId50"/>
    <p:sldId id="300" r:id="rId51"/>
    <p:sldId id="301" r:id="rId52"/>
    <p:sldId id="302" r:id="rId53"/>
    <p:sldId id="303" r:id="rId54"/>
    <p:sldId id="304" r:id="rId55"/>
    <p:sldId id="307" r:id="rId56"/>
    <p:sldId id="329" r:id="rId57"/>
  </p:sldIdLst>
  <p:sldSz cx="11430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6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41" autoAdjust="0"/>
    <p:restoredTop sz="94605" autoAdjust="0"/>
  </p:normalViewPr>
  <p:slideViewPr>
    <p:cSldViewPr snapToGrid="0">
      <p:cViewPr varScale="1">
        <p:scale>
          <a:sx n="87" d="100"/>
          <a:sy n="87" d="100"/>
        </p:scale>
        <p:origin x="1002" y="90"/>
      </p:cViewPr>
      <p:guideLst>
        <p:guide orient="horz" pos="2160"/>
        <p:guide pos="360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1"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38.wmf"/><Relationship Id="rId1" Type="http://schemas.openxmlformats.org/officeDocument/2006/relationships/image" Target="../media/image43.wmf"/><Relationship Id="rId4" Type="http://schemas.openxmlformats.org/officeDocument/2006/relationships/image" Target="../media/image4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8.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54.wmf"/><Relationship Id="rId1" Type="http://schemas.openxmlformats.org/officeDocument/2006/relationships/image" Target="../media/image53.wmf"/><Relationship Id="rId4" Type="http://schemas.openxmlformats.org/officeDocument/2006/relationships/image" Target="../media/image5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5" Type="http://schemas.openxmlformats.org/officeDocument/2006/relationships/image" Target="../media/image62.wmf"/><Relationship Id="rId4" Type="http://schemas.openxmlformats.org/officeDocument/2006/relationships/image" Target="../media/image61.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1.wmf"/><Relationship Id="rId1" Type="http://schemas.openxmlformats.org/officeDocument/2006/relationships/image" Target="../media/image72.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9.wmf"/><Relationship Id="rId1" Type="http://schemas.openxmlformats.org/officeDocument/2006/relationships/image" Target="../media/image78.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68" charset="0"/>
                <a:ea typeface="+mn-ea"/>
                <a:cs typeface="+mn-cs"/>
              </a:defRPr>
            </a:lvl1pPr>
          </a:lstStyle>
          <a:p>
            <a:pPr>
              <a:defRPr/>
            </a:pPr>
            <a:endParaRPr lang="en-US"/>
          </a:p>
        </p:txBody>
      </p:sp>
      <p:sp>
        <p:nvSpPr>
          <p:cNvPr id="5120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68" charset="0"/>
                <a:ea typeface="+mn-ea"/>
                <a:cs typeface="+mn-cs"/>
              </a:defRPr>
            </a:lvl1pPr>
          </a:lstStyle>
          <a:p>
            <a:pPr>
              <a:defRPr/>
            </a:pPr>
            <a:endParaRPr lang="en-US"/>
          </a:p>
        </p:txBody>
      </p:sp>
      <p:sp>
        <p:nvSpPr>
          <p:cNvPr id="5120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68" charset="0"/>
                <a:ea typeface="+mn-ea"/>
                <a:cs typeface="+mn-cs"/>
              </a:defRPr>
            </a:lvl1pPr>
          </a:lstStyle>
          <a:p>
            <a:pPr>
              <a:defRPr/>
            </a:pPr>
            <a:endParaRPr lang="en-US"/>
          </a:p>
        </p:txBody>
      </p:sp>
      <p:sp>
        <p:nvSpPr>
          <p:cNvPr id="5120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68" charset="0"/>
                <a:ea typeface="+mn-ea"/>
                <a:cs typeface="+mn-cs"/>
              </a:defRPr>
            </a:lvl1pPr>
          </a:lstStyle>
          <a:p>
            <a:pPr>
              <a:defRPr/>
            </a:pPr>
            <a:fld id="{CB5C7030-0A97-4549-BFE5-BE02CAACEEC5}" type="slidenum">
              <a:rPr lang="en-US"/>
              <a:pPr>
                <a:defRPr/>
              </a:pPr>
              <a:t>‹#›</a:t>
            </a:fld>
            <a:endParaRPr lang="en-US"/>
          </a:p>
        </p:txBody>
      </p:sp>
    </p:spTree>
    <p:extLst>
      <p:ext uri="{BB962C8B-B14F-4D97-AF65-F5344CB8AC3E}">
        <p14:creationId xmlns:p14="http://schemas.microsoft.com/office/powerpoint/2010/main" val="2189895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64E844C7-9EB9-4D0F-933D-0854FB036260}" type="datetimeFigureOut">
              <a:rPr lang="en-US"/>
              <a:pPr>
                <a:defRPr/>
              </a:pPr>
              <a:t>11/11/2020</a:t>
            </a:fld>
            <a:endParaRPr lang="en-US"/>
          </a:p>
        </p:txBody>
      </p:sp>
      <p:sp>
        <p:nvSpPr>
          <p:cNvPr id="4" name="Slide Image Placeholder 3"/>
          <p:cNvSpPr>
            <a:spLocks noGrp="1" noRot="1" noChangeAspect="1"/>
          </p:cNvSpPr>
          <p:nvPr>
            <p:ph type="sldImg" idx="2"/>
          </p:nvPr>
        </p:nvSpPr>
        <p:spPr>
          <a:xfrm>
            <a:off x="571500" y="685800"/>
            <a:ext cx="5715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10AA3229-84A3-497B-A34E-A0F450B35CF3}" type="slidenum">
              <a:rPr lang="en-US"/>
              <a:pPr>
                <a:defRPr/>
              </a:pPr>
              <a:t>‹#›</a:t>
            </a:fld>
            <a:endParaRPr lang="en-US"/>
          </a:p>
        </p:txBody>
      </p:sp>
    </p:spTree>
    <p:extLst>
      <p:ext uri="{BB962C8B-B14F-4D97-AF65-F5344CB8AC3E}">
        <p14:creationId xmlns:p14="http://schemas.microsoft.com/office/powerpoint/2010/main" val="4799991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899469" eaLnBrk="0" hangingPunct="0">
              <a:spcBef>
                <a:spcPct val="30000"/>
              </a:spcBef>
              <a:defRPr sz="1100">
                <a:solidFill>
                  <a:schemeClr val="tx1"/>
                </a:solidFill>
                <a:latin typeface="Times New Roman" pitchFamily="18" charset="0"/>
              </a:defRPr>
            </a:lvl1pPr>
            <a:lvl2pPr marL="702756" indent="-270291" algn="l" defTabSz="899469" eaLnBrk="0" hangingPunct="0">
              <a:spcBef>
                <a:spcPct val="30000"/>
              </a:spcBef>
              <a:defRPr sz="1100">
                <a:solidFill>
                  <a:schemeClr val="tx1"/>
                </a:solidFill>
                <a:latin typeface="Times New Roman" pitchFamily="18" charset="0"/>
              </a:defRPr>
            </a:lvl2pPr>
            <a:lvl3pPr marL="1081164" indent="-216233" algn="l" defTabSz="899469" eaLnBrk="0" hangingPunct="0">
              <a:spcBef>
                <a:spcPct val="30000"/>
              </a:spcBef>
              <a:defRPr sz="1100">
                <a:solidFill>
                  <a:schemeClr val="tx1"/>
                </a:solidFill>
                <a:latin typeface="Times New Roman" pitchFamily="18" charset="0"/>
              </a:defRPr>
            </a:lvl3pPr>
            <a:lvl4pPr marL="1513629" indent="-216233" algn="l" defTabSz="899469" eaLnBrk="0" hangingPunct="0">
              <a:spcBef>
                <a:spcPct val="30000"/>
              </a:spcBef>
              <a:defRPr sz="1100">
                <a:solidFill>
                  <a:schemeClr val="tx1"/>
                </a:solidFill>
                <a:latin typeface="Times New Roman" pitchFamily="18" charset="0"/>
              </a:defRPr>
            </a:lvl4pPr>
            <a:lvl5pPr marL="1946095" indent="-216233" algn="l" defTabSz="899469" eaLnBrk="0" hangingPunct="0">
              <a:spcBef>
                <a:spcPct val="30000"/>
              </a:spcBef>
              <a:defRPr sz="1100">
                <a:solidFill>
                  <a:schemeClr val="tx1"/>
                </a:solidFill>
                <a:latin typeface="Times New Roman" pitchFamily="18" charset="0"/>
              </a:defRPr>
            </a:lvl5pPr>
            <a:lvl6pPr marL="2378560" indent="-216233" defTabSz="899469" eaLnBrk="0" fontAlgn="base" hangingPunct="0">
              <a:spcBef>
                <a:spcPct val="30000"/>
              </a:spcBef>
              <a:spcAft>
                <a:spcPct val="0"/>
              </a:spcAft>
              <a:defRPr sz="1100">
                <a:solidFill>
                  <a:schemeClr val="tx1"/>
                </a:solidFill>
                <a:latin typeface="Times New Roman" pitchFamily="18" charset="0"/>
              </a:defRPr>
            </a:lvl6pPr>
            <a:lvl7pPr marL="2811026" indent="-216233" defTabSz="899469" eaLnBrk="0" fontAlgn="base" hangingPunct="0">
              <a:spcBef>
                <a:spcPct val="30000"/>
              </a:spcBef>
              <a:spcAft>
                <a:spcPct val="0"/>
              </a:spcAft>
              <a:defRPr sz="1100">
                <a:solidFill>
                  <a:schemeClr val="tx1"/>
                </a:solidFill>
                <a:latin typeface="Times New Roman" pitchFamily="18" charset="0"/>
              </a:defRPr>
            </a:lvl7pPr>
            <a:lvl8pPr marL="3243491" indent="-216233" defTabSz="899469" eaLnBrk="0" fontAlgn="base" hangingPunct="0">
              <a:spcBef>
                <a:spcPct val="30000"/>
              </a:spcBef>
              <a:spcAft>
                <a:spcPct val="0"/>
              </a:spcAft>
              <a:defRPr sz="1100">
                <a:solidFill>
                  <a:schemeClr val="tx1"/>
                </a:solidFill>
                <a:latin typeface="Times New Roman" pitchFamily="18" charset="0"/>
              </a:defRPr>
            </a:lvl8pPr>
            <a:lvl9pPr marL="3675957" indent="-216233" defTabSz="899469" eaLnBrk="0" fontAlgn="base" hangingPunct="0">
              <a:spcBef>
                <a:spcPct val="30000"/>
              </a:spcBef>
              <a:spcAft>
                <a:spcPct val="0"/>
              </a:spcAft>
              <a:defRPr sz="1100">
                <a:solidFill>
                  <a:schemeClr val="tx1"/>
                </a:solidFill>
                <a:latin typeface="Times New Roman" pitchFamily="18" charset="0"/>
              </a:defRPr>
            </a:lvl9pPr>
          </a:lstStyle>
          <a:p>
            <a:pPr algn="r" eaLnBrk="1" hangingPunct="1">
              <a:spcBef>
                <a:spcPct val="0"/>
              </a:spcBef>
            </a:pPr>
            <a:fld id="{ACF7D95D-C217-46CA-A808-30788F559E08}" type="slidenum">
              <a:rPr lang="en-US" altLang="en-US" smtClean="0"/>
              <a:pPr algn="r" eaLnBrk="1" hangingPunct="1">
                <a:spcBef>
                  <a:spcPct val="0"/>
                </a:spcBef>
              </a:pPr>
              <a:t>7</a:t>
            </a:fld>
            <a:endParaRPr lang="en-US" altLang="en-US" smtClean="0"/>
          </a:p>
        </p:txBody>
      </p:sp>
      <p:sp>
        <p:nvSpPr>
          <p:cNvPr id="64515" name="Rectangle 2"/>
          <p:cNvSpPr>
            <a:spLocks noGrp="1" noRot="1" noChangeAspect="1" noChangeArrowheads="1" noTextEdit="1"/>
          </p:cNvSpPr>
          <p:nvPr>
            <p:ph type="sldImg"/>
          </p:nvPr>
        </p:nvSpPr>
        <p:spPr>
          <a:xfrm>
            <a:off x="571500" y="685800"/>
            <a:ext cx="5715000" cy="3429000"/>
          </a:xfrm>
          <a:ln/>
        </p:spPr>
      </p:sp>
      <p:sp>
        <p:nvSpPr>
          <p:cNvPr id="645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880390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899469" eaLnBrk="0" hangingPunct="0">
              <a:spcBef>
                <a:spcPct val="30000"/>
              </a:spcBef>
              <a:defRPr sz="1100">
                <a:solidFill>
                  <a:schemeClr val="tx1"/>
                </a:solidFill>
                <a:latin typeface="Times New Roman" pitchFamily="18" charset="0"/>
              </a:defRPr>
            </a:lvl1pPr>
            <a:lvl2pPr marL="702756" indent="-270291" algn="l" defTabSz="899469" eaLnBrk="0" hangingPunct="0">
              <a:spcBef>
                <a:spcPct val="30000"/>
              </a:spcBef>
              <a:defRPr sz="1100">
                <a:solidFill>
                  <a:schemeClr val="tx1"/>
                </a:solidFill>
                <a:latin typeface="Times New Roman" pitchFamily="18" charset="0"/>
              </a:defRPr>
            </a:lvl2pPr>
            <a:lvl3pPr marL="1081164" indent="-216233" algn="l" defTabSz="899469" eaLnBrk="0" hangingPunct="0">
              <a:spcBef>
                <a:spcPct val="30000"/>
              </a:spcBef>
              <a:defRPr sz="1100">
                <a:solidFill>
                  <a:schemeClr val="tx1"/>
                </a:solidFill>
                <a:latin typeface="Times New Roman" pitchFamily="18" charset="0"/>
              </a:defRPr>
            </a:lvl3pPr>
            <a:lvl4pPr marL="1513629" indent="-216233" algn="l" defTabSz="899469" eaLnBrk="0" hangingPunct="0">
              <a:spcBef>
                <a:spcPct val="30000"/>
              </a:spcBef>
              <a:defRPr sz="1100">
                <a:solidFill>
                  <a:schemeClr val="tx1"/>
                </a:solidFill>
                <a:latin typeface="Times New Roman" pitchFamily="18" charset="0"/>
              </a:defRPr>
            </a:lvl4pPr>
            <a:lvl5pPr marL="1946095" indent="-216233" algn="l" defTabSz="899469" eaLnBrk="0" hangingPunct="0">
              <a:spcBef>
                <a:spcPct val="30000"/>
              </a:spcBef>
              <a:defRPr sz="1100">
                <a:solidFill>
                  <a:schemeClr val="tx1"/>
                </a:solidFill>
                <a:latin typeface="Times New Roman" pitchFamily="18" charset="0"/>
              </a:defRPr>
            </a:lvl5pPr>
            <a:lvl6pPr marL="2378560" indent="-216233" defTabSz="899469" eaLnBrk="0" fontAlgn="base" hangingPunct="0">
              <a:spcBef>
                <a:spcPct val="30000"/>
              </a:spcBef>
              <a:spcAft>
                <a:spcPct val="0"/>
              </a:spcAft>
              <a:defRPr sz="1100">
                <a:solidFill>
                  <a:schemeClr val="tx1"/>
                </a:solidFill>
                <a:latin typeface="Times New Roman" pitchFamily="18" charset="0"/>
              </a:defRPr>
            </a:lvl6pPr>
            <a:lvl7pPr marL="2811026" indent="-216233" defTabSz="899469" eaLnBrk="0" fontAlgn="base" hangingPunct="0">
              <a:spcBef>
                <a:spcPct val="30000"/>
              </a:spcBef>
              <a:spcAft>
                <a:spcPct val="0"/>
              </a:spcAft>
              <a:defRPr sz="1100">
                <a:solidFill>
                  <a:schemeClr val="tx1"/>
                </a:solidFill>
                <a:latin typeface="Times New Roman" pitchFamily="18" charset="0"/>
              </a:defRPr>
            </a:lvl7pPr>
            <a:lvl8pPr marL="3243491" indent="-216233" defTabSz="899469" eaLnBrk="0" fontAlgn="base" hangingPunct="0">
              <a:spcBef>
                <a:spcPct val="30000"/>
              </a:spcBef>
              <a:spcAft>
                <a:spcPct val="0"/>
              </a:spcAft>
              <a:defRPr sz="1100">
                <a:solidFill>
                  <a:schemeClr val="tx1"/>
                </a:solidFill>
                <a:latin typeface="Times New Roman" pitchFamily="18" charset="0"/>
              </a:defRPr>
            </a:lvl8pPr>
            <a:lvl9pPr marL="3675957" indent="-216233" defTabSz="899469" eaLnBrk="0" fontAlgn="base" hangingPunct="0">
              <a:spcBef>
                <a:spcPct val="30000"/>
              </a:spcBef>
              <a:spcAft>
                <a:spcPct val="0"/>
              </a:spcAft>
              <a:defRPr sz="1100">
                <a:solidFill>
                  <a:schemeClr val="tx1"/>
                </a:solidFill>
                <a:latin typeface="Times New Roman" pitchFamily="18" charset="0"/>
              </a:defRPr>
            </a:lvl9pPr>
          </a:lstStyle>
          <a:p>
            <a:pPr algn="r" eaLnBrk="1" hangingPunct="1">
              <a:spcBef>
                <a:spcPct val="0"/>
              </a:spcBef>
            </a:pPr>
            <a:fld id="{BFF11CD2-B323-4952-ABED-DC5B8A48FF29}" type="slidenum">
              <a:rPr lang="en-US" altLang="en-US" smtClean="0"/>
              <a:pPr algn="r" eaLnBrk="1" hangingPunct="1">
                <a:spcBef>
                  <a:spcPct val="0"/>
                </a:spcBef>
              </a:pPr>
              <a:t>8</a:t>
            </a:fld>
            <a:endParaRPr lang="en-US" altLang="en-US" smtClean="0"/>
          </a:p>
        </p:txBody>
      </p:sp>
      <p:sp>
        <p:nvSpPr>
          <p:cNvPr id="65539" name="Rectangle 2"/>
          <p:cNvSpPr>
            <a:spLocks noGrp="1" noRot="1" noChangeAspect="1" noChangeArrowheads="1" noTextEdit="1"/>
          </p:cNvSpPr>
          <p:nvPr>
            <p:ph type="sldImg"/>
          </p:nvPr>
        </p:nvSpPr>
        <p:spPr>
          <a:xfrm>
            <a:off x="571500" y="685800"/>
            <a:ext cx="5715000" cy="3429000"/>
          </a:xfrm>
          <a:ln/>
        </p:spPr>
      </p:sp>
      <p:sp>
        <p:nvSpPr>
          <p:cNvPr id="655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261358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899469" eaLnBrk="0" hangingPunct="0">
              <a:spcBef>
                <a:spcPct val="30000"/>
              </a:spcBef>
              <a:defRPr sz="1100">
                <a:solidFill>
                  <a:schemeClr val="tx1"/>
                </a:solidFill>
                <a:latin typeface="Times New Roman" pitchFamily="18" charset="0"/>
              </a:defRPr>
            </a:lvl1pPr>
            <a:lvl2pPr marL="702756" indent="-270291" algn="l" defTabSz="899469" eaLnBrk="0" hangingPunct="0">
              <a:spcBef>
                <a:spcPct val="30000"/>
              </a:spcBef>
              <a:defRPr sz="1100">
                <a:solidFill>
                  <a:schemeClr val="tx1"/>
                </a:solidFill>
                <a:latin typeface="Times New Roman" pitchFamily="18" charset="0"/>
              </a:defRPr>
            </a:lvl2pPr>
            <a:lvl3pPr marL="1081164" indent="-216233" algn="l" defTabSz="899469" eaLnBrk="0" hangingPunct="0">
              <a:spcBef>
                <a:spcPct val="30000"/>
              </a:spcBef>
              <a:defRPr sz="1100">
                <a:solidFill>
                  <a:schemeClr val="tx1"/>
                </a:solidFill>
                <a:latin typeface="Times New Roman" pitchFamily="18" charset="0"/>
              </a:defRPr>
            </a:lvl3pPr>
            <a:lvl4pPr marL="1513629" indent="-216233" algn="l" defTabSz="899469" eaLnBrk="0" hangingPunct="0">
              <a:spcBef>
                <a:spcPct val="30000"/>
              </a:spcBef>
              <a:defRPr sz="1100">
                <a:solidFill>
                  <a:schemeClr val="tx1"/>
                </a:solidFill>
                <a:latin typeface="Times New Roman" pitchFamily="18" charset="0"/>
              </a:defRPr>
            </a:lvl4pPr>
            <a:lvl5pPr marL="1946095" indent="-216233" algn="l" defTabSz="899469" eaLnBrk="0" hangingPunct="0">
              <a:spcBef>
                <a:spcPct val="30000"/>
              </a:spcBef>
              <a:defRPr sz="1100">
                <a:solidFill>
                  <a:schemeClr val="tx1"/>
                </a:solidFill>
                <a:latin typeface="Times New Roman" pitchFamily="18" charset="0"/>
              </a:defRPr>
            </a:lvl5pPr>
            <a:lvl6pPr marL="2378560" indent="-216233" defTabSz="899469" eaLnBrk="0" fontAlgn="base" hangingPunct="0">
              <a:spcBef>
                <a:spcPct val="30000"/>
              </a:spcBef>
              <a:spcAft>
                <a:spcPct val="0"/>
              </a:spcAft>
              <a:defRPr sz="1100">
                <a:solidFill>
                  <a:schemeClr val="tx1"/>
                </a:solidFill>
                <a:latin typeface="Times New Roman" pitchFamily="18" charset="0"/>
              </a:defRPr>
            </a:lvl6pPr>
            <a:lvl7pPr marL="2811026" indent="-216233" defTabSz="899469" eaLnBrk="0" fontAlgn="base" hangingPunct="0">
              <a:spcBef>
                <a:spcPct val="30000"/>
              </a:spcBef>
              <a:spcAft>
                <a:spcPct val="0"/>
              </a:spcAft>
              <a:defRPr sz="1100">
                <a:solidFill>
                  <a:schemeClr val="tx1"/>
                </a:solidFill>
                <a:latin typeface="Times New Roman" pitchFamily="18" charset="0"/>
              </a:defRPr>
            </a:lvl7pPr>
            <a:lvl8pPr marL="3243491" indent="-216233" defTabSz="899469" eaLnBrk="0" fontAlgn="base" hangingPunct="0">
              <a:spcBef>
                <a:spcPct val="30000"/>
              </a:spcBef>
              <a:spcAft>
                <a:spcPct val="0"/>
              </a:spcAft>
              <a:defRPr sz="1100">
                <a:solidFill>
                  <a:schemeClr val="tx1"/>
                </a:solidFill>
                <a:latin typeface="Times New Roman" pitchFamily="18" charset="0"/>
              </a:defRPr>
            </a:lvl8pPr>
            <a:lvl9pPr marL="3675957" indent="-216233" defTabSz="899469" eaLnBrk="0" fontAlgn="base" hangingPunct="0">
              <a:spcBef>
                <a:spcPct val="30000"/>
              </a:spcBef>
              <a:spcAft>
                <a:spcPct val="0"/>
              </a:spcAft>
              <a:defRPr sz="1100">
                <a:solidFill>
                  <a:schemeClr val="tx1"/>
                </a:solidFill>
                <a:latin typeface="Times New Roman" pitchFamily="18" charset="0"/>
              </a:defRPr>
            </a:lvl9pPr>
          </a:lstStyle>
          <a:p>
            <a:pPr algn="r" eaLnBrk="1" hangingPunct="1">
              <a:spcBef>
                <a:spcPct val="0"/>
              </a:spcBef>
            </a:pPr>
            <a:fld id="{DF84C77D-A9CF-4E90-8ED5-E387165F8D3D}" type="slidenum">
              <a:rPr lang="en-US" altLang="en-US" smtClean="0"/>
              <a:pPr algn="r" eaLnBrk="1" hangingPunct="1">
                <a:spcBef>
                  <a:spcPct val="0"/>
                </a:spcBef>
              </a:pPr>
              <a:t>9</a:t>
            </a:fld>
            <a:endParaRPr lang="en-US" altLang="en-US" smtClean="0"/>
          </a:p>
        </p:txBody>
      </p:sp>
      <p:sp>
        <p:nvSpPr>
          <p:cNvPr id="67587" name="Rectangle 2"/>
          <p:cNvSpPr>
            <a:spLocks noGrp="1" noRot="1" noChangeAspect="1" noChangeArrowheads="1" noTextEdit="1"/>
          </p:cNvSpPr>
          <p:nvPr>
            <p:ph type="sldImg"/>
          </p:nvPr>
        </p:nvSpPr>
        <p:spPr>
          <a:xfrm>
            <a:off x="571500" y="685800"/>
            <a:ext cx="5715000" cy="3429000"/>
          </a:xfrm>
          <a:ln/>
        </p:spPr>
      </p:sp>
      <p:sp>
        <p:nvSpPr>
          <p:cNvPr id="675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625830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fld id="{F8B32829-2703-4864-ABD8-D8187388F8F7}" type="slidenum">
              <a:rPr lang="en-US" altLang="en-US" smtClean="0"/>
              <a:pPr eaLnBrk="1" hangingPunct="1"/>
              <a:t>40</a:t>
            </a:fld>
            <a:endParaRPr lang="en-US" altLang="en-US" smtClean="0"/>
          </a:p>
        </p:txBody>
      </p:sp>
    </p:spTree>
    <p:extLst>
      <p:ext uri="{BB962C8B-B14F-4D97-AF65-F5344CB8AC3E}">
        <p14:creationId xmlns:p14="http://schemas.microsoft.com/office/powerpoint/2010/main" val="37156989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43158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p:cNvSpPr>
            <a:spLocks noChangeArrowheads="1"/>
          </p:cNvSpPr>
          <p:nvPr/>
        </p:nvSpPr>
        <p:spPr bwMode="gray">
          <a:xfrm>
            <a:off x="0" y="3200400"/>
            <a:ext cx="11430000" cy="914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defRPr/>
            </a:pPr>
            <a:endParaRPr lang="en-US" altLang="en-US" smtClean="0"/>
          </a:p>
        </p:txBody>
      </p:sp>
      <p:sp>
        <p:nvSpPr>
          <p:cNvPr id="6" name="Rectangle 11"/>
          <p:cNvSpPr>
            <a:spLocks noChangeArrowheads="1"/>
          </p:cNvSpPr>
          <p:nvPr/>
        </p:nvSpPr>
        <p:spPr bwMode="gray">
          <a:xfrm>
            <a:off x="0" y="6629400"/>
            <a:ext cx="11430000" cy="228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defRPr/>
            </a:pPr>
            <a:endParaRPr lang="en-US" altLang="en-US" smtClean="0"/>
          </a:p>
        </p:txBody>
      </p:sp>
      <p:pic>
        <p:nvPicPr>
          <p:cNvPr id="7" name="Picture 12" descr="CL_Logo_RGB_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516813" y="5002213"/>
            <a:ext cx="3371850"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3"/>
          <p:cNvSpPr>
            <a:spLocks noChangeShapeType="1"/>
          </p:cNvSpPr>
          <p:nvPr/>
        </p:nvSpPr>
        <p:spPr bwMode="gray">
          <a:xfrm>
            <a:off x="0" y="3200400"/>
            <a:ext cx="11430000" cy="0"/>
          </a:xfrm>
          <a:prstGeom prst="line">
            <a:avLst/>
          </a:prstGeom>
          <a:noFill/>
          <a:ln w="635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8" name="Rectangle 2"/>
          <p:cNvSpPr>
            <a:spLocks noGrp="1" noChangeArrowheads="1"/>
          </p:cNvSpPr>
          <p:nvPr>
            <p:ph type="ctrTitle"/>
          </p:nvPr>
        </p:nvSpPr>
        <p:spPr>
          <a:xfrm>
            <a:off x="571500" y="1371600"/>
            <a:ext cx="10191750" cy="1600200"/>
          </a:xfrm>
        </p:spPr>
        <p:txBody>
          <a:bodyPr anchor="b"/>
          <a:lstStyle>
            <a:lvl1pPr>
              <a:defRPr sz="3600">
                <a:solidFill>
                  <a:schemeClr val="bg1"/>
                </a:solidFill>
              </a:defRPr>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571500" y="3352800"/>
            <a:ext cx="10191750" cy="304800"/>
          </a:xfrm>
        </p:spPr>
        <p:txBody>
          <a:bodyPr/>
          <a:lstStyle>
            <a:lvl1pPr>
              <a:defRPr>
                <a:solidFill>
                  <a:schemeClr val="bg1"/>
                </a:solidFill>
              </a:defRPr>
            </a:lvl1pPr>
          </a:lstStyle>
          <a:p>
            <a:r>
              <a:rPr lang="en-US" smtClean="0"/>
              <a:t>Click to edit Master subtitle style</a:t>
            </a:r>
            <a:endParaRPr lang="en-US"/>
          </a:p>
        </p:txBody>
      </p:sp>
    </p:spTree>
    <p:extLst>
      <p:ext uri="{BB962C8B-B14F-4D97-AF65-F5344CB8AC3E}">
        <p14:creationId xmlns:p14="http://schemas.microsoft.com/office/powerpoint/2010/main" val="1761653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E4C7C0-08F9-4E51-A6B4-F47BDDEB7BD4}" type="slidenum">
              <a:rPr lang="en-US"/>
              <a:pPr>
                <a:defRPr/>
              </a:pPr>
              <a:t>‹#›</a:t>
            </a:fld>
            <a:endParaRPr lang="en-US"/>
          </a:p>
        </p:txBody>
      </p:sp>
    </p:spTree>
    <p:extLst>
      <p:ext uri="{BB962C8B-B14F-4D97-AF65-F5344CB8AC3E}">
        <p14:creationId xmlns:p14="http://schemas.microsoft.com/office/powerpoint/2010/main" val="3006670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86750" y="914400"/>
            <a:ext cx="2571750" cy="52006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71500" y="914400"/>
            <a:ext cx="7524750" cy="52006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726A15-8F1B-495D-AF86-29B72842DFB5}" type="slidenum">
              <a:rPr lang="en-US"/>
              <a:pPr>
                <a:defRPr/>
              </a:pPr>
              <a:t>‹#›</a:t>
            </a:fld>
            <a:endParaRPr lang="en-US"/>
          </a:p>
        </p:txBody>
      </p:sp>
    </p:spTree>
    <p:extLst>
      <p:ext uri="{BB962C8B-B14F-4D97-AF65-F5344CB8AC3E}">
        <p14:creationId xmlns:p14="http://schemas.microsoft.com/office/powerpoint/2010/main" val="2252579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71500" y="122238"/>
            <a:ext cx="942975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71500" y="1719263"/>
            <a:ext cx="504825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810250" y="1719263"/>
            <a:ext cx="5048250" cy="4411662"/>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24FCFF0-B139-40CD-B40F-23CE869CF799}" type="slidenum">
              <a:rPr lang="en-US"/>
              <a:pPr>
                <a:defRPr/>
              </a:pPr>
              <a:t>‹#›</a:t>
            </a:fld>
            <a:endParaRPr lang="en-US"/>
          </a:p>
        </p:txBody>
      </p:sp>
    </p:spTree>
    <p:extLst>
      <p:ext uri="{BB962C8B-B14F-4D97-AF65-F5344CB8AC3E}">
        <p14:creationId xmlns:p14="http://schemas.microsoft.com/office/powerpoint/2010/main" val="2257435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71500" y="122238"/>
            <a:ext cx="942975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71500" y="1719263"/>
            <a:ext cx="504825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810250" y="1719267"/>
            <a:ext cx="504825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810250" y="4000504"/>
            <a:ext cx="504825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B5204FB1-2AF8-412A-8603-90737BB1AC3B}" type="slidenum">
              <a:rPr lang="en-US"/>
              <a:pPr>
                <a:defRPr/>
              </a:pPr>
              <a:t>‹#›</a:t>
            </a:fld>
            <a:endParaRPr lang="en-US"/>
          </a:p>
        </p:txBody>
      </p:sp>
    </p:spTree>
    <p:extLst>
      <p:ext uri="{BB962C8B-B14F-4D97-AF65-F5344CB8AC3E}">
        <p14:creationId xmlns:p14="http://schemas.microsoft.com/office/powerpoint/2010/main" val="1544604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1500" y="122238"/>
            <a:ext cx="942975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71500" y="1719263"/>
            <a:ext cx="504825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10250" y="1719263"/>
            <a:ext cx="504825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2DC25A2-6021-465C-A23B-73E39C305E6E}" type="slidenum">
              <a:rPr lang="en-US"/>
              <a:pPr>
                <a:defRPr/>
              </a:pPr>
              <a:t>‹#›</a:t>
            </a:fld>
            <a:endParaRPr lang="en-US"/>
          </a:p>
        </p:txBody>
      </p:sp>
    </p:spTree>
    <p:extLst>
      <p:ext uri="{BB962C8B-B14F-4D97-AF65-F5344CB8AC3E}">
        <p14:creationId xmlns:p14="http://schemas.microsoft.com/office/powerpoint/2010/main" val="2914713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0AACACB-7472-4940-82F6-37848713CAAE}" type="slidenum">
              <a:rPr lang="en-US"/>
              <a:pPr>
                <a:defRPr/>
              </a:pPr>
              <a:t>‹#›</a:t>
            </a:fld>
            <a:endParaRPr lang="en-US"/>
          </a:p>
        </p:txBody>
      </p:sp>
    </p:spTree>
    <p:extLst>
      <p:ext uri="{BB962C8B-B14F-4D97-AF65-F5344CB8AC3E}">
        <p14:creationId xmlns:p14="http://schemas.microsoft.com/office/powerpoint/2010/main" val="2526439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2893" y="4406904"/>
            <a:ext cx="97155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02893" y="2906713"/>
            <a:ext cx="97155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0F4F29C-95CC-403A-A825-1D1DEF9D9F76}" type="slidenum">
              <a:rPr lang="en-US"/>
              <a:pPr>
                <a:defRPr/>
              </a:pPr>
              <a:t>‹#›</a:t>
            </a:fld>
            <a:endParaRPr lang="en-US"/>
          </a:p>
        </p:txBody>
      </p:sp>
    </p:spTree>
    <p:extLst>
      <p:ext uri="{BB962C8B-B14F-4D97-AF65-F5344CB8AC3E}">
        <p14:creationId xmlns:p14="http://schemas.microsoft.com/office/powerpoint/2010/main" val="537861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1500" y="1676400"/>
            <a:ext cx="5048250" cy="4438650"/>
          </a:xfrm>
        </p:spPr>
        <p:txBody>
          <a:bodyPr/>
          <a:lstStyle>
            <a:lvl1pPr>
              <a:defRPr sz="18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810250" y="1676400"/>
            <a:ext cx="5048250" cy="4438650"/>
          </a:xfrm>
        </p:spPr>
        <p:txBody>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28588B3-FF0F-4475-8FB1-F9E2133E0173}" type="slidenum">
              <a:rPr lang="en-US"/>
              <a:pPr>
                <a:defRPr/>
              </a:pPr>
              <a:t>‹#›</a:t>
            </a:fld>
            <a:endParaRPr lang="en-US"/>
          </a:p>
        </p:txBody>
      </p:sp>
    </p:spTree>
    <p:extLst>
      <p:ext uri="{BB962C8B-B14F-4D97-AF65-F5344CB8AC3E}">
        <p14:creationId xmlns:p14="http://schemas.microsoft.com/office/powerpoint/2010/main" val="1323756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1500" y="274638"/>
            <a:ext cx="102870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71500" y="1535113"/>
            <a:ext cx="505023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71500" y="2174875"/>
            <a:ext cx="505023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806283" y="1535113"/>
            <a:ext cx="505221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283" y="2174875"/>
            <a:ext cx="505221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986D426-058E-49D9-B21B-D503D42A5CDB}" type="slidenum">
              <a:rPr lang="en-US"/>
              <a:pPr>
                <a:defRPr/>
              </a:pPr>
              <a:t>‹#›</a:t>
            </a:fld>
            <a:endParaRPr lang="en-US"/>
          </a:p>
        </p:txBody>
      </p:sp>
    </p:spTree>
    <p:extLst>
      <p:ext uri="{BB962C8B-B14F-4D97-AF65-F5344CB8AC3E}">
        <p14:creationId xmlns:p14="http://schemas.microsoft.com/office/powerpoint/2010/main" val="3531007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AA36CB2-48DA-40E7-9C0F-970819844C5F}" type="slidenum">
              <a:rPr lang="en-US"/>
              <a:pPr>
                <a:defRPr/>
              </a:pPr>
              <a:t>‹#›</a:t>
            </a:fld>
            <a:endParaRPr lang="en-US"/>
          </a:p>
        </p:txBody>
      </p:sp>
    </p:spTree>
    <p:extLst>
      <p:ext uri="{BB962C8B-B14F-4D97-AF65-F5344CB8AC3E}">
        <p14:creationId xmlns:p14="http://schemas.microsoft.com/office/powerpoint/2010/main" val="1495859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9D791C5-1AB2-4E24-9A2E-5E0162DBD5C4}" type="slidenum">
              <a:rPr lang="en-US"/>
              <a:pPr>
                <a:defRPr/>
              </a:pPr>
              <a:t>‹#›</a:t>
            </a:fld>
            <a:endParaRPr lang="en-US"/>
          </a:p>
        </p:txBody>
      </p:sp>
    </p:spTree>
    <p:extLst>
      <p:ext uri="{BB962C8B-B14F-4D97-AF65-F5344CB8AC3E}">
        <p14:creationId xmlns:p14="http://schemas.microsoft.com/office/powerpoint/2010/main" val="165033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0" y="273050"/>
            <a:ext cx="376039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468812" y="273054"/>
            <a:ext cx="638968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71500" y="1435103"/>
            <a:ext cx="376039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C689EBC-6595-43EC-AB40-84E8C26F5288}" type="slidenum">
              <a:rPr lang="en-US"/>
              <a:pPr>
                <a:defRPr/>
              </a:pPr>
              <a:t>‹#›</a:t>
            </a:fld>
            <a:endParaRPr lang="en-US"/>
          </a:p>
        </p:txBody>
      </p:sp>
    </p:spTree>
    <p:extLst>
      <p:ext uri="{BB962C8B-B14F-4D97-AF65-F5344CB8AC3E}">
        <p14:creationId xmlns:p14="http://schemas.microsoft.com/office/powerpoint/2010/main" val="3691279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40360" y="4800600"/>
            <a:ext cx="68580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240360" y="612775"/>
            <a:ext cx="68580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240360" y="5367338"/>
            <a:ext cx="68580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72616E2-89B6-4EA3-A4C0-7B5E586FABEF}" type="slidenum">
              <a:rPr lang="en-US"/>
              <a:pPr>
                <a:defRPr/>
              </a:pPr>
              <a:t>‹#›</a:t>
            </a:fld>
            <a:endParaRPr lang="en-US"/>
          </a:p>
        </p:txBody>
      </p:sp>
    </p:spTree>
    <p:extLst>
      <p:ext uri="{BB962C8B-B14F-4D97-AF65-F5344CB8AC3E}">
        <p14:creationId xmlns:p14="http://schemas.microsoft.com/office/powerpoint/2010/main" val="720510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1500" y="914400"/>
            <a:ext cx="10287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571500" y="1676400"/>
            <a:ext cx="1028700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953250" y="6413500"/>
            <a:ext cx="133350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defRPr sz="800">
                <a:latin typeface="Arial" pitchFamily="34"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857250" y="6413500"/>
            <a:ext cx="609600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800">
                <a:latin typeface="Arial" pitchFamily="34" charset="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571500" y="6413500"/>
            <a:ext cx="28575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800">
                <a:latin typeface="Arial" pitchFamily="34" charset="0"/>
                <a:ea typeface="+mn-ea"/>
                <a:cs typeface="+mn-cs"/>
              </a:defRPr>
            </a:lvl1pPr>
          </a:lstStyle>
          <a:p>
            <a:pPr>
              <a:defRPr/>
            </a:pPr>
            <a:fld id="{9591AC0A-ED56-4750-B358-EA6A4832CF1D}" type="slidenum">
              <a:rPr lang="en-US"/>
              <a:pPr>
                <a:defRPr/>
              </a:pPr>
              <a:t>‹#›</a:t>
            </a:fld>
            <a:endParaRPr lang="en-US"/>
          </a:p>
        </p:txBody>
      </p:sp>
      <p:pic>
        <p:nvPicPr>
          <p:cNvPr id="1031" name="Picture 7"/>
          <p:cNvPicPr>
            <a:picLocks noChangeAspect="1" noChangeArrowheads="1"/>
          </p:cNvPicPr>
          <p:nvPr/>
        </p:nvPicPr>
        <p:blipFill>
          <a:blip r:embed="rId16">
            <a:extLst>
              <a:ext uri="{28A0092B-C50C-407E-A947-70E740481C1C}">
                <a14:useLocalDpi xmlns:a14="http://schemas.microsoft.com/office/drawing/2010/main" val="0"/>
              </a:ext>
            </a:extLst>
          </a:blip>
          <a:srcRect t="26190" b="52380"/>
          <a:stretch>
            <a:fillRect/>
          </a:stretch>
        </p:blipFill>
        <p:spPr bwMode="gray">
          <a:xfrm>
            <a:off x="0" y="0"/>
            <a:ext cx="114315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8"/>
          <p:cNvSpPr>
            <a:spLocks noChangeArrowheads="1"/>
          </p:cNvSpPr>
          <p:nvPr/>
        </p:nvSpPr>
        <p:spPr bwMode="gray">
          <a:xfrm>
            <a:off x="0" y="684213"/>
            <a:ext cx="11430000" cy="1095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defRPr/>
            </a:pPr>
            <a:endParaRPr lang="en-US" altLang="en-US" smtClean="0"/>
          </a:p>
        </p:txBody>
      </p:sp>
      <p:pic>
        <p:nvPicPr>
          <p:cNvPr id="1033" name="Picture 9" descr="CL_Logo_RGB_PNG"/>
          <p:cNvPicPr preferRelativeResize="0">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112250" y="6035675"/>
            <a:ext cx="19304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Rectangle 10"/>
          <p:cNvSpPr>
            <a:spLocks noChangeArrowheads="1"/>
          </p:cNvSpPr>
          <p:nvPr/>
        </p:nvSpPr>
        <p:spPr bwMode="gray">
          <a:xfrm>
            <a:off x="0" y="6721475"/>
            <a:ext cx="11430000" cy="1365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defRPr/>
            </a:pPr>
            <a:endParaRPr lang="en-US" altLang="en-US" smtClean="0"/>
          </a:p>
        </p:txBody>
      </p:sp>
    </p:spTree>
  </p:cSld>
  <p:clrMap bg1="lt1" tx1="dk1" bg2="lt2" tx2="dk2" accent1="accent1" accent2="accent2" accent3="accent3" accent4="accent4" accent5="accent5" accent6="accent6" hlink="hlink" folHlink="folHlink"/>
  <p:sldLayoutIdLst>
    <p:sldLayoutId id="2147483815"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Lst>
  <p:hf hdr="0" ftr="0" dt="0"/>
  <p:txStyles>
    <p:titleStyle>
      <a:lvl1pPr algn="l" rtl="0" eaLnBrk="0" fontAlgn="base" hangingPunct="0">
        <a:spcBef>
          <a:spcPct val="0"/>
        </a:spcBef>
        <a:spcAft>
          <a:spcPct val="0"/>
        </a:spcAft>
        <a:defRPr sz="2200">
          <a:solidFill>
            <a:schemeClr val="accent1"/>
          </a:solidFill>
          <a:latin typeface="+mj-lt"/>
          <a:ea typeface="+mj-ea"/>
          <a:cs typeface="ＭＳ Ｐゴシック"/>
        </a:defRPr>
      </a:lvl1pPr>
      <a:lvl2pPr algn="l" rtl="0" eaLnBrk="0" fontAlgn="base" hangingPunct="0">
        <a:spcBef>
          <a:spcPct val="0"/>
        </a:spcBef>
        <a:spcAft>
          <a:spcPct val="0"/>
        </a:spcAft>
        <a:defRPr sz="2200">
          <a:solidFill>
            <a:schemeClr val="accent1"/>
          </a:solidFill>
          <a:latin typeface="Arial" charset="0"/>
          <a:ea typeface="ＭＳ Ｐゴシック" pitchFamily="112" charset="-128"/>
          <a:cs typeface="ＭＳ Ｐゴシック"/>
        </a:defRPr>
      </a:lvl2pPr>
      <a:lvl3pPr algn="l" rtl="0" eaLnBrk="0" fontAlgn="base" hangingPunct="0">
        <a:spcBef>
          <a:spcPct val="0"/>
        </a:spcBef>
        <a:spcAft>
          <a:spcPct val="0"/>
        </a:spcAft>
        <a:defRPr sz="2200">
          <a:solidFill>
            <a:schemeClr val="accent1"/>
          </a:solidFill>
          <a:latin typeface="Arial" charset="0"/>
          <a:ea typeface="ＭＳ Ｐゴシック" pitchFamily="112" charset="-128"/>
          <a:cs typeface="ＭＳ Ｐゴシック"/>
        </a:defRPr>
      </a:lvl3pPr>
      <a:lvl4pPr algn="l" rtl="0" eaLnBrk="0" fontAlgn="base" hangingPunct="0">
        <a:spcBef>
          <a:spcPct val="0"/>
        </a:spcBef>
        <a:spcAft>
          <a:spcPct val="0"/>
        </a:spcAft>
        <a:defRPr sz="2200">
          <a:solidFill>
            <a:schemeClr val="accent1"/>
          </a:solidFill>
          <a:latin typeface="Arial" charset="0"/>
          <a:ea typeface="ＭＳ Ｐゴシック" pitchFamily="112" charset="-128"/>
          <a:cs typeface="ＭＳ Ｐゴシック"/>
        </a:defRPr>
      </a:lvl4pPr>
      <a:lvl5pPr algn="l" rtl="0" eaLnBrk="0" fontAlgn="base" hangingPunct="0">
        <a:spcBef>
          <a:spcPct val="0"/>
        </a:spcBef>
        <a:spcAft>
          <a:spcPct val="0"/>
        </a:spcAft>
        <a:defRPr sz="2200">
          <a:solidFill>
            <a:schemeClr val="accent1"/>
          </a:solidFill>
          <a:latin typeface="Arial" charset="0"/>
          <a:ea typeface="ＭＳ Ｐゴシック" pitchFamily="112" charset="-128"/>
          <a:cs typeface="ＭＳ Ｐゴシック"/>
        </a:defRPr>
      </a:lvl5pPr>
      <a:lvl6pPr marL="457200" algn="l" rtl="0" eaLnBrk="1" fontAlgn="base" hangingPunct="1">
        <a:spcBef>
          <a:spcPct val="0"/>
        </a:spcBef>
        <a:spcAft>
          <a:spcPct val="0"/>
        </a:spcAft>
        <a:defRPr sz="2200">
          <a:solidFill>
            <a:schemeClr val="accent1"/>
          </a:solidFill>
          <a:latin typeface="Arial" charset="0"/>
          <a:ea typeface="ＭＳ Ｐゴシック" pitchFamily="112" charset="-128"/>
        </a:defRPr>
      </a:lvl6pPr>
      <a:lvl7pPr marL="914400" algn="l" rtl="0" eaLnBrk="1" fontAlgn="base" hangingPunct="1">
        <a:spcBef>
          <a:spcPct val="0"/>
        </a:spcBef>
        <a:spcAft>
          <a:spcPct val="0"/>
        </a:spcAft>
        <a:defRPr sz="2200">
          <a:solidFill>
            <a:schemeClr val="accent1"/>
          </a:solidFill>
          <a:latin typeface="Arial" charset="0"/>
          <a:ea typeface="ＭＳ Ｐゴシック" pitchFamily="112" charset="-128"/>
        </a:defRPr>
      </a:lvl7pPr>
      <a:lvl8pPr marL="1371600" algn="l" rtl="0" eaLnBrk="1" fontAlgn="base" hangingPunct="1">
        <a:spcBef>
          <a:spcPct val="0"/>
        </a:spcBef>
        <a:spcAft>
          <a:spcPct val="0"/>
        </a:spcAft>
        <a:defRPr sz="2200">
          <a:solidFill>
            <a:schemeClr val="accent1"/>
          </a:solidFill>
          <a:latin typeface="Arial" charset="0"/>
          <a:ea typeface="ＭＳ Ｐゴシック" pitchFamily="112" charset="-128"/>
        </a:defRPr>
      </a:lvl8pPr>
      <a:lvl9pPr marL="1828800" algn="l" rtl="0" eaLnBrk="1" fontAlgn="base" hangingPunct="1">
        <a:spcBef>
          <a:spcPct val="0"/>
        </a:spcBef>
        <a:spcAft>
          <a:spcPct val="0"/>
        </a:spcAft>
        <a:defRPr sz="2200">
          <a:solidFill>
            <a:schemeClr val="accent1"/>
          </a:solidFill>
          <a:latin typeface="Arial" charset="0"/>
          <a:ea typeface="ＭＳ Ｐゴシック" pitchFamily="112" charset="-128"/>
        </a:defRPr>
      </a:lvl9pPr>
    </p:titleStyle>
    <p:bodyStyle>
      <a:lvl1pPr marL="342900" indent="-342900" algn="l" rtl="0" eaLnBrk="0" fontAlgn="base" hangingPunct="0">
        <a:lnSpc>
          <a:spcPts val="2200"/>
        </a:lnSpc>
        <a:spcBef>
          <a:spcPct val="50000"/>
        </a:spcBef>
        <a:spcAft>
          <a:spcPct val="0"/>
        </a:spcAft>
        <a:defRPr>
          <a:solidFill>
            <a:schemeClr val="tx1"/>
          </a:solidFill>
          <a:latin typeface="+mn-lt"/>
          <a:ea typeface="+mn-ea"/>
          <a:cs typeface="ＭＳ Ｐゴシック"/>
        </a:defRPr>
      </a:lvl1pPr>
      <a:lvl2pPr marL="452438" indent="-223838" algn="l" rtl="0" eaLnBrk="0" fontAlgn="base" hangingPunct="0">
        <a:spcBef>
          <a:spcPct val="50000"/>
        </a:spcBef>
        <a:spcAft>
          <a:spcPct val="0"/>
        </a:spcAft>
        <a:buClr>
          <a:schemeClr val="hlink"/>
        </a:buClr>
        <a:buFont typeface="Wingdings" pitchFamily="2" charset="2"/>
        <a:buChar char="§"/>
        <a:defRPr>
          <a:solidFill>
            <a:schemeClr val="tx1"/>
          </a:solidFill>
          <a:latin typeface="+mn-lt"/>
          <a:ea typeface="+mn-ea"/>
          <a:cs typeface="ＭＳ Ｐゴシック"/>
        </a:defRPr>
      </a:lvl2pPr>
      <a:lvl3pPr marL="741363" indent="-174625" algn="l" rtl="0" eaLnBrk="0" fontAlgn="base" hangingPunct="0">
        <a:spcBef>
          <a:spcPct val="30000"/>
        </a:spcBef>
        <a:spcAft>
          <a:spcPct val="0"/>
        </a:spcAft>
        <a:buClr>
          <a:schemeClr val="hlink"/>
        </a:buClr>
        <a:buFont typeface="Wingdings" pitchFamily="2" charset="2"/>
        <a:buChar char="§"/>
        <a:defRPr sz="1600">
          <a:solidFill>
            <a:schemeClr val="tx1"/>
          </a:solidFill>
          <a:latin typeface="+mn-lt"/>
          <a:ea typeface="+mn-ea"/>
          <a:cs typeface="ＭＳ Ｐゴシック"/>
        </a:defRPr>
      </a:lvl3pPr>
      <a:lvl4pPr marL="1028700" indent="-173038" algn="l" rtl="0" eaLnBrk="0" fontAlgn="base" hangingPunct="0">
        <a:spcBef>
          <a:spcPct val="30000"/>
        </a:spcBef>
        <a:spcAft>
          <a:spcPct val="0"/>
        </a:spcAft>
        <a:buClr>
          <a:schemeClr val="hlink"/>
        </a:buClr>
        <a:buFont typeface="Wingdings" pitchFamily="2" charset="2"/>
        <a:buChar char="§"/>
        <a:defRPr sz="1600">
          <a:solidFill>
            <a:schemeClr val="tx1"/>
          </a:solidFill>
          <a:latin typeface="+mn-lt"/>
          <a:ea typeface="+mn-ea"/>
          <a:cs typeface="ＭＳ Ｐゴシック"/>
        </a:defRPr>
      </a:lvl4pPr>
      <a:lvl5pPr marL="1314450" indent="-171450" algn="l" rtl="0" eaLnBrk="0" fontAlgn="base" hangingPunct="0">
        <a:spcBef>
          <a:spcPct val="30000"/>
        </a:spcBef>
        <a:spcAft>
          <a:spcPct val="0"/>
        </a:spcAft>
        <a:buClr>
          <a:schemeClr val="hlink"/>
        </a:buClr>
        <a:buFont typeface="Wingdings" pitchFamily="2" charset="2"/>
        <a:buChar char="§"/>
        <a:defRPr sz="1400">
          <a:solidFill>
            <a:schemeClr val="tx1"/>
          </a:solidFill>
          <a:latin typeface="+mn-lt"/>
          <a:ea typeface="+mn-ea"/>
          <a:cs typeface="ＭＳ Ｐゴシック"/>
        </a:defRPr>
      </a:lvl5pPr>
      <a:lvl6pPr marL="1771650" indent="-171450" algn="l" rtl="0" eaLnBrk="1" fontAlgn="base" hangingPunct="1">
        <a:spcBef>
          <a:spcPct val="30000"/>
        </a:spcBef>
        <a:spcAft>
          <a:spcPct val="0"/>
        </a:spcAft>
        <a:buClr>
          <a:schemeClr val="hlink"/>
        </a:buClr>
        <a:buFont typeface="Wingdings" pitchFamily="112" charset="2"/>
        <a:buChar char="§"/>
        <a:defRPr sz="1400">
          <a:solidFill>
            <a:schemeClr val="tx1"/>
          </a:solidFill>
          <a:latin typeface="+mn-lt"/>
          <a:ea typeface="+mn-ea"/>
        </a:defRPr>
      </a:lvl6pPr>
      <a:lvl7pPr marL="2228850" indent="-171450" algn="l" rtl="0" eaLnBrk="1" fontAlgn="base" hangingPunct="1">
        <a:spcBef>
          <a:spcPct val="30000"/>
        </a:spcBef>
        <a:spcAft>
          <a:spcPct val="0"/>
        </a:spcAft>
        <a:buClr>
          <a:schemeClr val="hlink"/>
        </a:buClr>
        <a:buFont typeface="Wingdings" pitchFamily="112" charset="2"/>
        <a:buChar char="§"/>
        <a:defRPr sz="1400">
          <a:solidFill>
            <a:schemeClr val="tx1"/>
          </a:solidFill>
          <a:latin typeface="+mn-lt"/>
          <a:ea typeface="+mn-ea"/>
        </a:defRPr>
      </a:lvl7pPr>
      <a:lvl8pPr marL="2686050" indent="-171450" algn="l" rtl="0" eaLnBrk="1" fontAlgn="base" hangingPunct="1">
        <a:spcBef>
          <a:spcPct val="30000"/>
        </a:spcBef>
        <a:spcAft>
          <a:spcPct val="0"/>
        </a:spcAft>
        <a:buClr>
          <a:schemeClr val="hlink"/>
        </a:buClr>
        <a:buFont typeface="Wingdings" pitchFamily="112" charset="2"/>
        <a:buChar char="§"/>
        <a:defRPr sz="1400">
          <a:solidFill>
            <a:schemeClr val="tx1"/>
          </a:solidFill>
          <a:latin typeface="+mn-lt"/>
          <a:ea typeface="+mn-ea"/>
        </a:defRPr>
      </a:lvl8pPr>
      <a:lvl9pPr marL="3143250" indent="-171450" algn="l" rtl="0" eaLnBrk="1" fontAlgn="base" hangingPunct="1">
        <a:spcBef>
          <a:spcPct val="30000"/>
        </a:spcBef>
        <a:spcAft>
          <a:spcPct val="0"/>
        </a:spcAft>
        <a:buClr>
          <a:schemeClr val="hlink"/>
        </a:buClr>
        <a:buFont typeface="Wingdings" pitchFamily="112" charset="2"/>
        <a:buChar char="§"/>
        <a:defRPr sz="1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7.wmf"/><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16.wmf"/><Relationship Id="rId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22.png"/><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1.bin"/><Relationship Id="rId11" Type="http://schemas.openxmlformats.org/officeDocument/2006/relationships/image" Target="../media/image21.wmf"/><Relationship Id="rId5" Type="http://schemas.openxmlformats.org/officeDocument/2006/relationships/image" Target="../media/image18.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20.wmf"/></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8.wmf"/><Relationship Id="rId4" Type="http://schemas.openxmlformats.org/officeDocument/2006/relationships/oleObject" Target="../embeddings/oleObject14.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image" Target="../media/image27.jpeg"/><Relationship Id="rId7" Type="http://schemas.openxmlformats.org/officeDocument/2006/relationships/image" Target="../media/image24.wmf"/><Relationship Id="rId12" Type="http://schemas.openxmlformats.org/officeDocument/2006/relationships/image" Target="../media/image28.png"/><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oleObject" Target="../embeddings/oleObject16.bin"/><Relationship Id="rId11" Type="http://schemas.openxmlformats.org/officeDocument/2006/relationships/image" Target="../media/image26.wmf"/><Relationship Id="rId5" Type="http://schemas.openxmlformats.org/officeDocument/2006/relationships/image" Target="../media/image23.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25.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9.wmf"/></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oleObject" Target="../embeddings/oleObject20.bin"/><Relationship Id="rId7" Type="http://schemas.openxmlformats.org/officeDocument/2006/relationships/image" Target="../media/image32.wmf"/><Relationship Id="rId12"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1.bin"/><Relationship Id="rId11" Type="http://schemas.openxmlformats.org/officeDocument/2006/relationships/image" Target="../media/image34.wmf"/><Relationship Id="rId5" Type="http://schemas.openxmlformats.org/officeDocument/2006/relationships/image" Target="../media/image35.png"/><Relationship Id="rId10" Type="http://schemas.openxmlformats.org/officeDocument/2006/relationships/oleObject" Target="../embeddings/oleObject23.bin"/><Relationship Id="rId4" Type="http://schemas.openxmlformats.org/officeDocument/2006/relationships/image" Target="../media/image31.wmf"/><Relationship Id="rId9" Type="http://schemas.openxmlformats.org/officeDocument/2006/relationships/image" Target="../media/image33.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8.wmf"/><Relationship Id="rId11" Type="http://schemas.openxmlformats.org/officeDocument/2006/relationships/image" Target="../media/image41.png"/><Relationship Id="rId5" Type="http://schemas.openxmlformats.org/officeDocument/2006/relationships/oleObject" Target="../embeddings/oleObject25.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27.bin"/></Relationships>
</file>

<file path=ppt/slides/_rels/slide19.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image" Target="../media/image46.png"/><Relationship Id="rId7" Type="http://schemas.openxmlformats.org/officeDocument/2006/relationships/oleObject" Target="../embeddings/oleObject29.bin"/><Relationship Id="rId12"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3.wmf"/><Relationship Id="rId11" Type="http://schemas.openxmlformats.org/officeDocument/2006/relationships/oleObject" Target="../embeddings/oleObject31.bin"/><Relationship Id="rId5" Type="http://schemas.openxmlformats.org/officeDocument/2006/relationships/oleObject" Target="../embeddings/oleObject28.bin"/><Relationship Id="rId10" Type="http://schemas.openxmlformats.org/officeDocument/2006/relationships/image" Target="../media/image44.wmf"/><Relationship Id="rId4" Type="http://schemas.openxmlformats.org/officeDocument/2006/relationships/image" Target="../media/image47.png"/><Relationship Id="rId9" Type="http://schemas.openxmlformats.org/officeDocument/2006/relationships/oleObject" Target="../embeddings/oleObject30.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4.xml"/><Relationship Id="rId1" Type="http://schemas.openxmlformats.org/officeDocument/2006/relationships/vmlDrawing" Target="../drawings/vmlDrawing13.vml"/><Relationship Id="rId5" Type="http://schemas.openxmlformats.org/officeDocument/2006/relationships/image" Target="../media/image49.jpeg"/><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4.xml"/><Relationship Id="rId1" Type="http://schemas.openxmlformats.org/officeDocument/2006/relationships/vmlDrawing" Target="../drawings/vmlDrawing14.vml"/><Relationship Id="rId5" Type="http://schemas.openxmlformats.org/officeDocument/2006/relationships/image" Target="../media/image51.jpeg"/><Relationship Id="rId4" Type="http://schemas.openxmlformats.org/officeDocument/2006/relationships/image" Target="../media/image50.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4.xml"/><Relationship Id="rId1" Type="http://schemas.openxmlformats.org/officeDocument/2006/relationships/vmlDrawing" Target="../drawings/vmlDrawing15.vml"/><Relationship Id="rId5" Type="http://schemas.openxmlformats.org/officeDocument/2006/relationships/image" Target="../media/image51.jpeg"/><Relationship Id="rId4" Type="http://schemas.openxmlformats.org/officeDocument/2006/relationships/image" Target="../media/image52.wmf"/></Relationships>
</file>

<file path=ppt/slides/_rels/slide23.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4.xml"/><Relationship Id="rId1" Type="http://schemas.openxmlformats.org/officeDocument/2006/relationships/vmlDrawing" Target="../drawings/vmlDrawing16.vml"/><Relationship Id="rId6" Type="http://schemas.openxmlformats.org/officeDocument/2006/relationships/image" Target="../media/image54.wmf"/><Relationship Id="rId11" Type="http://schemas.openxmlformats.org/officeDocument/2006/relationships/image" Target="../media/image55.wmf"/><Relationship Id="rId5" Type="http://schemas.openxmlformats.org/officeDocument/2006/relationships/oleObject" Target="../embeddings/oleObject36.bin"/><Relationship Id="rId10" Type="http://schemas.openxmlformats.org/officeDocument/2006/relationships/oleObject" Target="../embeddings/oleObject38.bin"/><Relationship Id="rId4" Type="http://schemas.openxmlformats.org/officeDocument/2006/relationships/image" Target="../media/image53.wmf"/><Relationship Id="rId9" Type="http://schemas.openxmlformats.org/officeDocument/2006/relationships/image" Target="../media/image56.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image" Target="../media/image62.wmf"/><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oleObject" Target="../embeddings/oleObject43.bin"/><Relationship Id="rId2" Type="http://schemas.openxmlformats.org/officeDocument/2006/relationships/slideLayout" Target="../slideLayouts/slideLayout13.xml"/><Relationship Id="rId1" Type="http://schemas.openxmlformats.org/officeDocument/2006/relationships/vmlDrawing" Target="../drawings/vmlDrawing17.vml"/><Relationship Id="rId6" Type="http://schemas.openxmlformats.org/officeDocument/2006/relationships/image" Target="../media/image59.wmf"/><Relationship Id="rId11" Type="http://schemas.openxmlformats.org/officeDocument/2006/relationships/image" Target="../media/image61.wmf"/><Relationship Id="rId5" Type="http://schemas.openxmlformats.org/officeDocument/2006/relationships/oleObject" Target="../embeddings/oleObject40.bin"/><Relationship Id="rId10" Type="http://schemas.openxmlformats.org/officeDocument/2006/relationships/oleObject" Target="../embeddings/oleObject42.bin"/><Relationship Id="rId4" Type="http://schemas.openxmlformats.org/officeDocument/2006/relationships/image" Target="../media/image58.wmf"/><Relationship Id="rId9" Type="http://schemas.openxmlformats.org/officeDocument/2006/relationships/image" Target="../media/image63.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image" Target="../media/image67.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8" Type="http://schemas.openxmlformats.org/officeDocument/2006/relationships/image" Target="../media/image68.jpeg"/><Relationship Id="rId3" Type="http://schemas.openxmlformats.org/officeDocument/2006/relationships/oleObject" Target="../embeddings/oleObject44.bin"/><Relationship Id="rId7" Type="http://schemas.openxmlformats.org/officeDocument/2006/relationships/image" Target="../media/image67.jpeg"/><Relationship Id="rId2" Type="http://schemas.openxmlformats.org/officeDocument/2006/relationships/slideLayout" Target="../slideLayouts/slideLayout4.xml"/><Relationship Id="rId1" Type="http://schemas.openxmlformats.org/officeDocument/2006/relationships/vmlDrawing" Target="../drawings/vmlDrawing18.vml"/><Relationship Id="rId6" Type="http://schemas.openxmlformats.org/officeDocument/2006/relationships/image" Target="../media/image70.wmf"/><Relationship Id="rId5" Type="http://schemas.openxmlformats.org/officeDocument/2006/relationships/oleObject" Target="../embeddings/oleObject45.bin"/><Relationship Id="rId4" Type="http://schemas.openxmlformats.org/officeDocument/2006/relationships/image" Target="../media/image69.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6.bin"/><Relationship Id="rId7"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48.bin"/><Relationship Id="rId5" Type="http://schemas.openxmlformats.org/officeDocument/2006/relationships/oleObject" Target="../embeddings/oleObject47.bin"/><Relationship Id="rId4" Type="http://schemas.openxmlformats.org/officeDocument/2006/relationships/image" Target="../media/image71.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52.bin"/><Relationship Id="rId5" Type="http://schemas.openxmlformats.org/officeDocument/2006/relationships/oleObject" Target="../embeddings/oleObject51.bin"/><Relationship Id="rId4" Type="http://schemas.openxmlformats.org/officeDocument/2006/relationships/image" Target="../media/image71.wmf"/></Relationships>
</file>

<file path=ppt/slides/_rels/slide38.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71.wmf"/><Relationship Id="rId5" Type="http://schemas.openxmlformats.org/officeDocument/2006/relationships/oleObject" Target="../embeddings/oleObject54.bin"/><Relationship Id="rId4" Type="http://schemas.openxmlformats.org/officeDocument/2006/relationships/image" Target="../media/image72.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6.bin"/><Relationship Id="rId7" Type="http://schemas.openxmlformats.org/officeDocument/2006/relationships/image" Target="../media/image75.wmf"/><Relationship Id="rId2" Type="http://schemas.openxmlformats.org/officeDocument/2006/relationships/slideLayout" Target="../slideLayouts/slideLayout4.xml"/><Relationship Id="rId1" Type="http://schemas.openxmlformats.org/officeDocument/2006/relationships/vmlDrawing" Target="../drawings/vmlDrawing22.vml"/><Relationship Id="rId6" Type="http://schemas.openxmlformats.org/officeDocument/2006/relationships/oleObject" Target="../embeddings/oleObject57.bin"/><Relationship Id="rId5" Type="http://schemas.openxmlformats.org/officeDocument/2006/relationships/image" Target="../media/image76.jpeg"/><Relationship Id="rId4" Type="http://schemas.openxmlformats.org/officeDocument/2006/relationships/image" Target="../media/image74.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6.wmf"/></Relationships>
</file>

<file path=ppt/slides/_rels/slide40.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60.bin"/><Relationship Id="rId3" Type="http://schemas.openxmlformats.org/officeDocument/2006/relationships/oleObject" Target="../embeddings/oleObject58.bin"/><Relationship Id="rId7" Type="http://schemas.openxmlformats.org/officeDocument/2006/relationships/image" Target="../media/image80.jpeg"/><Relationship Id="rId2" Type="http://schemas.openxmlformats.org/officeDocument/2006/relationships/slideLayout" Target="../slideLayouts/slideLayout4.xml"/><Relationship Id="rId1" Type="http://schemas.openxmlformats.org/officeDocument/2006/relationships/vmlDrawing" Target="../drawings/vmlDrawing23.vml"/><Relationship Id="rId6" Type="http://schemas.openxmlformats.org/officeDocument/2006/relationships/image" Target="../media/image79.wmf"/><Relationship Id="rId5" Type="http://schemas.openxmlformats.org/officeDocument/2006/relationships/oleObject" Target="../embeddings/oleObject59.bin"/><Relationship Id="rId4" Type="http://schemas.openxmlformats.org/officeDocument/2006/relationships/image" Target="../media/image78.wmf"/><Relationship Id="rId9" Type="http://schemas.openxmlformats.org/officeDocument/2006/relationships/image" Target="../media/image74.wmf"/></Relationships>
</file>

<file path=ppt/slides/_rels/slide42.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82.wmf"/><Relationship Id="rId5" Type="http://schemas.openxmlformats.org/officeDocument/2006/relationships/oleObject" Target="../embeddings/oleObject62.bin"/><Relationship Id="rId4" Type="http://schemas.openxmlformats.org/officeDocument/2006/relationships/image" Target="../media/image81.wmf"/><Relationship Id="rId9" Type="http://schemas.openxmlformats.org/officeDocument/2006/relationships/image" Target="../media/image8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4.xml"/><Relationship Id="rId1" Type="http://schemas.openxmlformats.org/officeDocument/2006/relationships/vmlDrawing" Target="../drawings/vmlDrawing25.vml"/><Relationship Id="rId5" Type="http://schemas.openxmlformats.org/officeDocument/2006/relationships/image" Target="../media/image86.jpeg"/><Relationship Id="rId4" Type="http://schemas.openxmlformats.org/officeDocument/2006/relationships/image" Target="../media/image85.wmf"/></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67.bin"/><Relationship Id="rId3" Type="http://schemas.openxmlformats.org/officeDocument/2006/relationships/oleObject" Target="../embeddings/oleObject65.bin"/><Relationship Id="rId7" Type="http://schemas.openxmlformats.org/officeDocument/2006/relationships/image" Target="../media/image88.wmf"/><Relationship Id="rId2" Type="http://schemas.openxmlformats.org/officeDocument/2006/relationships/slideLayout" Target="../slideLayouts/slideLayout4.xml"/><Relationship Id="rId1" Type="http://schemas.openxmlformats.org/officeDocument/2006/relationships/vmlDrawing" Target="../drawings/vmlDrawing26.vml"/><Relationship Id="rId6" Type="http://schemas.openxmlformats.org/officeDocument/2006/relationships/oleObject" Target="../embeddings/oleObject66.bin"/><Relationship Id="rId5" Type="http://schemas.openxmlformats.org/officeDocument/2006/relationships/image" Target="../media/image86.jpeg"/><Relationship Id="rId4" Type="http://schemas.openxmlformats.org/officeDocument/2006/relationships/image" Target="../media/image87.wmf"/><Relationship Id="rId9" Type="http://schemas.openxmlformats.org/officeDocument/2006/relationships/image" Target="../media/image89.wmf"/></Relationships>
</file>

<file path=ppt/slides/_rels/slide4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93.jpe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9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5.jpe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5.jpeg"/><Relationship Id="rId2" Type="http://schemas.openxmlformats.org/officeDocument/2006/relationships/slideLayout" Target="../slideLayouts/slideLayout4.xml"/><Relationship Id="rId1" Type="http://schemas.openxmlformats.org/officeDocument/2006/relationships/vmlDrawing" Target="../drawings/vmlDrawing27.vml"/><Relationship Id="rId5" Type="http://schemas.openxmlformats.org/officeDocument/2006/relationships/image" Target="../media/image96.wmf"/><Relationship Id="rId4" Type="http://schemas.openxmlformats.org/officeDocument/2006/relationships/oleObject" Target="../embeddings/oleObject68.bin"/></Relationships>
</file>

<file path=ppt/slides/_rels/slide53.xml.rels><?xml version="1.0" encoding="UTF-8" standalone="yes"?>
<Relationships xmlns="http://schemas.openxmlformats.org/package/2006/relationships"><Relationship Id="rId2" Type="http://schemas.openxmlformats.org/officeDocument/2006/relationships/image" Target="../media/image97.jpe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98.jpeg"/><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oleObject" Target="../embeddings/oleObject69.bin"/><Relationship Id="rId7"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100.wmf"/><Relationship Id="rId5" Type="http://schemas.openxmlformats.org/officeDocument/2006/relationships/oleObject" Target="../embeddings/oleObject70.bin"/><Relationship Id="rId4" Type="http://schemas.openxmlformats.org/officeDocument/2006/relationships/image" Target="../media/image99.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102.wmf"/></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11.wmf"/><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notesSlide" Target="../notesSlides/notesSlide2.xml"/><Relationship Id="rId7" Type="http://schemas.openxmlformats.org/officeDocument/2006/relationships/image" Target="../media/image13.wmf"/><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12.wmf"/><Relationship Id="rId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en-US" dirty="0" smtClean="0">
                <a:solidFill>
                  <a:srgbClr val="FFFF00"/>
                </a:solidFill>
              </a:rPr>
              <a:t>Chapter 6</a:t>
            </a:r>
          </a:p>
        </p:txBody>
      </p:sp>
      <p:sp>
        <p:nvSpPr>
          <p:cNvPr id="3075" name="Rectangle 3"/>
          <p:cNvSpPr>
            <a:spLocks noGrp="1" noChangeArrowheads="1"/>
          </p:cNvSpPr>
          <p:nvPr>
            <p:ph type="subTitle" idx="1"/>
          </p:nvPr>
        </p:nvSpPr>
        <p:spPr>
          <a:xfrm>
            <a:off x="571499" y="3352800"/>
            <a:ext cx="10351873" cy="539578"/>
          </a:xfrm>
        </p:spPr>
        <p:txBody>
          <a:bodyPr anchor="ctr"/>
          <a:lstStyle/>
          <a:p>
            <a:pPr marL="0" indent="0" eaLnBrk="1" hangingPunct="1">
              <a:buFont typeface="Wingdings" pitchFamily="2" charset="2"/>
              <a:buNone/>
            </a:pPr>
            <a:r>
              <a:rPr lang="en-US" altLang="en-US" sz="3200" dirty="0" smtClean="0">
                <a:solidFill>
                  <a:srgbClr val="FFFF00"/>
                </a:solidFill>
              </a:rPr>
              <a:t>Circular Motion and Other Applications of Newton’s Laws</a:t>
            </a:r>
            <a:endParaRPr lang="en-US" altLang="en-US" dirty="0" smtClean="0">
              <a:solidFill>
                <a:srgbClr val="FFFF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1" name="Picture 2" descr="0603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1" y="1970088"/>
            <a:ext cx="2083594" cy="36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Rectangle 3"/>
          <p:cNvSpPr>
            <a:spLocks noGrp="1" noChangeArrowheads="1"/>
          </p:cNvSpPr>
          <p:nvPr>
            <p:ph type="title"/>
          </p:nvPr>
        </p:nvSpPr>
        <p:spPr/>
        <p:txBody>
          <a:bodyPr/>
          <a:lstStyle/>
          <a:p>
            <a:pPr eaLnBrk="1" hangingPunct="1"/>
            <a:r>
              <a:rPr lang="en-US" altLang="zh-CN" sz="4000" smtClean="0">
                <a:ea typeface="宋体" pitchFamily="2" charset="-122"/>
              </a:rPr>
              <a:t>The Conical Pendulum</a:t>
            </a:r>
            <a:endParaRPr lang="en-US" altLang="en-US" sz="4000" smtClean="0"/>
          </a:p>
        </p:txBody>
      </p:sp>
      <p:graphicFrame>
        <p:nvGraphicFramePr>
          <p:cNvPr id="32773" name="Object 4"/>
          <p:cNvGraphicFramePr>
            <a:graphicFrameLocks noGrp="1" noChangeAspect="1"/>
          </p:cNvGraphicFramePr>
          <p:nvPr>
            <p:ph sz="half" idx="1"/>
            <p:extLst>
              <p:ext uri="{D42A27DB-BD31-4B8C-83A1-F6EECF244321}">
                <p14:modId xmlns:p14="http://schemas.microsoft.com/office/powerpoint/2010/main" val="3357867670"/>
              </p:ext>
            </p:extLst>
          </p:nvPr>
        </p:nvGraphicFramePr>
        <p:xfrm>
          <a:off x="3216275" y="1905000"/>
          <a:ext cx="3670300" cy="3670300"/>
        </p:xfrm>
        <a:graphic>
          <a:graphicData uri="http://schemas.openxmlformats.org/presentationml/2006/ole">
            <mc:AlternateContent xmlns:mc="http://schemas.openxmlformats.org/markup-compatibility/2006">
              <mc:Choice xmlns:v="urn:schemas-microsoft-com:vml" Requires="v">
                <p:oleObj spid="_x0000_s77850" name="Equation" r:id="rId4" imgW="1777680" imgH="1777680" progId="Equation.3">
                  <p:embed/>
                </p:oleObj>
              </mc:Choice>
              <mc:Fallback>
                <p:oleObj name="Equation" r:id="rId4" imgW="1777680" imgH="1777680" progId="Equation.3">
                  <p:embed/>
                  <p:pic>
                    <p:nvPicPr>
                      <p:cNvPr id="0" name=""/>
                      <p:cNvPicPr>
                        <a:picLocks noChangeAspect="1" noChangeArrowheads="1"/>
                      </p:cNvPicPr>
                      <p:nvPr/>
                    </p:nvPicPr>
                    <p:blipFill>
                      <a:blip r:embed="rId5"/>
                      <a:srcRect/>
                      <a:stretch>
                        <a:fillRect/>
                      </a:stretch>
                    </p:blipFill>
                    <p:spPr bwMode="auto">
                      <a:xfrm>
                        <a:off x="3216275" y="1905000"/>
                        <a:ext cx="3670300" cy="3670300"/>
                      </a:xfrm>
                      <a:prstGeom prst="rect">
                        <a:avLst/>
                      </a:prstGeom>
                      <a:solidFill>
                        <a:srgbClr val="FFFF99">
                          <a:alpha val="54901"/>
                        </a:srgbClr>
                      </a:solidFill>
                      <a:ln>
                        <a:noFill/>
                      </a:ln>
                      <a:effectLst/>
                    </p:spPr>
                  </p:pic>
                </p:oleObj>
              </mc:Fallback>
            </mc:AlternateContent>
          </a:graphicData>
        </a:graphic>
      </p:graphicFrame>
      <p:graphicFrame>
        <p:nvGraphicFramePr>
          <p:cNvPr id="32774" name="Object 5"/>
          <p:cNvGraphicFramePr>
            <a:graphicFrameLocks noGrp="1" noChangeAspect="1"/>
          </p:cNvGraphicFramePr>
          <p:nvPr>
            <p:ph sz="half" idx="2"/>
            <p:extLst>
              <p:ext uri="{D42A27DB-BD31-4B8C-83A1-F6EECF244321}">
                <p14:modId xmlns:p14="http://schemas.microsoft.com/office/powerpoint/2010/main" val="1479599198"/>
              </p:ext>
            </p:extLst>
          </p:nvPr>
        </p:nvGraphicFramePr>
        <p:xfrm>
          <a:off x="7342188" y="1895475"/>
          <a:ext cx="3830637" cy="3716338"/>
        </p:xfrm>
        <a:graphic>
          <a:graphicData uri="http://schemas.openxmlformats.org/presentationml/2006/ole">
            <mc:AlternateContent xmlns:mc="http://schemas.openxmlformats.org/markup-compatibility/2006">
              <mc:Choice xmlns:v="urn:schemas-microsoft-com:vml" Requires="v">
                <p:oleObj spid="_x0000_s77851" name="Equation" r:id="rId6" imgW="2120760" imgH="2057400" progId="Equation.3">
                  <p:embed/>
                </p:oleObj>
              </mc:Choice>
              <mc:Fallback>
                <p:oleObj name="Equation" r:id="rId6" imgW="2120760" imgH="2057400" progId="Equation.3">
                  <p:embed/>
                  <p:pic>
                    <p:nvPicPr>
                      <p:cNvPr id="0" name=""/>
                      <p:cNvPicPr>
                        <a:picLocks noChangeAspect="1" noChangeArrowheads="1"/>
                      </p:cNvPicPr>
                      <p:nvPr/>
                    </p:nvPicPr>
                    <p:blipFill>
                      <a:blip r:embed="rId7"/>
                      <a:srcRect/>
                      <a:stretch>
                        <a:fillRect/>
                      </a:stretch>
                    </p:blipFill>
                    <p:spPr bwMode="auto">
                      <a:xfrm>
                        <a:off x="7342188" y="1895475"/>
                        <a:ext cx="3830637" cy="3716338"/>
                      </a:xfrm>
                      <a:prstGeom prst="rect">
                        <a:avLst/>
                      </a:prstGeom>
                      <a:solidFill>
                        <a:srgbClr val="FFFF99">
                          <a:alpha val="54901"/>
                        </a:srgbClr>
                      </a:solidFill>
                      <a:ln>
                        <a:noFill/>
                      </a:ln>
                      <a:effectLst/>
                    </p:spPr>
                  </p:pic>
                </p:oleObj>
              </mc:Fallback>
            </mc:AlternateContent>
          </a:graphicData>
        </a:graphic>
      </p:graphicFrame>
      <p:sp>
        <p:nvSpPr>
          <p:cNvPr id="32775" name="Text Box 6"/>
          <p:cNvSpPr txBox="1">
            <a:spLocks noChangeArrowheads="1"/>
          </p:cNvSpPr>
          <p:nvPr/>
        </p:nvSpPr>
        <p:spPr bwMode="auto">
          <a:xfrm>
            <a:off x="457945" y="1401508"/>
            <a:ext cx="3897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eaLnBrk="0" hangingPunct="0">
              <a:spcBef>
                <a:spcPct val="20000"/>
              </a:spcBef>
              <a:buClr>
                <a:srgbClr val="9999FF"/>
              </a:buClr>
              <a:buSzPct val="80000"/>
              <a:buFont typeface="Wingdings" pitchFamily="2" charset="2"/>
              <a:buChar char="q"/>
              <a:defRPr sz="3200">
                <a:solidFill>
                  <a:schemeClr val="bg2"/>
                </a:solidFill>
                <a:latin typeface="Tahoma" pitchFamily="34" charset="0"/>
              </a:defRPr>
            </a:lvl1pPr>
            <a:lvl2pPr marL="742950" indent="-285750" algn="l" eaLnBrk="0" hangingPunct="0">
              <a:spcBef>
                <a:spcPct val="20000"/>
              </a:spcBef>
              <a:buClr>
                <a:srgbClr val="9999FF"/>
              </a:buClr>
              <a:buSzPct val="65000"/>
              <a:buFont typeface="Wingdings" pitchFamily="2" charset="2"/>
              <a:buChar char="n"/>
              <a:defRPr sz="2800">
                <a:solidFill>
                  <a:schemeClr val="bg2"/>
                </a:solidFill>
                <a:latin typeface="Tahoma" pitchFamily="34" charset="0"/>
              </a:defRPr>
            </a:lvl2pPr>
            <a:lvl3pPr marL="1143000" indent="-228600" algn="l" eaLnBrk="0" hangingPunct="0">
              <a:spcBef>
                <a:spcPct val="20000"/>
              </a:spcBef>
              <a:buClr>
                <a:srgbClr val="9999FF"/>
              </a:buClr>
              <a:buSzPct val="65000"/>
              <a:buFont typeface="Wingdings" pitchFamily="2" charset="2"/>
              <a:buChar char="n"/>
              <a:defRPr sz="2400">
                <a:solidFill>
                  <a:schemeClr val="bg2"/>
                </a:solidFill>
                <a:latin typeface="Tahoma" pitchFamily="34" charset="0"/>
              </a:defRPr>
            </a:lvl3pPr>
            <a:lvl4pPr marL="1600200" indent="-228600" algn="l" eaLnBrk="0" hangingPunct="0">
              <a:spcBef>
                <a:spcPct val="20000"/>
              </a:spcBef>
              <a:buClr>
                <a:srgbClr val="9999FF"/>
              </a:buClr>
              <a:buSzPct val="65000"/>
              <a:buFont typeface="Wingdings" pitchFamily="2" charset="2"/>
              <a:buChar char="n"/>
              <a:defRPr sz="2000">
                <a:solidFill>
                  <a:schemeClr val="bg2"/>
                </a:solidFill>
                <a:latin typeface="Tahoma" pitchFamily="34" charset="0"/>
              </a:defRPr>
            </a:lvl4pPr>
            <a:lvl5pPr marL="2057400" indent="-228600" algn="l" eaLnBrk="0" hangingPunct="0">
              <a:spcBef>
                <a:spcPct val="20000"/>
              </a:spcBef>
              <a:buClr>
                <a:srgbClr val="9999FF"/>
              </a:buClr>
              <a:buSzPct val="65000"/>
              <a:buFont typeface="Wingdings" pitchFamily="2" charset="2"/>
              <a:buChar char="n"/>
              <a:defRPr sz="2000">
                <a:solidFill>
                  <a:schemeClr val="bg2"/>
                </a:solidFill>
                <a:latin typeface="Tahoma" pitchFamily="34" charset="0"/>
              </a:defRPr>
            </a:lvl5pPr>
            <a:lvl6pPr marL="25146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6pPr>
            <a:lvl7pPr marL="29718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7pPr>
            <a:lvl8pPr marL="34290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8pPr>
            <a:lvl9pPr marL="38862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9pPr>
          </a:lstStyle>
          <a:p>
            <a:pPr eaLnBrk="1" hangingPunct="1">
              <a:spcBef>
                <a:spcPct val="50000"/>
              </a:spcBef>
              <a:buClr>
                <a:schemeClr val="bg1"/>
              </a:buClr>
            </a:pPr>
            <a:r>
              <a:rPr lang="en-US" altLang="zh-CN" sz="2400" dirty="0">
                <a:solidFill>
                  <a:srgbClr val="FF6600"/>
                </a:solidFill>
                <a:latin typeface="Times New Roman" pitchFamily="18" charset="0"/>
              </a:rPr>
              <a:t> </a:t>
            </a:r>
            <a:r>
              <a:rPr lang="en-US" altLang="zh-CN" sz="2400" b="0" dirty="0">
                <a:ln>
                  <a:solidFill>
                    <a:schemeClr val="accent1">
                      <a:lumMod val="75000"/>
                      <a:lumOff val="25000"/>
                    </a:schemeClr>
                  </a:solidFill>
                </a:ln>
              </a:rPr>
              <a:t>Find </a:t>
            </a:r>
            <a:r>
              <a:rPr lang="en-US" altLang="zh-CN" sz="2400" b="0" i="1" dirty="0">
                <a:ln>
                  <a:solidFill>
                    <a:schemeClr val="accent1">
                      <a:lumMod val="75000"/>
                      <a:lumOff val="25000"/>
                    </a:schemeClr>
                  </a:solidFill>
                </a:ln>
                <a:latin typeface="Times New Roman" pitchFamily="18" charset="0"/>
              </a:rPr>
              <a:t>v </a:t>
            </a:r>
            <a:r>
              <a:rPr lang="en-US" altLang="zh-CN" sz="2400" b="0" dirty="0">
                <a:ln>
                  <a:solidFill>
                    <a:schemeClr val="accent1">
                      <a:lumMod val="75000"/>
                      <a:lumOff val="25000"/>
                    </a:schemeClr>
                  </a:solidFill>
                </a:ln>
              </a:rPr>
              <a:t>and</a:t>
            </a:r>
            <a:r>
              <a:rPr lang="en-US" altLang="zh-CN" sz="2400" b="0" i="1" dirty="0">
                <a:ln>
                  <a:solidFill>
                    <a:schemeClr val="accent1">
                      <a:lumMod val="75000"/>
                      <a:lumOff val="25000"/>
                    </a:schemeClr>
                  </a:solidFill>
                </a:ln>
                <a:latin typeface="Times New Roman" pitchFamily="18" charset="0"/>
              </a:rPr>
              <a:t> a</a:t>
            </a:r>
            <a:endParaRPr lang="en-US" altLang="en-US" sz="2400" b="0" i="1" dirty="0">
              <a:ln>
                <a:solidFill>
                  <a:schemeClr val="accent1">
                    <a:lumMod val="75000"/>
                    <a:lumOff val="25000"/>
                  </a:schemeClr>
                </a:solidFill>
              </a:ln>
              <a:latin typeface="Times New Roman" pitchFamily="18" charset="0"/>
            </a:endParaRPr>
          </a:p>
        </p:txBody>
      </p:sp>
      <p:sp>
        <p:nvSpPr>
          <p:cNvPr id="4" name="Slide Number Placeholder 3"/>
          <p:cNvSpPr>
            <a:spLocks noGrp="1"/>
          </p:cNvSpPr>
          <p:nvPr>
            <p:ph type="sldNum" sz="quarter" idx="12"/>
          </p:nvPr>
        </p:nvSpPr>
        <p:spPr/>
        <p:txBody>
          <a:bodyPr/>
          <a:lstStyle/>
          <a:p>
            <a:pPr>
              <a:defRPr/>
            </a:pPr>
            <a:fld id="{C28588B3-FF0F-4475-8FB1-F9E2133E0173}" type="slidenum">
              <a:rPr lang="en-US" smtClean="0"/>
              <a:pPr>
                <a:defRPr/>
              </a:pPr>
              <a:t>10</a:t>
            </a:fld>
            <a:endParaRPr lang="en-US"/>
          </a:p>
        </p:txBody>
      </p:sp>
    </p:spTree>
    <p:extLst>
      <p:ext uri="{BB962C8B-B14F-4D97-AF65-F5344CB8AC3E}">
        <p14:creationId xmlns:p14="http://schemas.microsoft.com/office/powerpoint/2010/main" val="108317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smtClean="0"/>
              <a:t>Problem 6.2:</a:t>
            </a:r>
          </a:p>
        </p:txBody>
      </p:sp>
      <p:sp>
        <p:nvSpPr>
          <p:cNvPr id="3" name="Content Placeholder 2"/>
          <p:cNvSpPr>
            <a:spLocks noGrp="1"/>
          </p:cNvSpPr>
          <p:nvPr>
            <p:ph idx="1"/>
          </p:nvPr>
        </p:nvSpPr>
        <p:spPr>
          <a:xfrm>
            <a:off x="469900" y="1676400"/>
            <a:ext cx="10366375" cy="2211388"/>
          </a:xfrm>
        </p:spPr>
        <p:txBody>
          <a:bodyPr>
            <a:spAutoFit/>
          </a:bodyPr>
          <a:lstStyle/>
          <a:p>
            <a:pPr marL="228600" lvl="1" indent="0">
              <a:lnSpc>
                <a:spcPct val="150000"/>
              </a:lnSpc>
              <a:buFont typeface="Wingdings" pitchFamily="2" charset="2"/>
              <a:buNone/>
            </a:pPr>
            <a:r>
              <a:rPr lang="en-US" altLang="en-US" sz="2000" smtClean="0">
                <a:latin typeface="Times New Roman" pitchFamily="18" charset="0"/>
                <a:cs typeface="Times New Roman" pitchFamily="18" charset="0"/>
              </a:rPr>
              <a:t>A ball of mass 0.500 kg is attached to the end of a cord 1.50 m long. The ball is whirled in a horizontal circle as shown in Figure 6.1. If the cord can withstand a maximum tension of 50.0 N, what is the maximum speed at which the ball can be whirled before the cord breaks? Assume the string remains horizontal during the motion.</a:t>
            </a:r>
            <a:r>
              <a:rPr lang="en-US" altLang="en-US" smtClean="0">
                <a:latin typeface="Times New Roman" pitchFamily="18" charset="0"/>
                <a:cs typeface="Times New Roman" pitchFamily="18" charset="0"/>
              </a:rPr>
              <a:t> </a:t>
            </a:r>
            <a:br>
              <a:rPr lang="en-US" altLang="en-US" smtClean="0">
                <a:latin typeface="Times New Roman" pitchFamily="18" charset="0"/>
                <a:cs typeface="Times New Roman" pitchFamily="18" charset="0"/>
              </a:rPr>
            </a:br>
            <a:endParaRPr lang="en-US" altLang="en-US" smtClean="0">
              <a:latin typeface="Times New Roman" pitchFamily="18" charset="0"/>
              <a:cs typeface="Times New Roman" pitchFamily="18" charset="0"/>
            </a:endParaRPr>
          </a:p>
        </p:txBody>
      </p:sp>
      <p:pic>
        <p:nvPicPr>
          <p:cNvPr id="112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1925" y="3429000"/>
            <a:ext cx="2000250" cy="185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269" name="TextBox 4"/>
          <p:cNvSpPr txBox="1">
            <a:spLocks noChangeArrowheads="1"/>
          </p:cNvSpPr>
          <p:nvPr/>
        </p:nvSpPr>
        <p:spPr bwMode="auto">
          <a:xfrm>
            <a:off x="9490075" y="5535613"/>
            <a:ext cx="15621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9pPr>
          </a:lstStyle>
          <a:p>
            <a:pPr eaLnBrk="1" hangingPunct="1">
              <a:lnSpc>
                <a:spcPct val="100000"/>
              </a:lnSpc>
              <a:spcBef>
                <a:spcPct val="0"/>
              </a:spcBef>
            </a:pPr>
            <a:r>
              <a:rPr lang="en-US" altLang="en-US"/>
              <a:t>Fig:6.1</a:t>
            </a:r>
          </a:p>
        </p:txBody>
      </p:sp>
      <p:sp>
        <p:nvSpPr>
          <p:cNvPr id="8" name="Content Placeholder 2"/>
          <p:cNvSpPr txBox="1">
            <a:spLocks/>
          </p:cNvSpPr>
          <p:nvPr/>
        </p:nvSpPr>
        <p:spPr bwMode="auto">
          <a:xfrm>
            <a:off x="130175" y="3595688"/>
            <a:ext cx="10366375"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lgn="l" rtl="0" eaLnBrk="0" fontAlgn="base" hangingPunct="0">
              <a:lnSpc>
                <a:spcPts val="2200"/>
              </a:lnSpc>
              <a:spcBef>
                <a:spcPct val="50000"/>
              </a:spcBef>
              <a:spcAft>
                <a:spcPct val="0"/>
              </a:spcAft>
              <a:defRPr>
                <a:solidFill>
                  <a:schemeClr val="tx1"/>
                </a:solidFill>
                <a:latin typeface="+mn-lt"/>
                <a:ea typeface="+mn-ea"/>
                <a:cs typeface="ＭＳ Ｐゴシック"/>
              </a:defRPr>
            </a:lvl1pPr>
            <a:lvl2pPr marL="452438" indent="-223838" algn="l" rtl="0" eaLnBrk="0" fontAlgn="base" hangingPunct="0">
              <a:spcBef>
                <a:spcPct val="50000"/>
              </a:spcBef>
              <a:spcAft>
                <a:spcPct val="0"/>
              </a:spcAft>
              <a:buClr>
                <a:schemeClr val="hlink"/>
              </a:buClr>
              <a:buFont typeface="Wingdings" pitchFamily="2" charset="2"/>
              <a:buChar char="§"/>
              <a:defRPr>
                <a:solidFill>
                  <a:schemeClr val="tx1"/>
                </a:solidFill>
                <a:latin typeface="+mn-lt"/>
                <a:ea typeface="+mn-ea"/>
                <a:cs typeface="ＭＳ Ｐゴシック"/>
              </a:defRPr>
            </a:lvl2pPr>
            <a:lvl3pPr marL="741363" indent="-174625" algn="l" rtl="0" eaLnBrk="0" fontAlgn="base" hangingPunct="0">
              <a:spcBef>
                <a:spcPct val="30000"/>
              </a:spcBef>
              <a:spcAft>
                <a:spcPct val="0"/>
              </a:spcAft>
              <a:buClr>
                <a:schemeClr val="hlink"/>
              </a:buClr>
              <a:buFont typeface="Wingdings" pitchFamily="2" charset="2"/>
              <a:buChar char="§"/>
              <a:defRPr sz="1600">
                <a:solidFill>
                  <a:schemeClr val="tx1"/>
                </a:solidFill>
                <a:latin typeface="+mn-lt"/>
                <a:ea typeface="+mn-ea"/>
                <a:cs typeface="ＭＳ Ｐゴシック"/>
              </a:defRPr>
            </a:lvl3pPr>
            <a:lvl4pPr marL="1028700" indent="-173038" algn="l" rtl="0" eaLnBrk="0" fontAlgn="base" hangingPunct="0">
              <a:spcBef>
                <a:spcPct val="30000"/>
              </a:spcBef>
              <a:spcAft>
                <a:spcPct val="0"/>
              </a:spcAft>
              <a:buClr>
                <a:schemeClr val="hlink"/>
              </a:buClr>
              <a:buFont typeface="Wingdings" pitchFamily="2" charset="2"/>
              <a:buChar char="§"/>
              <a:defRPr sz="1600">
                <a:solidFill>
                  <a:schemeClr val="tx1"/>
                </a:solidFill>
                <a:latin typeface="+mn-lt"/>
                <a:ea typeface="+mn-ea"/>
                <a:cs typeface="ＭＳ Ｐゴシック"/>
              </a:defRPr>
            </a:lvl4pPr>
            <a:lvl5pPr marL="1314450" indent="-171450" algn="l" rtl="0" eaLnBrk="0" fontAlgn="base" hangingPunct="0">
              <a:spcBef>
                <a:spcPct val="30000"/>
              </a:spcBef>
              <a:spcAft>
                <a:spcPct val="0"/>
              </a:spcAft>
              <a:buClr>
                <a:schemeClr val="hlink"/>
              </a:buClr>
              <a:buFont typeface="Wingdings" pitchFamily="2" charset="2"/>
              <a:buChar char="§"/>
              <a:defRPr sz="1400">
                <a:solidFill>
                  <a:schemeClr val="tx1"/>
                </a:solidFill>
                <a:latin typeface="+mn-lt"/>
                <a:ea typeface="+mn-ea"/>
                <a:cs typeface="ＭＳ Ｐゴシック"/>
              </a:defRPr>
            </a:lvl5pPr>
            <a:lvl6pPr marL="1771650" indent="-171450" algn="l" rtl="0" eaLnBrk="1" fontAlgn="base" hangingPunct="1">
              <a:spcBef>
                <a:spcPct val="30000"/>
              </a:spcBef>
              <a:spcAft>
                <a:spcPct val="0"/>
              </a:spcAft>
              <a:buClr>
                <a:schemeClr val="hlink"/>
              </a:buClr>
              <a:buFont typeface="Wingdings" pitchFamily="112" charset="2"/>
              <a:buChar char="§"/>
              <a:defRPr sz="1400">
                <a:solidFill>
                  <a:schemeClr val="tx1"/>
                </a:solidFill>
                <a:latin typeface="+mn-lt"/>
                <a:ea typeface="+mn-ea"/>
              </a:defRPr>
            </a:lvl6pPr>
            <a:lvl7pPr marL="2228850" indent="-171450" algn="l" rtl="0" eaLnBrk="1" fontAlgn="base" hangingPunct="1">
              <a:spcBef>
                <a:spcPct val="30000"/>
              </a:spcBef>
              <a:spcAft>
                <a:spcPct val="0"/>
              </a:spcAft>
              <a:buClr>
                <a:schemeClr val="hlink"/>
              </a:buClr>
              <a:buFont typeface="Wingdings" pitchFamily="112" charset="2"/>
              <a:buChar char="§"/>
              <a:defRPr sz="1400">
                <a:solidFill>
                  <a:schemeClr val="tx1"/>
                </a:solidFill>
                <a:latin typeface="+mn-lt"/>
                <a:ea typeface="+mn-ea"/>
              </a:defRPr>
            </a:lvl7pPr>
            <a:lvl8pPr marL="2686050" indent="-171450" algn="l" rtl="0" eaLnBrk="1" fontAlgn="base" hangingPunct="1">
              <a:spcBef>
                <a:spcPct val="30000"/>
              </a:spcBef>
              <a:spcAft>
                <a:spcPct val="0"/>
              </a:spcAft>
              <a:buClr>
                <a:schemeClr val="hlink"/>
              </a:buClr>
              <a:buFont typeface="Wingdings" pitchFamily="112" charset="2"/>
              <a:buChar char="§"/>
              <a:defRPr sz="1400">
                <a:solidFill>
                  <a:schemeClr val="tx1"/>
                </a:solidFill>
                <a:latin typeface="+mn-lt"/>
                <a:ea typeface="+mn-ea"/>
              </a:defRPr>
            </a:lvl8pPr>
            <a:lvl9pPr marL="3143250" indent="-171450" algn="l" rtl="0" eaLnBrk="1" fontAlgn="base" hangingPunct="1">
              <a:spcBef>
                <a:spcPct val="30000"/>
              </a:spcBef>
              <a:spcAft>
                <a:spcPct val="0"/>
              </a:spcAft>
              <a:buClr>
                <a:schemeClr val="hlink"/>
              </a:buClr>
              <a:buFont typeface="Wingdings" pitchFamily="112" charset="2"/>
              <a:buChar char="§"/>
              <a:defRPr sz="1400">
                <a:solidFill>
                  <a:schemeClr val="tx1"/>
                </a:solidFill>
                <a:latin typeface="+mn-lt"/>
                <a:ea typeface="+mn-ea"/>
              </a:defRPr>
            </a:lvl9pPr>
          </a:lstStyle>
          <a:p>
            <a:pPr marL="228600" lvl="1" indent="0">
              <a:lnSpc>
                <a:spcPct val="150000"/>
              </a:lnSpc>
              <a:buFont typeface="Wingdings" pitchFamily="2" charset="2"/>
              <a:buNone/>
              <a:defRPr/>
            </a:pPr>
            <a:r>
              <a:rPr lang="en-US" sz="2400" b="1" kern="0" dirty="0" smtClean="0">
                <a:latin typeface="Times New Roman" panose="02020603050405020304" pitchFamily="18" charset="0"/>
                <a:cs typeface="Times New Roman" panose="02020603050405020304" pitchFamily="18" charset="0"/>
              </a:rPr>
              <a:t>Solution:</a:t>
            </a:r>
            <a:r>
              <a:rPr lang="en-US" kern="0" dirty="0" smtClean="0">
                <a:latin typeface="Times New Roman" panose="02020603050405020304" pitchFamily="18" charset="0"/>
                <a:cs typeface="Times New Roman" panose="02020603050405020304" pitchFamily="18" charset="0"/>
              </a:rPr>
              <a:t> Applying Newton’s second law                          </a:t>
            </a:r>
          </a:p>
          <a:p>
            <a:pPr marL="228600" lvl="1" indent="0">
              <a:lnSpc>
                <a:spcPct val="150000"/>
              </a:lnSpc>
              <a:buFont typeface="Wingdings" pitchFamily="2" charset="2"/>
              <a:buNone/>
              <a:defRPr/>
            </a:pPr>
            <a:endParaRPr lang="en-US" kern="0" dirty="0">
              <a:latin typeface="Times New Roman" panose="02020603050405020304" pitchFamily="18" charset="0"/>
              <a:cs typeface="Times New Roman" panose="02020603050405020304" pitchFamily="18" charset="0"/>
            </a:endParaRPr>
          </a:p>
          <a:p>
            <a:pPr marL="228600" lvl="1" indent="0">
              <a:lnSpc>
                <a:spcPct val="150000"/>
              </a:lnSpc>
              <a:buFont typeface="Wingdings" pitchFamily="2" charset="2"/>
              <a:buNone/>
              <a:defRPr/>
            </a:pPr>
            <a:endParaRPr lang="en-US" kern="0" dirty="0" smtClean="0">
              <a:latin typeface="Times New Roman" panose="02020603050405020304" pitchFamily="18" charset="0"/>
              <a:cs typeface="Times New Roman" panose="02020603050405020304" pitchFamily="18" charset="0"/>
            </a:endParaRPr>
          </a:p>
          <a:p>
            <a:pPr marL="228600" lvl="1" indent="0">
              <a:lnSpc>
                <a:spcPct val="150000"/>
              </a:lnSpc>
              <a:buFont typeface="Wingdings" pitchFamily="2" charset="2"/>
              <a:buNone/>
              <a:defRPr/>
            </a:pPr>
            <a:r>
              <a:rPr lang="en-US" kern="0" dirty="0" smtClean="0">
                <a:latin typeface="Times New Roman" panose="02020603050405020304" pitchFamily="18" charset="0"/>
                <a:cs typeface="Times New Roman" panose="02020603050405020304" pitchFamily="18" charset="0"/>
              </a:rPr>
              <a:t>For maximum speed </a:t>
            </a:r>
            <a:endParaRPr lang="en-US" kern="0" dirty="0">
              <a:latin typeface="Times New Roman" panose="02020603050405020304" pitchFamily="18" charset="0"/>
              <a:cs typeface="Times New Roman" panose="02020603050405020304" pitchFamily="18" charset="0"/>
            </a:endParaRPr>
          </a:p>
          <a:p>
            <a:pPr marL="228600" lvl="1" indent="0">
              <a:lnSpc>
                <a:spcPct val="150000"/>
              </a:lnSpc>
              <a:buFont typeface="Wingdings" pitchFamily="2" charset="2"/>
              <a:buNone/>
              <a:defRPr/>
            </a:pPr>
            <a:r>
              <a:rPr lang="en-US" kern="0" dirty="0" smtClean="0">
                <a:latin typeface="Times New Roman" panose="02020603050405020304" pitchFamily="18" charset="0"/>
                <a:cs typeface="Times New Roman" panose="02020603050405020304" pitchFamily="18" charset="0"/>
              </a:rPr>
              <a:t> </a:t>
            </a:r>
            <a:endParaRPr lang="en-US" kern="0" dirty="0">
              <a:latin typeface="Times New Roman" panose="02020603050405020304" pitchFamily="18" charset="0"/>
              <a:cs typeface="Times New Roman" panose="02020603050405020304" pitchFamily="18" charset="0"/>
            </a:endParaRPr>
          </a:p>
        </p:txBody>
      </p:sp>
      <p:graphicFrame>
        <p:nvGraphicFramePr>
          <p:cNvPr id="6" name="Object 5"/>
          <p:cNvGraphicFramePr>
            <a:graphicFrameLocks noChangeAspect="1"/>
          </p:cNvGraphicFramePr>
          <p:nvPr/>
        </p:nvGraphicFramePr>
        <p:xfrm>
          <a:off x="4518025" y="3619500"/>
          <a:ext cx="1004888" cy="676275"/>
        </p:xfrm>
        <a:graphic>
          <a:graphicData uri="http://schemas.openxmlformats.org/presentationml/2006/ole">
            <mc:AlternateContent xmlns:mc="http://schemas.openxmlformats.org/markup-compatibility/2006">
              <mc:Choice xmlns:v="urn:schemas-microsoft-com:vml" Requires="v">
                <p:oleObj spid="_x0000_s11340" name="Equation" r:id="rId4" imgW="622030" imgH="418918" progId="Equation.3">
                  <p:embed/>
                </p:oleObj>
              </mc:Choice>
              <mc:Fallback>
                <p:oleObj name="Equation" r:id="rId4" imgW="622030" imgH="418918"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8025" y="3619500"/>
                        <a:ext cx="100488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nvGraphicFramePr>
        <p:xfrm>
          <a:off x="485775" y="4203700"/>
          <a:ext cx="1854200" cy="889000"/>
        </p:xfrm>
        <a:graphic>
          <a:graphicData uri="http://schemas.openxmlformats.org/presentationml/2006/ole">
            <mc:AlternateContent xmlns:mc="http://schemas.openxmlformats.org/markup-compatibility/2006">
              <mc:Choice xmlns:v="urn:schemas-microsoft-com:vml" Requires="v">
                <p:oleObj spid="_x0000_s11341" name="Equation" r:id="rId6" imgW="926698" imgH="444307" progId="Equation.3">
                  <p:embed/>
                </p:oleObj>
              </mc:Choice>
              <mc:Fallback>
                <p:oleObj name="Equation" r:id="rId6" imgW="926698" imgH="444307"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775" y="4203700"/>
                        <a:ext cx="18542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nvGraphicFramePr>
        <p:xfrm>
          <a:off x="2390775" y="5091113"/>
          <a:ext cx="2108200" cy="889000"/>
        </p:xfrm>
        <a:graphic>
          <a:graphicData uri="http://schemas.openxmlformats.org/presentationml/2006/ole">
            <mc:AlternateContent xmlns:mc="http://schemas.openxmlformats.org/markup-compatibility/2006">
              <mc:Choice xmlns:v="urn:schemas-microsoft-com:vml" Requires="v">
                <p:oleObj spid="_x0000_s11342" name="Equation" r:id="rId8" imgW="1054100" imgH="444500" progId="Equation.3">
                  <p:embed/>
                </p:oleObj>
              </mc:Choice>
              <mc:Fallback>
                <p:oleObj name="Equation" r:id="rId8" imgW="1054100" imgH="4445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90775" y="5091113"/>
                        <a:ext cx="21082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nvGraphicFramePr>
        <p:xfrm>
          <a:off x="4433888" y="5078413"/>
          <a:ext cx="4800600" cy="939800"/>
        </p:xfrm>
        <a:graphic>
          <a:graphicData uri="http://schemas.openxmlformats.org/presentationml/2006/ole">
            <mc:AlternateContent xmlns:mc="http://schemas.openxmlformats.org/markup-compatibility/2006">
              <mc:Choice xmlns:v="urn:schemas-microsoft-com:vml" Requires="v">
                <p:oleObj spid="_x0000_s11343" name="Equation" r:id="rId10" imgW="2400300" imgH="469900" progId="Equation.3">
                  <p:embed/>
                </p:oleObj>
              </mc:Choice>
              <mc:Fallback>
                <p:oleObj name="Equation" r:id="rId10" imgW="2400300" imgH="4699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33888" y="5078413"/>
                        <a:ext cx="48006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A0AACACB-7472-4940-82F6-37848713CAAE}" type="slidenum">
              <a:rPr lang="en-US" smtClean="0"/>
              <a:pPr>
                <a:defRPr/>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4"/>
          <p:cNvSpPr>
            <a:spLocks noGrp="1"/>
          </p:cNvSpPr>
          <p:nvPr>
            <p:ph type="title"/>
          </p:nvPr>
        </p:nvSpPr>
        <p:spPr/>
        <p:txBody>
          <a:bodyPr/>
          <a:lstStyle/>
          <a:p>
            <a:r>
              <a:rPr lang="en-US" altLang="en-US" smtClean="0"/>
              <a:t>Problem </a:t>
            </a:r>
          </a:p>
        </p:txBody>
      </p:sp>
      <p:sp>
        <p:nvSpPr>
          <p:cNvPr id="10243" name="Content Placeholder 5"/>
          <p:cNvSpPr>
            <a:spLocks noGrp="1"/>
          </p:cNvSpPr>
          <p:nvPr>
            <p:ph idx="1"/>
          </p:nvPr>
        </p:nvSpPr>
        <p:spPr/>
        <p:txBody>
          <a:bodyPr/>
          <a:lstStyle/>
          <a:p>
            <a:pPr algn="just"/>
            <a:r>
              <a:rPr lang="en-US" altLang="en-US" smtClean="0">
                <a:latin typeface="Times New Roman" pitchFamily="18" charset="0"/>
                <a:cs typeface="Times New Roman" pitchFamily="18" charset="0"/>
              </a:rPr>
              <a:t>      A ball of mass 0.500 kg is attached to the end of a cord 1.50 m long. The ball is whirled in a horizontal circle as shown in Figure. If the cord can withstand a maximum tension of 50.0 N, what is the maximum speed at which the ball can be whirled before the cord breaks? Assume that the string remains horizontal during the motion. </a:t>
            </a:r>
          </a:p>
          <a:p>
            <a:pPr algn="just"/>
            <a:r>
              <a:rPr lang="en-US" altLang="en-US" smtClean="0">
                <a:solidFill>
                  <a:srgbClr val="FF0000"/>
                </a:solidFill>
                <a:latin typeface="Times New Roman" pitchFamily="18" charset="0"/>
                <a:cs typeface="Times New Roman" pitchFamily="18" charset="0"/>
              </a:rPr>
              <a:t>What If?</a:t>
            </a:r>
            <a:r>
              <a:rPr lang="en-US" altLang="en-US" smtClean="0">
                <a:latin typeface="Times New Roman" pitchFamily="18" charset="0"/>
                <a:cs typeface="Times New Roman" pitchFamily="18" charset="0"/>
              </a:rPr>
              <a:t> Suppose that the ball is  whirled in  a circle of larger radius at the same speed </a:t>
            </a:r>
            <a:r>
              <a:rPr lang="en-US" altLang="en-US" i="1" smtClean="0">
                <a:latin typeface="Times New Roman" pitchFamily="18" charset="0"/>
                <a:cs typeface="Times New Roman" pitchFamily="18" charset="0"/>
              </a:rPr>
              <a:t>v</a:t>
            </a:r>
            <a:r>
              <a:rPr lang="en-US" altLang="en-US" smtClean="0">
                <a:latin typeface="Times New Roman" pitchFamily="18" charset="0"/>
                <a:cs typeface="Times New Roman" pitchFamily="18" charset="0"/>
              </a:rPr>
              <a:t>. Is the cord more likely to break or less likely?</a:t>
            </a:r>
          </a:p>
        </p:txBody>
      </p:sp>
      <p:pic>
        <p:nvPicPr>
          <p:cNvPr id="12292"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0413" y="3427413"/>
            <a:ext cx="3076575" cy="3109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A0AACACB-7472-4940-82F6-37848713CAAE}" type="slidenum">
              <a:rPr lang="en-US" smtClean="0"/>
              <a:pPr>
                <a:defRPr/>
              </a:pPr>
              <a:t>12</a:t>
            </a:fld>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3113231892"/>
              </p:ext>
            </p:extLst>
          </p:nvPr>
        </p:nvGraphicFramePr>
        <p:xfrm>
          <a:off x="803275" y="4019550"/>
          <a:ext cx="2254250" cy="1517077"/>
        </p:xfrm>
        <a:graphic>
          <a:graphicData uri="http://schemas.openxmlformats.org/presentationml/2006/ole">
            <mc:AlternateContent xmlns:mc="http://schemas.openxmlformats.org/markup-compatibility/2006">
              <mc:Choice xmlns:v="urn:schemas-microsoft-com:vml" Requires="v">
                <p:oleObj spid="_x0000_s12312" name="Equation" r:id="rId4" imgW="622030" imgH="418918" progId="Equation.3">
                  <p:embed/>
                </p:oleObj>
              </mc:Choice>
              <mc:Fallback>
                <p:oleObj name="Equation" r:id="rId4" imgW="622030" imgH="418918"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275" y="4019550"/>
                        <a:ext cx="2254250" cy="1517077"/>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z="2400" smtClean="0"/>
              <a:t>Horizontal (Flat) Curve</a:t>
            </a:r>
            <a:endParaRPr lang="en-US" altLang="en-US" smtClean="0"/>
          </a:p>
        </p:txBody>
      </p:sp>
      <p:sp>
        <p:nvSpPr>
          <p:cNvPr id="12291" name="Rectangle 3"/>
          <p:cNvSpPr>
            <a:spLocks noGrp="1" noChangeArrowheads="1"/>
          </p:cNvSpPr>
          <p:nvPr>
            <p:ph sz="half" idx="1"/>
          </p:nvPr>
        </p:nvSpPr>
        <p:spPr>
          <a:xfrm>
            <a:off x="358775" y="1676400"/>
            <a:ext cx="7154863" cy="4130675"/>
          </a:xfrm>
        </p:spPr>
        <p:txBody>
          <a:bodyPr/>
          <a:lstStyle/>
          <a:p>
            <a:pPr marL="0" indent="0" eaLnBrk="1" hangingPunct="1"/>
            <a:r>
              <a:rPr lang="en-US" altLang="en-US" sz="2000" dirty="0" smtClean="0">
                <a:latin typeface="Times New Roman" pitchFamily="18" charset="0"/>
                <a:cs typeface="Times New Roman" pitchFamily="18" charset="0"/>
              </a:rPr>
              <a:t>A 1500-kg car moving on a flat, horizontal road negotiates a curve as shown in Figure 6.4a. If the radius of the curve is 35.0 m and the coefficient of static friction between the tires and dry pavement is 0.523, find the maximum speed the car can have and still make the turn successfully </a:t>
            </a:r>
            <a:br>
              <a:rPr lang="en-US" altLang="en-US" sz="2000" dirty="0" smtClean="0">
                <a:latin typeface="Times New Roman" pitchFamily="18" charset="0"/>
                <a:cs typeface="Times New Roman" pitchFamily="18" charset="0"/>
              </a:rPr>
            </a:br>
            <a:r>
              <a:rPr lang="en-US" altLang="en-US" sz="2000" dirty="0" smtClean="0">
                <a:latin typeface="Times New Roman" pitchFamily="18" charset="0"/>
                <a:cs typeface="Times New Roman" pitchFamily="18" charset="0"/>
              </a:rPr>
              <a:t>Solution: </a:t>
            </a:r>
            <a:endParaRPr lang="en-US" altLang="en-US" dirty="0" smtClean="0">
              <a:latin typeface="Times New Roman" pitchFamily="18" charset="0"/>
              <a:cs typeface="Times New Roman" pitchFamily="18" charset="0"/>
            </a:endParaRPr>
          </a:p>
        </p:txBody>
      </p:sp>
      <p:sp>
        <p:nvSpPr>
          <p:cNvPr id="13316" name="TextBox 7"/>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9pPr>
          </a:lstStyle>
          <a:p>
            <a:pPr algn="r" eaLnBrk="1" hangingPunct="1">
              <a:lnSpc>
                <a:spcPct val="100000"/>
              </a:lnSpc>
              <a:spcBef>
                <a:spcPct val="0"/>
              </a:spcBef>
            </a:pPr>
            <a:r>
              <a:rPr lang="en-US" altLang="en-US" sz="1200"/>
              <a:t>Section 6.1</a:t>
            </a:r>
          </a:p>
        </p:txBody>
      </p:sp>
      <p:pic>
        <p:nvPicPr>
          <p:cNvPr id="13317" name="Picture 8" descr="06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0800" y="1106488"/>
            <a:ext cx="3435350" cy="494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Object 1"/>
          <p:cNvGraphicFramePr>
            <a:graphicFrameLocks noChangeAspect="1"/>
          </p:cNvGraphicFramePr>
          <p:nvPr/>
        </p:nvGraphicFramePr>
        <p:xfrm>
          <a:off x="1384300" y="3243263"/>
          <a:ext cx="2782888" cy="860425"/>
        </p:xfrm>
        <a:graphic>
          <a:graphicData uri="http://schemas.openxmlformats.org/presentationml/2006/ole">
            <mc:AlternateContent xmlns:mc="http://schemas.openxmlformats.org/markup-compatibility/2006">
              <mc:Choice xmlns:v="urn:schemas-microsoft-com:vml" Requires="v">
                <p:oleObj spid="_x0000_s13391" name="Equation" r:id="rId4" imgW="1397000" imgH="431800" progId="Equation.3">
                  <p:embed/>
                </p:oleObj>
              </mc:Choice>
              <mc:Fallback>
                <p:oleObj name="Equation" r:id="rId4" imgW="1397000" imgH="4318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4300" y="3243263"/>
                        <a:ext cx="2782888"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nvGraphicFramePr>
        <p:xfrm>
          <a:off x="530225" y="4127500"/>
          <a:ext cx="4641850" cy="555625"/>
        </p:xfrm>
        <a:graphic>
          <a:graphicData uri="http://schemas.openxmlformats.org/presentationml/2006/ole">
            <mc:AlternateContent xmlns:mc="http://schemas.openxmlformats.org/markup-compatibility/2006">
              <mc:Choice xmlns:v="urn:schemas-microsoft-com:vml" Requires="v">
                <p:oleObj spid="_x0000_s13392" name="Equation" r:id="rId6" imgW="2120900" imgH="254000" progId="Equation.3">
                  <p:embed/>
                </p:oleObj>
              </mc:Choice>
              <mc:Fallback>
                <p:oleObj name="Equation" r:id="rId6" imgW="2120900" imgH="25400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0225" y="4127500"/>
                        <a:ext cx="46418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nvGraphicFramePr>
        <p:xfrm>
          <a:off x="531813" y="4713288"/>
          <a:ext cx="4365625" cy="920750"/>
        </p:xfrm>
        <a:graphic>
          <a:graphicData uri="http://schemas.openxmlformats.org/presentationml/2006/ole">
            <mc:AlternateContent xmlns:mc="http://schemas.openxmlformats.org/markup-compatibility/2006">
              <mc:Choice xmlns:v="urn:schemas-microsoft-com:vml" Requires="v">
                <p:oleObj spid="_x0000_s13393" name="Equation" r:id="rId8" imgW="2108200" imgH="444500" progId="Equation.3">
                  <p:embed/>
                </p:oleObj>
              </mc:Choice>
              <mc:Fallback>
                <p:oleObj name="Equation" r:id="rId8" imgW="2108200" imgH="444500" progId="Equation.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1813" y="4713288"/>
                        <a:ext cx="4365625"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nvGraphicFramePr>
        <p:xfrm>
          <a:off x="587375" y="5826125"/>
          <a:ext cx="4657725" cy="525463"/>
        </p:xfrm>
        <a:graphic>
          <a:graphicData uri="http://schemas.openxmlformats.org/presentationml/2006/ole">
            <mc:AlternateContent xmlns:mc="http://schemas.openxmlformats.org/markup-compatibility/2006">
              <mc:Choice xmlns:v="urn:schemas-microsoft-com:vml" Requires="v">
                <p:oleObj spid="_x0000_s13394" name="Equation" r:id="rId10" imgW="2247900" imgH="254000" progId="Equation.3">
                  <p:embed/>
                </p:oleObj>
              </mc:Choice>
              <mc:Fallback>
                <p:oleObj name="Equation" r:id="rId10" imgW="2247900" imgH="254000" progId="Equation.3">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7375" y="5826125"/>
                        <a:ext cx="465772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a:spLocks noRot="1" noChangeAspect="1" noMove="1" noResize="1" noEditPoints="1" noAdjustHandles="1" noChangeArrowheads="1" noChangeShapeType="1" noTextEdit="1"/>
          </p:cNvSpPr>
          <p:nvPr/>
        </p:nvSpPr>
        <p:spPr>
          <a:xfrm>
            <a:off x="5257800" y="2971800"/>
            <a:ext cx="2373663" cy="763094"/>
          </a:xfrm>
          <a:prstGeom prst="rect">
            <a:avLst/>
          </a:prstGeom>
          <a:blipFill rotWithShape="1">
            <a:blip r:embed="rId12"/>
            <a:stretch>
              <a:fillRect/>
            </a:stretch>
          </a:blipFill>
        </p:spPr>
        <p:txBody>
          <a:bodyPr/>
          <a:lstStyle/>
          <a:p>
            <a:pPr>
              <a:defRPr/>
            </a:pPr>
            <a:r>
              <a:rPr lang="en-US">
                <a:noFill/>
              </a:rPr>
              <a:t> </a:t>
            </a:r>
          </a:p>
        </p:txBody>
      </p:sp>
      <p:sp>
        <p:nvSpPr>
          <p:cNvPr id="7" name="Slide Number Placeholder 6"/>
          <p:cNvSpPr>
            <a:spLocks noGrp="1"/>
          </p:cNvSpPr>
          <p:nvPr>
            <p:ph type="sldNum" sz="quarter" idx="12"/>
          </p:nvPr>
        </p:nvSpPr>
        <p:spPr/>
        <p:txBody>
          <a:bodyPr/>
          <a:lstStyle/>
          <a:p>
            <a:pPr>
              <a:defRPr/>
            </a:pPr>
            <a:fld id="{C28588B3-FF0F-4475-8FB1-F9E2133E0173}" type="slidenum">
              <a:rPr lang="en-US" smtClean="0"/>
              <a:pPr>
                <a:defRPr/>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4"/>
          <p:cNvSpPr>
            <a:spLocks noGrp="1"/>
          </p:cNvSpPr>
          <p:nvPr>
            <p:ph type="title"/>
          </p:nvPr>
        </p:nvSpPr>
        <p:spPr/>
        <p:txBody>
          <a:bodyPr/>
          <a:lstStyle/>
          <a:p>
            <a:r>
              <a:rPr lang="en-US" altLang="en-US" sz="2400" smtClean="0"/>
              <a:t>Conclusion: </a:t>
            </a:r>
            <a:r>
              <a:rPr lang="en-US" altLang="en-US" sz="2000" smtClean="0"/>
              <a:t>Horizontal (Flat) Curve</a:t>
            </a:r>
            <a:endParaRPr lang="en-US" altLang="en-US" smtClean="0"/>
          </a:p>
        </p:txBody>
      </p:sp>
      <p:sp>
        <p:nvSpPr>
          <p:cNvPr id="14339" name="Content Placeholder 5"/>
          <p:cNvSpPr>
            <a:spLocks noGrp="1"/>
          </p:cNvSpPr>
          <p:nvPr>
            <p:ph idx="1"/>
          </p:nvPr>
        </p:nvSpPr>
        <p:spPr/>
        <p:txBody>
          <a:bodyPr/>
          <a:lstStyle/>
          <a:p>
            <a:pPr marL="0"/>
            <a:r>
              <a:rPr lang="en-US" altLang="en-US" sz="2400" smtClean="0">
                <a:latin typeface="Times New Roman" pitchFamily="18" charset="0"/>
                <a:cs typeface="Times New Roman" pitchFamily="18" charset="0"/>
              </a:rPr>
              <a:t>Note that the maximum speed does not depend on the mass of the car. That is why curved highways do not need multiple speed limit signs to cover the various masses of vehicles using the road </a:t>
            </a:r>
            <a:br>
              <a:rPr lang="en-US" altLang="en-US" sz="2400" smtClean="0">
                <a:latin typeface="Times New Roman" pitchFamily="18" charset="0"/>
                <a:cs typeface="Times New Roman" pitchFamily="18" charset="0"/>
              </a:rPr>
            </a:br>
            <a:endParaRPr lang="en-US" altLang="en-US" sz="2400" smtClean="0">
              <a:latin typeface="Times New Roman" pitchFamily="18" charset="0"/>
              <a:cs typeface="Times New Roman" pitchFamily="18" charset="0"/>
            </a:endParaRPr>
          </a:p>
        </p:txBody>
      </p:sp>
      <p:graphicFrame>
        <p:nvGraphicFramePr>
          <p:cNvPr id="7" name="Object 6"/>
          <p:cNvGraphicFramePr>
            <a:graphicFrameLocks noChangeAspect="1"/>
          </p:cNvGraphicFramePr>
          <p:nvPr/>
        </p:nvGraphicFramePr>
        <p:xfrm>
          <a:off x="931863" y="2673350"/>
          <a:ext cx="2392362" cy="760413"/>
        </p:xfrm>
        <a:graphic>
          <a:graphicData uri="http://schemas.openxmlformats.org/presentationml/2006/ole">
            <mc:AlternateContent xmlns:mc="http://schemas.openxmlformats.org/markup-compatibility/2006">
              <mc:Choice xmlns:v="urn:schemas-microsoft-com:vml" Requires="v">
                <p:oleObj spid="_x0000_s14357" name="Equation" r:id="rId3" imgW="837836" imgH="266584" progId="Equation.3">
                  <p:embed/>
                </p:oleObj>
              </mc:Choice>
              <mc:Fallback>
                <p:oleObj name="Equation" r:id="rId3" imgW="837836" imgH="266584"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1863" y="2673350"/>
                        <a:ext cx="2392362"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A0AACACB-7472-4940-82F6-37848713CAAE}" type="slidenum">
              <a:rPr lang="en-US" smtClean="0"/>
              <a:pPr>
                <a:defRPr/>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4"/>
          <p:cNvSpPr>
            <a:spLocks noGrp="1"/>
          </p:cNvSpPr>
          <p:nvPr>
            <p:ph type="title"/>
          </p:nvPr>
        </p:nvSpPr>
        <p:spPr/>
        <p:txBody>
          <a:bodyPr/>
          <a:lstStyle/>
          <a:p>
            <a:r>
              <a:rPr lang="en-US" altLang="en-US" sz="2400" smtClean="0"/>
              <a:t>Problem:6.2 The Banked Roadway</a:t>
            </a:r>
            <a:endParaRPr lang="en-US" altLang="en-US" smtClean="0"/>
          </a:p>
        </p:txBody>
      </p:sp>
      <p:sp>
        <p:nvSpPr>
          <p:cNvPr id="15363" name="Content Placeholder 5"/>
          <p:cNvSpPr>
            <a:spLocks noGrp="1"/>
          </p:cNvSpPr>
          <p:nvPr>
            <p:ph idx="1"/>
          </p:nvPr>
        </p:nvSpPr>
        <p:spPr/>
        <p:txBody>
          <a:bodyPr/>
          <a:lstStyle/>
          <a:p>
            <a:pPr marL="0" eaLnBrk="1" hangingPunct="1"/>
            <a:r>
              <a:rPr lang="en-US" altLang="en-US" sz="2400" dirty="0" smtClean="0">
                <a:latin typeface="Times New Roman" pitchFamily="18" charset="0"/>
                <a:cs typeface="Times New Roman" pitchFamily="18" charset="0"/>
              </a:rPr>
              <a:t>A civil engineer wishes to design a curved exit ramp for a highway in such a way that a car will not have to rely on friction to round the curve without skidding. In other words, a car moving at the designated speed can negotiate the curve even when the road is covered with ice. Such a ramp is usually</a:t>
            </a:r>
            <a:r>
              <a:rPr lang="en-US" altLang="en-US" sz="2400" b="1" dirty="0" smtClean="0">
                <a:latin typeface="Times New Roman" pitchFamily="18" charset="0"/>
                <a:cs typeface="Times New Roman" pitchFamily="18" charset="0"/>
              </a:rPr>
              <a:t> banked</a:t>
            </a:r>
            <a:r>
              <a:rPr lang="en-US" altLang="en-US" sz="2400" dirty="0" smtClean="0">
                <a:latin typeface="Times New Roman" pitchFamily="18" charset="0"/>
                <a:cs typeface="Times New Roman" pitchFamily="18" charset="0"/>
              </a:rPr>
              <a:t>; this means the roadway is tilted toward the inside of the curve. Suppose the designated speed for the ramp is to be 13.4 m/s (30.0 mi/h) and the radius of the curve is 50.0 m. </a:t>
            </a:r>
          </a:p>
          <a:p>
            <a:pPr marL="0" eaLnBrk="1" hangingPunct="1"/>
            <a:r>
              <a:rPr lang="en-US" altLang="en-US" sz="2400" b="1" dirty="0" smtClean="0">
                <a:latin typeface="Times New Roman" pitchFamily="18" charset="0"/>
                <a:cs typeface="Times New Roman" pitchFamily="18" charset="0"/>
              </a:rPr>
              <a:t>At what angle should the curve be banked?</a:t>
            </a:r>
            <a:r>
              <a:rPr lang="en-US" altLang="en-US" sz="2400" b="1" dirty="0" smtClean="0">
                <a:latin typeface="Times New Roman" pitchFamily="18" charset="0"/>
              </a:rPr>
              <a:t> </a:t>
            </a:r>
            <a:r>
              <a:rPr lang="en-US" altLang="en-US" sz="2400" dirty="0" smtClean="0">
                <a:latin typeface="Times New Roman" pitchFamily="18" charset="0"/>
              </a:rPr>
              <a:t/>
            </a:r>
            <a:br>
              <a:rPr lang="en-US" altLang="en-US" sz="2400" dirty="0" smtClean="0">
                <a:latin typeface="Times New Roman" pitchFamily="18" charset="0"/>
              </a:rPr>
            </a:br>
            <a:endParaRPr lang="en-US" altLang="en-US" sz="2000" dirty="0" smtClean="0">
              <a:latin typeface="Times New Roman" pitchFamily="18" charset="0"/>
            </a:endParaRPr>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9425" y="3333750"/>
            <a:ext cx="2314575" cy="3189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A0AACACB-7472-4940-82F6-37848713CAAE}"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571500" y="777875"/>
            <a:ext cx="10287000" cy="609600"/>
          </a:xfrm>
        </p:spPr>
        <p:txBody>
          <a:bodyPr/>
          <a:lstStyle/>
          <a:p>
            <a:r>
              <a:rPr lang="en-US" altLang="en-US" smtClean="0"/>
              <a:t>Solution: </a:t>
            </a:r>
          </a:p>
        </p:txBody>
      </p:sp>
      <p:sp>
        <p:nvSpPr>
          <p:cNvPr id="3" name="Content Placeholder 2"/>
          <p:cNvSpPr>
            <a:spLocks noGrp="1"/>
          </p:cNvSpPr>
          <p:nvPr>
            <p:ph idx="1"/>
          </p:nvPr>
        </p:nvSpPr>
        <p:spPr>
          <a:xfrm>
            <a:off x="571500" y="1417638"/>
            <a:ext cx="10561638" cy="5440362"/>
          </a:xfrm>
        </p:spPr>
        <p:txBody>
          <a:bodyPr/>
          <a:lstStyle/>
          <a:p>
            <a:r>
              <a:rPr lang="en-US" altLang="en-US" smtClean="0"/>
              <a:t>Applying Newton’s second law                              </a:t>
            </a:r>
          </a:p>
          <a:p>
            <a:endParaRPr lang="en-US" altLang="en-US" smtClean="0"/>
          </a:p>
          <a:p>
            <a:endParaRPr lang="en-US" altLang="en-US" smtClean="0"/>
          </a:p>
          <a:p>
            <a:endParaRPr lang="en-US" altLang="en-US" smtClean="0"/>
          </a:p>
          <a:p>
            <a:endParaRPr lang="en-US" altLang="en-US" smtClean="0"/>
          </a:p>
          <a:p>
            <a:r>
              <a:rPr lang="en-US" altLang="en-US" smtClean="0"/>
              <a:t>Divide Equation (1) by Equation (2): </a:t>
            </a:r>
          </a:p>
          <a:p>
            <a:endParaRPr lang="en-US" altLang="en-US" smtClean="0"/>
          </a:p>
          <a:p>
            <a:r>
              <a:rPr lang="en-US" altLang="en-US" smtClean="0"/>
              <a:t>                                                         </a:t>
            </a:r>
          </a:p>
          <a:p>
            <a:endParaRPr lang="en-US" altLang="en-US" smtClean="0"/>
          </a:p>
          <a:p>
            <a:endParaRPr lang="en-US" altLang="en-US" smtClean="0"/>
          </a:p>
          <a:p>
            <a:endParaRPr lang="en-US" altLang="en-US" smtClean="0"/>
          </a:p>
          <a:p>
            <a:r>
              <a:rPr lang="en-US" altLang="en-US" b="1" smtClean="0"/>
              <a:t>What If? </a:t>
            </a:r>
            <a:r>
              <a:rPr lang="en-US" altLang="en-US" smtClean="0"/>
              <a:t>Imagine that this same roadway were built on Mars in the future to connect different colony centers. Could it be traveled at the same speed? </a:t>
            </a:r>
            <a:br>
              <a:rPr lang="en-US" altLang="en-US" smtClean="0"/>
            </a:br>
            <a:r>
              <a:rPr lang="en-US" altLang="en-US" smtClean="0"/>
              <a:t/>
            </a:r>
            <a:br>
              <a:rPr lang="en-US" altLang="en-US" smtClean="0"/>
            </a:br>
            <a:r>
              <a:rPr lang="en-US" altLang="en-US" smtClean="0"/>
              <a:t>  </a:t>
            </a:r>
          </a:p>
          <a:p>
            <a:endParaRPr lang="en-US" altLang="en-US" smtClean="0"/>
          </a:p>
          <a:p>
            <a:endParaRPr lang="en-US" altLang="en-US" smtClean="0"/>
          </a:p>
          <a:p>
            <a:r>
              <a:rPr lang="en-US" altLang="en-US" smtClean="0"/>
              <a:t> </a:t>
            </a:r>
          </a:p>
        </p:txBody>
      </p:sp>
      <p:graphicFrame>
        <p:nvGraphicFramePr>
          <p:cNvPr id="5" name="Object 4"/>
          <p:cNvGraphicFramePr>
            <a:graphicFrameLocks noChangeAspect="1"/>
          </p:cNvGraphicFramePr>
          <p:nvPr/>
        </p:nvGraphicFramePr>
        <p:xfrm>
          <a:off x="569913" y="1806575"/>
          <a:ext cx="4894262" cy="962025"/>
        </p:xfrm>
        <a:graphic>
          <a:graphicData uri="http://schemas.openxmlformats.org/presentationml/2006/ole">
            <mc:AlternateContent xmlns:mc="http://schemas.openxmlformats.org/markup-compatibility/2006">
              <mc:Choice xmlns:v="urn:schemas-microsoft-com:vml" Requires="v">
                <p:oleObj spid="_x0000_s16458" name="Equation" r:id="rId3" imgW="2133600" imgH="419100" progId="Equation.3">
                  <p:embed/>
                </p:oleObj>
              </mc:Choice>
              <mc:Fallback>
                <p:oleObj name="Equation" r:id="rId3" imgW="2133600" imgH="419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913" y="1806575"/>
                        <a:ext cx="4894262"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638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1917700"/>
            <a:ext cx="2516188" cy="3506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Object 5"/>
          <p:cNvGraphicFramePr>
            <a:graphicFrameLocks noChangeAspect="1"/>
          </p:cNvGraphicFramePr>
          <p:nvPr/>
        </p:nvGraphicFramePr>
        <p:xfrm>
          <a:off x="585788" y="2754313"/>
          <a:ext cx="4398962" cy="582612"/>
        </p:xfrm>
        <a:graphic>
          <a:graphicData uri="http://schemas.openxmlformats.org/presentationml/2006/ole">
            <mc:AlternateContent xmlns:mc="http://schemas.openxmlformats.org/markup-compatibility/2006">
              <mc:Choice xmlns:v="urn:schemas-microsoft-com:vml" Requires="v">
                <p:oleObj spid="_x0000_s16459" name="Equation" r:id="rId6" imgW="1916868" imgH="253890" progId="Equation.3">
                  <p:embed/>
                </p:oleObj>
              </mc:Choice>
              <mc:Fallback>
                <p:oleObj name="Equation" r:id="rId6" imgW="1916868" imgH="25389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5788" y="2754313"/>
                        <a:ext cx="4398962"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nvGraphicFramePr>
        <p:xfrm>
          <a:off x="501650" y="3830638"/>
          <a:ext cx="3724275" cy="1025525"/>
        </p:xfrm>
        <a:graphic>
          <a:graphicData uri="http://schemas.openxmlformats.org/presentationml/2006/ole">
            <mc:AlternateContent xmlns:mc="http://schemas.openxmlformats.org/markup-compatibility/2006">
              <mc:Choice xmlns:v="urn:schemas-microsoft-com:vml" Requires="v">
                <p:oleObj spid="_x0000_s16460" name="Equation" r:id="rId8" imgW="1752600" imgH="482600" progId="Equation.3">
                  <p:embed/>
                </p:oleObj>
              </mc:Choice>
              <mc:Fallback>
                <p:oleObj name="Equation" r:id="rId8" imgW="1752600" imgH="4826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1650" y="3830638"/>
                        <a:ext cx="3724275"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nvGraphicFramePr>
        <p:xfrm>
          <a:off x="581025" y="4905375"/>
          <a:ext cx="3616325" cy="989013"/>
        </p:xfrm>
        <a:graphic>
          <a:graphicData uri="http://schemas.openxmlformats.org/presentationml/2006/ole">
            <mc:AlternateContent xmlns:mc="http://schemas.openxmlformats.org/markup-compatibility/2006">
              <mc:Choice xmlns:v="urn:schemas-microsoft-com:vml" Requires="v">
                <p:oleObj spid="_x0000_s16461" name="Equation" r:id="rId10" imgW="1765300" imgH="482600" progId="Equation.3">
                  <p:embed/>
                </p:oleObj>
              </mc:Choice>
              <mc:Fallback>
                <p:oleObj name="Equation" r:id="rId10" imgW="1765300" imgH="48260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1025" y="4905375"/>
                        <a:ext cx="3616325"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a:spLocks noRot="1" noChangeAspect="1" noMove="1" noResize="1" noEditPoints="1" noAdjustHandles="1" noChangeArrowheads="1" noChangeShapeType="1" noTextEdit="1"/>
          </p:cNvSpPr>
          <p:nvPr/>
        </p:nvSpPr>
        <p:spPr>
          <a:xfrm>
            <a:off x="4862382" y="4077730"/>
            <a:ext cx="2601097" cy="427746"/>
          </a:xfrm>
          <a:prstGeom prst="rect">
            <a:avLst/>
          </a:prstGeom>
          <a:blipFill rotWithShape="1">
            <a:blip r:embed="rId12"/>
            <a:stretch>
              <a:fillRect b="-5714"/>
            </a:stretch>
          </a:blipFill>
        </p:spPr>
        <p:txBody>
          <a:bodyPr/>
          <a:lstStyle/>
          <a:p>
            <a:pPr>
              <a:defRPr/>
            </a:pPr>
            <a:r>
              <a:rPr lang="en-US">
                <a:noFill/>
              </a:rPr>
              <a:t> </a:t>
            </a:r>
          </a:p>
        </p:txBody>
      </p:sp>
      <p:sp>
        <p:nvSpPr>
          <p:cNvPr id="4" name="Slide Number Placeholder 3"/>
          <p:cNvSpPr>
            <a:spLocks noGrp="1"/>
          </p:cNvSpPr>
          <p:nvPr>
            <p:ph type="sldNum" sz="quarter" idx="12"/>
          </p:nvPr>
        </p:nvSpPr>
        <p:spPr/>
        <p:txBody>
          <a:bodyPr/>
          <a:lstStyle/>
          <a:p>
            <a:pPr>
              <a:defRPr/>
            </a:pPr>
            <a:fld id="{A0AACACB-7472-4940-82F6-37848713CAAE}" type="slidenum">
              <a:rPr lang="en-US" smtClean="0"/>
              <a:pPr>
                <a:defRPr/>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mtClean="0"/>
              <a:t>Banked Curve, 2</a:t>
            </a:r>
          </a:p>
        </p:txBody>
      </p:sp>
      <p:sp>
        <p:nvSpPr>
          <p:cNvPr id="17411" name="Rectangle 3"/>
          <p:cNvSpPr>
            <a:spLocks noGrp="1" noChangeArrowheads="1"/>
          </p:cNvSpPr>
          <p:nvPr>
            <p:ph idx="1"/>
          </p:nvPr>
        </p:nvSpPr>
        <p:spPr/>
        <p:txBody>
          <a:bodyPr/>
          <a:lstStyle/>
          <a:p>
            <a:pPr marL="0" indent="0" eaLnBrk="1" hangingPunct="1"/>
            <a:r>
              <a:rPr lang="en-US" altLang="en-US" sz="2400" smtClean="0">
                <a:latin typeface="Times New Roman" pitchFamily="18" charset="0"/>
                <a:cs typeface="Times New Roman" pitchFamily="18" charset="0"/>
              </a:rPr>
              <a:t>The banking angle is independent of the mass of the vehicle.</a:t>
            </a:r>
          </a:p>
          <a:p>
            <a:pPr marL="0" indent="0" eaLnBrk="1" hangingPunct="1"/>
            <a:r>
              <a:rPr lang="en-US" altLang="en-US" sz="2400" smtClean="0">
                <a:latin typeface="Times New Roman" pitchFamily="18" charset="0"/>
                <a:cs typeface="Times New Roman" pitchFamily="18" charset="0"/>
              </a:rPr>
              <a:t>If the car rounds the curve at less than the design speed, friction is necessary to keep it from sliding down the bank.</a:t>
            </a:r>
          </a:p>
          <a:p>
            <a:pPr marL="0" indent="0" eaLnBrk="1" hangingPunct="1"/>
            <a:r>
              <a:rPr lang="en-US" altLang="en-US" sz="2400" smtClean="0">
                <a:latin typeface="Times New Roman" pitchFamily="18" charset="0"/>
                <a:cs typeface="Times New Roman" pitchFamily="18" charset="0"/>
              </a:rPr>
              <a:t>If the car rounds the curve at more than the design speed, friction is necessary to keep it from sliding up the bank</a:t>
            </a:r>
            <a:r>
              <a:rPr lang="en-US" altLang="en-US" smtClean="0"/>
              <a:t>.</a:t>
            </a:r>
          </a:p>
          <a:p>
            <a:pPr marL="0" indent="0" eaLnBrk="1" hangingPunct="1"/>
            <a:endParaRPr lang="en-US" altLang="en-US" smtClean="0"/>
          </a:p>
        </p:txBody>
      </p:sp>
      <p:sp>
        <p:nvSpPr>
          <p:cNvPr id="17412" name="TextBox 3"/>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9pPr>
          </a:lstStyle>
          <a:p>
            <a:pPr algn="r" eaLnBrk="1" hangingPunct="1">
              <a:lnSpc>
                <a:spcPct val="100000"/>
              </a:lnSpc>
              <a:spcBef>
                <a:spcPct val="0"/>
              </a:spcBef>
            </a:pPr>
            <a:r>
              <a:rPr lang="en-US" altLang="en-US" sz="1200"/>
              <a:t>Section 6.1</a:t>
            </a:r>
          </a:p>
        </p:txBody>
      </p:sp>
      <p:sp>
        <p:nvSpPr>
          <p:cNvPr id="2" name="Slide Number Placeholder 1"/>
          <p:cNvSpPr>
            <a:spLocks noGrp="1"/>
          </p:cNvSpPr>
          <p:nvPr>
            <p:ph type="sldNum" sz="quarter" idx="12"/>
          </p:nvPr>
        </p:nvSpPr>
        <p:spPr/>
        <p:txBody>
          <a:bodyPr/>
          <a:lstStyle/>
          <a:p>
            <a:pPr>
              <a:defRPr/>
            </a:pPr>
            <a:fld id="{A0AACACB-7472-4940-82F6-37848713CAAE}"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smtClean="0"/>
              <a:t>Problem 6.5: Let’s Go Loop-the-Loop!</a:t>
            </a:r>
          </a:p>
        </p:txBody>
      </p:sp>
      <p:sp>
        <p:nvSpPr>
          <p:cNvPr id="3" name="Content Placeholder 2"/>
          <p:cNvSpPr>
            <a:spLocks noGrp="1"/>
          </p:cNvSpPr>
          <p:nvPr>
            <p:ph idx="1"/>
          </p:nvPr>
        </p:nvSpPr>
        <p:spPr/>
        <p:txBody>
          <a:bodyPr/>
          <a:lstStyle/>
          <a:p>
            <a:pPr marL="0"/>
            <a:r>
              <a:rPr lang="en-US" altLang="en-US" smtClean="0"/>
              <a:t> A pilot of mass </a:t>
            </a:r>
            <a:r>
              <a:rPr lang="en-US" altLang="en-US" i="1" smtClean="0"/>
              <a:t>m </a:t>
            </a:r>
            <a:r>
              <a:rPr lang="en-US" altLang="en-US" smtClean="0"/>
              <a:t>in a jet aircraft executes a loop-the- loop, as shown in Figure. In this maneuver, the aircraft moves in a vertical circle of radius 2.70 km at a constant speed of 225 m/s.</a:t>
            </a:r>
            <a:br>
              <a:rPr lang="en-US" altLang="en-US" smtClean="0"/>
            </a:br>
            <a:r>
              <a:rPr lang="en-US" altLang="en-US" b="1" smtClean="0"/>
              <a:t>(A) </a:t>
            </a:r>
            <a:r>
              <a:rPr lang="en-US" altLang="en-US" smtClean="0"/>
              <a:t>Determine the force exerted by the seat on the pilot at the bottom of the loop. Express your answer in terms of the weight of the pilot </a:t>
            </a:r>
            <a:r>
              <a:rPr lang="en-US" altLang="en-US" b="1" i="1" smtClean="0"/>
              <a:t>mg</a:t>
            </a:r>
            <a:r>
              <a:rPr lang="en-US" altLang="en-US" smtClean="0"/>
              <a:t> </a:t>
            </a:r>
            <a:br>
              <a:rPr lang="en-US" altLang="en-US" smtClean="0"/>
            </a:br>
            <a:endParaRPr lang="en-US" altLang="en-US" smtClean="0"/>
          </a:p>
          <a:p>
            <a:pPr marL="0"/>
            <a:r>
              <a:rPr lang="en-US" altLang="en-US" smtClean="0"/>
              <a:t>Solution: At the bottom of loop </a:t>
            </a:r>
          </a:p>
        </p:txBody>
      </p:sp>
      <p:graphicFrame>
        <p:nvGraphicFramePr>
          <p:cNvPr id="4" name="Object 3"/>
          <p:cNvGraphicFramePr>
            <a:graphicFrameLocks noChangeAspect="1"/>
          </p:cNvGraphicFramePr>
          <p:nvPr/>
        </p:nvGraphicFramePr>
        <p:xfrm>
          <a:off x="649288" y="3535363"/>
          <a:ext cx="2724150" cy="811212"/>
        </p:xfrm>
        <a:graphic>
          <a:graphicData uri="http://schemas.openxmlformats.org/presentationml/2006/ole">
            <mc:AlternateContent xmlns:mc="http://schemas.openxmlformats.org/markup-compatibility/2006">
              <mc:Choice xmlns:v="urn:schemas-microsoft-com:vml" Requires="v">
                <p:oleObj spid="_x0000_s18508" name="Equation" r:id="rId3" imgW="1409700" imgH="419100" progId="Equation.3">
                  <p:embed/>
                </p:oleObj>
              </mc:Choice>
              <mc:Fallback>
                <p:oleObj name="Equation" r:id="rId3" imgW="1409700" imgH="4191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288" y="3535363"/>
                        <a:ext cx="2724150" cy="81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39" name="Object 4"/>
          <p:cNvGraphicFramePr>
            <a:graphicFrameLocks noChangeAspect="1"/>
          </p:cNvGraphicFramePr>
          <p:nvPr/>
        </p:nvGraphicFramePr>
        <p:xfrm>
          <a:off x="5657850" y="3321050"/>
          <a:ext cx="114300" cy="215900"/>
        </p:xfrm>
        <a:graphic>
          <a:graphicData uri="http://schemas.openxmlformats.org/presentationml/2006/ole">
            <mc:AlternateContent xmlns:mc="http://schemas.openxmlformats.org/markup-compatibility/2006">
              <mc:Choice xmlns:v="urn:schemas-microsoft-com:vml" Requires="v">
                <p:oleObj spid="_x0000_s18509" name="Equation" r:id="rId5" imgW="114151" imgH="215619" progId="Equation.3">
                  <p:embed/>
                </p:oleObj>
              </mc:Choice>
              <mc:Fallback>
                <p:oleObj name="Equation" r:id="rId5" imgW="114151" imgH="215619"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7850" y="3321050"/>
                        <a:ext cx="1143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nvGraphicFramePr>
        <p:xfrm>
          <a:off x="422275" y="4346575"/>
          <a:ext cx="3533775" cy="933450"/>
        </p:xfrm>
        <a:graphic>
          <a:graphicData uri="http://schemas.openxmlformats.org/presentationml/2006/ole">
            <mc:AlternateContent xmlns:mc="http://schemas.openxmlformats.org/markup-compatibility/2006">
              <mc:Choice xmlns:v="urn:schemas-microsoft-com:vml" Requires="v">
                <p:oleObj spid="_x0000_s18510" name="Equation" r:id="rId7" imgW="1828800" imgH="482600" progId="Equation.3">
                  <p:embed/>
                </p:oleObj>
              </mc:Choice>
              <mc:Fallback>
                <p:oleObj name="Equation" r:id="rId7" imgW="1828800" imgH="4826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2275" y="4346575"/>
                        <a:ext cx="353377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nvGraphicFramePr>
        <p:xfrm>
          <a:off x="371475" y="5427663"/>
          <a:ext cx="5497513" cy="933450"/>
        </p:xfrm>
        <a:graphic>
          <a:graphicData uri="http://schemas.openxmlformats.org/presentationml/2006/ole">
            <mc:AlternateContent xmlns:mc="http://schemas.openxmlformats.org/markup-compatibility/2006">
              <mc:Choice xmlns:v="urn:schemas-microsoft-com:vml" Requires="v">
                <p:oleObj spid="_x0000_s18511" name="Equation" r:id="rId9" imgW="2844800" imgH="482600" progId="Equation.3">
                  <p:embed/>
                </p:oleObj>
              </mc:Choice>
              <mc:Fallback>
                <p:oleObj name="Equation" r:id="rId9" imgW="2844800" imgH="4826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1475" y="5427663"/>
                        <a:ext cx="5497513"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8474" name="Picture 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54767" y="2771774"/>
            <a:ext cx="2925167" cy="36537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pic>
        <p:nvPicPr>
          <p:cNvPr id="18475" name="Picture 4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779934" y="2636366"/>
            <a:ext cx="2435956" cy="39269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
        <p:nvSpPr>
          <p:cNvPr id="2" name="Slide Number Placeholder 1"/>
          <p:cNvSpPr>
            <a:spLocks noGrp="1"/>
          </p:cNvSpPr>
          <p:nvPr>
            <p:ph type="sldNum" sz="quarter" idx="12"/>
          </p:nvPr>
        </p:nvSpPr>
        <p:spPr/>
        <p:txBody>
          <a:bodyPr/>
          <a:lstStyle/>
          <a:p>
            <a:pPr>
              <a:defRPr/>
            </a:pPr>
            <a:fld id="{A0AACACB-7472-4940-82F6-37848713CAAE}" type="slidenum">
              <a:rPr lang="en-US" smtClean="0"/>
              <a:pPr>
                <a:defRPr/>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smtClean="0"/>
              <a:t>Problem 6.5: Let’s Go Loop-the-Loop!</a:t>
            </a:r>
          </a:p>
        </p:txBody>
      </p:sp>
      <p:sp>
        <p:nvSpPr>
          <p:cNvPr id="19459" name="Content Placeholder 2"/>
          <p:cNvSpPr>
            <a:spLocks noGrp="1"/>
          </p:cNvSpPr>
          <p:nvPr>
            <p:ph idx="1"/>
          </p:nvPr>
        </p:nvSpPr>
        <p:spPr/>
        <p:txBody>
          <a:bodyPr/>
          <a:lstStyle/>
          <a:p>
            <a:pPr marL="0"/>
            <a:r>
              <a:rPr lang="en-US" altLang="en-US" smtClean="0"/>
              <a:t> </a:t>
            </a:r>
            <a:r>
              <a:rPr lang="en-US" altLang="en-US" b="1" smtClean="0"/>
              <a:t>(B) </a:t>
            </a:r>
            <a:r>
              <a:rPr lang="en-US" altLang="en-US" smtClean="0"/>
              <a:t>Determine the force exerted by the seat on the pilot at the top of the loop.</a:t>
            </a:r>
          </a:p>
          <a:p>
            <a:pPr marL="0"/>
            <a:r>
              <a:rPr lang="en-US" altLang="en-US" smtClean="0"/>
              <a:t>Solution: At the top of the loop </a:t>
            </a:r>
            <a:br>
              <a:rPr lang="en-US" altLang="en-US" smtClean="0"/>
            </a:br>
            <a:endParaRPr lang="en-US" altLang="en-US" smtClean="0"/>
          </a:p>
        </p:txBody>
      </p:sp>
      <p:pic>
        <p:nvPicPr>
          <p:cNvPr id="194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5688" y="2676525"/>
            <a:ext cx="2576512" cy="3217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00" y="2771775"/>
            <a:ext cx="1884363" cy="3148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Object 3"/>
          <p:cNvGraphicFramePr>
            <a:graphicFrameLocks noChangeAspect="1"/>
          </p:cNvGraphicFramePr>
          <p:nvPr/>
        </p:nvGraphicFramePr>
        <p:xfrm>
          <a:off x="625475" y="2386013"/>
          <a:ext cx="2773363" cy="811212"/>
        </p:xfrm>
        <a:graphic>
          <a:graphicData uri="http://schemas.openxmlformats.org/presentationml/2006/ole">
            <mc:AlternateContent xmlns:mc="http://schemas.openxmlformats.org/markup-compatibility/2006">
              <mc:Choice xmlns:v="urn:schemas-microsoft-com:vml" Requires="v">
                <p:oleObj spid="_x0000_s19530" name="Equation" r:id="rId5" imgW="1435100" imgH="419100" progId="Equation.3">
                  <p:embed/>
                </p:oleObj>
              </mc:Choice>
              <mc:Fallback>
                <p:oleObj name="Equation" r:id="rId5" imgW="1435100" imgH="419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5475" y="2386013"/>
                        <a:ext cx="2773363" cy="81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3" name="Object 4"/>
          <p:cNvGraphicFramePr>
            <a:graphicFrameLocks noChangeAspect="1"/>
          </p:cNvGraphicFramePr>
          <p:nvPr/>
        </p:nvGraphicFramePr>
        <p:xfrm>
          <a:off x="5657850" y="3321050"/>
          <a:ext cx="114300" cy="215900"/>
        </p:xfrm>
        <a:graphic>
          <a:graphicData uri="http://schemas.openxmlformats.org/presentationml/2006/ole">
            <mc:AlternateContent xmlns:mc="http://schemas.openxmlformats.org/markup-compatibility/2006">
              <mc:Choice xmlns:v="urn:schemas-microsoft-com:vml" Requires="v">
                <p:oleObj spid="_x0000_s19531" name="Equation" r:id="rId7" imgW="114151" imgH="215619" progId="Equation.3">
                  <p:embed/>
                </p:oleObj>
              </mc:Choice>
              <mc:Fallback>
                <p:oleObj name="Equation" r:id="rId7" imgW="114151" imgH="215619"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57850" y="3321050"/>
                        <a:ext cx="1143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nvGraphicFramePr>
        <p:xfrm>
          <a:off x="584200" y="3413125"/>
          <a:ext cx="3582988" cy="933450"/>
        </p:xfrm>
        <a:graphic>
          <a:graphicData uri="http://schemas.openxmlformats.org/presentationml/2006/ole">
            <mc:AlternateContent xmlns:mc="http://schemas.openxmlformats.org/markup-compatibility/2006">
              <mc:Choice xmlns:v="urn:schemas-microsoft-com:vml" Requires="v">
                <p:oleObj spid="_x0000_s19532" name="Equation" r:id="rId9" imgW="1854200" imgH="482600" progId="Equation.3">
                  <p:embed/>
                </p:oleObj>
              </mc:Choice>
              <mc:Fallback>
                <p:oleObj name="Equation" r:id="rId9" imgW="1854200" imgH="4826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4200" y="3413125"/>
                        <a:ext cx="3582988"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nvGraphicFramePr>
        <p:xfrm>
          <a:off x="477838" y="4810125"/>
          <a:ext cx="5670550" cy="933450"/>
        </p:xfrm>
        <a:graphic>
          <a:graphicData uri="http://schemas.openxmlformats.org/presentationml/2006/ole">
            <mc:AlternateContent xmlns:mc="http://schemas.openxmlformats.org/markup-compatibility/2006">
              <mc:Choice xmlns:v="urn:schemas-microsoft-com:vml" Requires="v">
                <p:oleObj spid="_x0000_s19533" name="Equation" r:id="rId11" imgW="2933700" imgH="482600" progId="Equation.3">
                  <p:embed/>
                </p:oleObj>
              </mc:Choice>
              <mc:Fallback>
                <p:oleObj name="Equation" r:id="rId11" imgW="2933700" imgH="4826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7838" y="4810125"/>
                        <a:ext cx="567055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A0AACACB-7472-4940-82F6-37848713CAAE}" type="slidenum">
              <a:rPr lang="en-US" smtClean="0"/>
              <a:pPr>
                <a:defRPr/>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r>
              <a:rPr lang="en-US" altLang="en-US" sz="2400" dirty="0" smtClean="0">
                <a:latin typeface="Times New Roman" pitchFamily="18" charset="0"/>
              </a:rPr>
              <a:t>Two analysis models using Newton’s Laws of Motion have been developed.</a:t>
            </a:r>
          </a:p>
          <a:p>
            <a:pPr eaLnBrk="1" hangingPunct="1"/>
            <a:r>
              <a:rPr lang="en-US" altLang="en-US" sz="2400" dirty="0" smtClean="0">
                <a:latin typeface="Times New Roman" pitchFamily="18" charset="0"/>
              </a:rPr>
              <a:t>The models have been applied to linear motion.</a:t>
            </a:r>
          </a:p>
          <a:p>
            <a:pPr eaLnBrk="1" hangingPunct="1"/>
            <a:r>
              <a:rPr lang="en-US" altLang="en-US" sz="2400" dirty="0" smtClean="0">
                <a:latin typeface="Times New Roman" pitchFamily="18" charset="0"/>
              </a:rPr>
              <a:t>Newton’s Laws can be applied to other situations: </a:t>
            </a:r>
          </a:p>
          <a:p>
            <a:pPr lvl="1" eaLnBrk="1" hangingPunct="1"/>
            <a:r>
              <a:rPr lang="en-US" altLang="en-US" sz="2400" dirty="0" smtClean="0">
                <a:latin typeface="Times New Roman" pitchFamily="18" charset="0"/>
              </a:rPr>
              <a:t>Objects traveling in circular paths</a:t>
            </a:r>
          </a:p>
          <a:p>
            <a:pPr lvl="1" eaLnBrk="1" hangingPunct="1"/>
            <a:r>
              <a:rPr lang="en-US" altLang="en-US" sz="2400" dirty="0" smtClean="0">
                <a:latin typeface="Times New Roman" pitchFamily="18" charset="0"/>
              </a:rPr>
              <a:t>Motion observed from an accelerating frame of reference</a:t>
            </a:r>
          </a:p>
          <a:p>
            <a:pPr lvl="1" eaLnBrk="1" hangingPunct="1"/>
            <a:r>
              <a:rPr lang="en-US" altLang="en-US" sz="2400" dirty="0" smtClean="0">
                <a:latin typeface="Times New Roman" pitchFamily="18" charset="0"/>
              </a:rPr>
              <a:t>Motion of an object through a viscous medium</a:t>
            </a:r>
          </a:p>
          <a:p>
            <a:pPr eaLnBrk="1" hangingPunct="1"/>
            <a:r>
              <a:rPr lang="en-US" altLang="en-US" sz="2400" dirty="0" smtClean="0">
                <a:latin typeface="Times New Roman" pitchFamily="18" charset="0"/>
              </a:rPr>
              <a:t>Many examples will be used to illustrate the application of Newton’s Laws to a variety of new circumstances.</a:t>
            </a:r>
          </a:p>
        </p:txBody>
      </p:sp>
      <p:sp>
        <p:nvSpPr>
          <p:cNvPr id="4100" name="TextBox 5"/>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9pPr>
          </a:lstStyle>
          <a:p>
            <a:pPr algn="r" eaLnBrk="1" hangingPunct="1">
              <a:lnSpc>
                <a:spcPct val="100000"/>
              </a:lnSpc>
              <a:spcBef>
                <a:spcPct val="0"/>
              </a:spcBef>
            </a:pPr>
            <a:r>
              <a:rPr lang="en-US" altLang="en-US" sz="1200"/>
              <a:t>Introduction</a:t>
            </a:r>
          </a:p>
        </p:txBody>
      </p:sp>
      <p:sp>
        <p:nvSpPr>
          <p:cNvPr id="2" name="Title 1"/>
          <p:cNvSpPr>
            <a:spLocks noGrp="1"/>
          </p:cNvSpPr>
          <p:nvPr>
            <p:ph type="title"/>
          </p:nvPr>
        </p:nvSpPr>
        <p:spPr>
          <a:xfrm>
            <a:off x="321276" y="914400"/>
            <a:ext cx="10787448" cy="469557"/>
          </a:xfrm>
        </p:spPr>
        <p:txBody>
          <a:bodyPr anchor="t"/>
          <a:lstStyle/>
          <a:p>
            <a:r>
              <a:rPr lang="en-US" sz="2800" b="1" dirty="0" smtClean="0"/>
              <a:t>Newton’s Second Law for a Particle in Uniform Circular Motion</a:t>
            </a: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AACACB-7472-4940-82F6-37848713CAAE}" type="slidenum">
              <a:rPr lang="en-US" smtClean="0"/>
              <a:pPr>
                <a:defRPr/>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9"/>
          <p:cNvSpPr>
            <a:spLocks noGrp="1" noChangeArrowheads="1"/>
          </p:cNvSpPr>
          <p:nvPr>
            <p:ph type="title"/>
          </p:nvPr>
        </p:nvSpPr>
        <p:spPr/>
        <p:txBody>
          <a:bodyPr/>
          <a:lstStyle/>
          <a:p>
            <a:pPr eaLnBrk="1" hangingPunct="1"/>
            <a:r>
              <a:rPr lang="en-US" altLang="en-US" smtClean="0"/>
              <a:t>Ferris Wheel</a:t>
            </a:r>
          </a:p>
        </p:txBody>
      </p:sp>
      <p:sp>
        <p:nvSpPr>
          <p:cNvPr id="20483" name="Rectangle 10"/>
          <p:cNvSpPr>
            <a:spLocks noGrp="1" noChangeArrowheads="1"/>
          </p:cNvSpPr>
          <p:nvPr>
            <p:ph sz="half" idx="1"/>
          </p:nvPr>
        </p:nvSpPr>
        <p:spPr>
          <a:xfrm>
            <a:off x="571500" y="1676400"/>
            <a:ext cx="5715000" cy="4648200"/>
          </a:xfrm>
        </p:spPr>
        <p:txBody>
          <a:bodyPr/>
          <a:lstStyle/>
          <a:p>
            <a:pPr marL="0" indent="0" eaLnBrk="1" hangingPunct="1"/>
            <a:r>
              <a:rPr lang="en-US" altLang="en-US" sz="2000" smtClean="0">
                <a:latin typeface="Times New Roman" pitchFamily="18" charset="0"/>
                <a:cs typeface="Times New Roman" pitchFamily="18" charset="0"/>
              </a:rPr>
              <a:t>The normal and gravitational forces act in opposite direction at the top and bottom of the path.</a:t>
            </a:r>
          </a:p>
        </p:txBody>
      </p:sp>
      <p:graphicFrame>
        <p:nvGraphicFramePr>
          <p:cNvPr id="20484" name="Object 11"/>
          <p:cNvGraphicFramePr>
            <a:graphicFrameLocks noGrp="1" noChangeAspect="1"/>
          </p:cNvGraphicFramePr>
          <p:nvPr>
            <p:ph sz="half" idx="2"/>
          </p:nvPr>
        </p:nvGraphicFramePr>
        <p:xfrm>
          <a:off x="8316913" y="3871913"/>
          <a:ext cx="34925" cy="47625"/>
        </p:xfrm>
        <a:graphic>
          <a:graphicData uri="http://schemas.openxmlformats.org/presentationml/2006/ole">
            <mc:AlternateContent xmlns:mc="http://schemas.openxmlformats.org/markup-compatibility/2006">
              <mc:Choice xmlns:v="urn:schemas-microsoft-com:vml" Requires="v">
                <p:oleObj spid="_x0000_s20503" name="Photo Editor Photo" r:id="rId3" imgW="28444" imgH="47518" progId="MSPhotoEd.3">
                  <p:embed/>
                </p:oleObj>
              </mc:Choice>
              <mc:Fallback>
                <p:oleObj name="Photo Editor Photo" r:id="rId3" imgW="28444" imgH="47518" progId="MSPhotoEd.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6913" y="3871913"/>
                        <a:ext cx="34925"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5" name="TextBox 10"/>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9pPr>
          </a:lstStyle>
          <a:p>
            <a:pPr algn="r" eaLnBrk="1" hangingPunct="1">
              <a:lnSpc>
                <a:spcPct val="100000"/>
              </a:lnSpc>
              <a:spcBef>
                <a:spcPct val="0"/>
              </a:spcBef>
            </a:pPr>
            <a:r>
              <a:rPr lang="en-US" altLang="en-US" sz="1200"/>
              <a:t>Section 6.1</a:t>
            </a:r>
          </a:p>
        </p:txBody>
      </p:sp>
      <p:pic>
        <p:nvPicPr>
          <p:cNvPr id="20486" name="Picture 8" descr="0606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4288" y="1108075"/>
            <a:ext cx="4244975" cy="489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C28588B3-FF0F-4475-8FB1-F9E2133E0173}"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smtClean="0"/>
              <a:t>Ferris Wheel, cont.</a:t>
            </a:r>
          </a:p>
        </p:txBody>
      </p:sp>
      <p:sp>
        <p:nvSpPr>
          <p:cNvPr id="21507" name="Content Placeholder 2"/>
          <p:cNvSpPr>
            <a:spLocks noGrp="1"/>
          </p:cNvSpPr>
          <p:nvPr>
            <p:ph sz="half" idx="1"/>
          </p:nvPr>
        </p:nvSpPr>
        <p:spPr/>
        <p:txBody>
          <a:bodyPr/>
          <a:lstStyle/>
          <a:p>
            <a:pPr marL="0" indent="0" eaLnBrk="1" hangingPunct="1"/>
            <a:r>
              <a:rPr lang="en-US" altLang="en-US" smtClean="0"/>
              <a:t>At the bottom of the loop, the upward force (the normal) experienced by the object is greater than its weight.</a:t>
            </a:r>
          </a:p>
          <a:p>
            <a:pPr marL="0" indent="0" eaLnBrk="1" hangingPunct="1"/>
            <a:endParaRPr lang="en-US" altLang="en-US" smtClean="0"/>
          </a:p>
          <a:p>
            <a:pPr marL="0" indent="0" eaLnBrk="1" hangingPunct="1"/>
            <a:endParaRPr lang="en-US" altLang="en-US" sz="4000" smtClean="0"/>
          </a:p>
          <a:p>
            <a:pPr marL="0" indent="0" eaLnBrk="1" hangingPunct="1"/>
            <a:endParaRPr lang="en-US" altLang="en-US" smtClean="0"/>
          </a:p>
        </p:txBody>
      </p:sp>
      <p:graphicFrame>
        <p:nvGraphicFramePr>
          <p:cNvPr id="21508" name="Object 6"/>
          <p:cNvGraphicFramePr>
            <a:graphicFrameLocks noGrp="1" noChangeAspect="1"/>
          </p:cNvGraphicFramePr>
          <p:nvPr>
            <p:ph sz="half" idx="2"/>
            <p:extLst>
              <p:ext uri="{D42A27DB-BD31-4B8C-83A1-F6EECF244321}">
                <p14:modId xmlns:p14="http://schemas.microsoft.com/office/powerpoint/2010/main" val="3209754683"/>
              </p:ext>
            </p:extLst>
          </p:nvPr>
        </p:nvGraphicFramePr>
        <p:xfrm>
          <a:off x="857249" y="2590800"/>
          <a:ext cx="4786027" cy="2240692"/>
        </p:xfrm>
        <a:graphic>
          <a:graphicData uri="http://schemas.openxmlformats.org/presentationml/2006/ole">
            <mc:AlternateContent xmlns:mc="http://schemas.openxmlformats.org/markup-compatibility/2006">
              <mc:Choice xmlns:v="urn:schemas-microsoft-com:vml" Requires="v">
                <p:oleObj spid="_x0000_s21527" name="Equation" r:id="rId3" imgW="1562100" imgH="914400" progId="Equation.DSMT4">
                  <p:embed/>
                </p:oleObj>
              </mc:Choice>
              <mc:Fallback>
                <p:oleObj name="Equation" r:id="rId3" imgW="1562100" imgH="9144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49" y="2590800"/>
                        <a:ext cx="4786027" cy="2240692"/>
                      </a:xfrm>
                      <a:prstGeom prst="rect">
                        <a:avLst/>
                      </a:prstGeom>
                      <a:noFill/>
                      <a:ln>
                        <a:noFill/>
                      </a:ln>
                      <a:effectLst/>
                    </p:spPr>
                  </p:pic>
                </p:oleObj>
              </mc:Fallback>
            </mc:AlternateContent>
          </a:graphicData>
        </a:graphic>
      </p:graphicFrame>
      <p:sp>
        <p:nvSpPr>
          <p:cNvPr id="21509" name="TextBox 7"/>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9pPr>
          </a:lstStyle>
          <a:p>
            <a:pPr algn="r" eaLnBrk="1" hangingPunct="1">
              <a:lnSpc>
                <a:spcPct val="100000"/>
              </a:lnSpc>
              <a:spcBef>
                <a:spcPct val="0"/>
              </a:spcBef>
            </a:pPr>
            <a:r>
              <a:rPr lang="en-US" altLang="en-US" sz="1200"/>
              <a:t>Section 6.1</a:t>
            </a:r>
          </a:p>
        </p:txBody>
      </p:sp>
      <p:pic>
        <p:nvPicPr>
          <p:cNvPr id="21510" name="Picture 8" descr="0606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2500" y="1460500"/>
            <a:ext cx="4564063"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C28588B3-FF0F-4475-8FB1-F9E2133E0173}" type="slidenum">
              <a:rPr lang="en-US" smtClean="0"/>
              <a:pPr>
                <a:defRPr/>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smtClean="0"/>
              <a:t>Ferris Wheel, final</a:t>
            </a:r>
          </a:p>
        </p:txBody>
      </p:sp>
      <p:sp>
        <p:nvSpPr>
          <p:cNvPr id="22531" name="Rectangle 3"/>
          <p:cNvSpPr>
            <a:spLocks noGrp="1" noChangeArrowheads="1"/>
          </p:cNvSpPr>
          <p:nvPr>
            <p:ph sz="half" idx="1"/>
          </p:nvPr>
        </p:nvSpPr>
        <p:spPr/>
        <p:txBody>
          <a:bodyPr/>
          <a:lstStyle/>
          <a:p>
            <a:pPr marL="0" indent="0" eaLnBrk="1" hangingPunct="1"/>
            <a:r>
              <a:rPr lang="en-US" altLang="en-US" smtClean="0"/>
              <a:t>At the top of the circle, the force exerted on the object is less than its weight.</a:t>
            </a:r>
          </a:p>
          <a:p>
            <a:pPr marL="0" indent="0" eaLnBrk="1" hangingPunct="1"/>
            <a:endParaRPr lang="en-US" altLang="en-US" sz="2600" smtClean="0"/>
          </a:p>
        </p:txBody>
      </p:sp>
      <p:graphicFrame>
        <p:nvGraphicFramePr>
          <p:cNvPr id="22532" name="Object 5"/>
          <p:cNvGraphicFramePr>
            <a:graphicFrameLocks noChangeAspect="1"/>
          </p:cNvGraphicFramePr>
          <p:nvPr>
            <p:extLst>
              <p:ext uri="{D42A27DB-BD31-4B8C-83A1-F6EECF244321}">
                <p14:modId xmlns:p14="http://schemas.microsoft.com/office/powerpoint/2010/main" val="3066418754"/>
              </p:ext>
            </p:extLst>
          </p:nvPr>
        </p:nvGraphicFramePr>
        <p:xfrm>
          <a:off x="629679" y="2654643"/>
          <a:ext cx="4614653" cy="2164492"/>
        </p:xfrm>
        <a:graphic>
          <a:graphicData uri="http://schemas.openxmlformats.org/presentationml/2006/ole">
            <mc:AlternateContent xmlns:mc="http://schemas.openxmlformats.org/markup-compatibility/2006">
              <mc:Choice xmlns:v="urn:schemas-microsoft-com:vml" Requires="v">
                <p:oleObj spid="_x0000_s22551" name="Equation" r:id="rId3" imgW="1562100" imgH="914400" progId="Equation.DSMT4">
                  <p:embed/>
                </p:oleObj>
              </mc:Choice>
              <mc:Fallback>
                <p:oleObj name="Equation" r:id="rId3" imgW="1562100" imgH="9144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679" y="2654643"/>
                        <a:ext cx="4614653" cy="2164492"/>
                      </a:xfrm>
                      <a:prstGeom prst="rect">
                        <a:avLst/>
                      </a:prstGeom>
                      <a:noFill/>
                      <a:ln>
                        <a:noFill/>
                      </a:ln>
                      <a:effectLst/>
                    </p:spPr>
                  </p:pic>
                </p:oleObj>
              </mc:Fallback>
            </mc:AlternateContent>
          </a:graphicData>
        </a:graphic>
      </p:graphicFrame>
      <p:sp>
        <p:nvSpPr>
          <p:cNvPr id="22533" name="TextBox 7"/>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9pPr>
          </a:lstStyle>
          <a:p>
            <a:pPr algn="r" eaLnBrk="1" hangingPunct="1">
              <a:lnSpc>
                <a:spcPct val="100000"/>
              </a:lnSpc>
              <a:spcBef>
                <a:spcPct val="0"/>
              </a:spcBef>
            </a:pPr>
            <a:r>
              <a:rPr lang="en-US" altLang="en-US" sz="1200"/>
              <a:t>Section 6.1</a:t>
            </a:r>
          </a:p>
        </p:txBody>
      </p:sp>
      <p:pic>
        <p:nvPicPr>
          <p:cNvPr id="22534" name="Picture 8" descr="0606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2500" y="1460500"/>
            <a:ext cx="4564063"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C28588B3-FF0F-4475-8FB1-F9E2133E0173}" type="slidenum">
              <a:rPr lang="en-US" smtClean="0"/>
              <a:pPr>
                <a:defRPr/>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z="2800" smtClean="0"/>
              <a:t>Non-Uniform Circular Motion</a:t>
            </a:r>
          </a:p>
        </p:txBody>
      </p:sp>
      <p:sp>
        <p:nvSpPr>
          <p:cNvPr id="23555" name="Rectangle 3"/>
          <p:cNvSpPr>
            <a:spLocks noGrp="1" noChangeArrowheads="1"/>
          </p:cNvSpPr>
          <p:nvPr>
            <p:ph sz="half" idx="2"/>
          </p:nvPr>
        </p:nvSpPr>
        <p:spPr>
          <a:xfrm>
            <a:off x="571500" y="1676400"/>
            <a:ext cx="5715000" cy="4514850"/>
          </a:xfrm>
        </p:spPr>
        <p:txBody>
          <a:bodyPr/>
          <a:lstStyle/>
          <a:p>
            <a:pPr marL="0" indent="0" eaLnBrk="1" hangingPunct="1"/>
            <a:r>
              <a:rPr lang="en-US" altLang="en-US" sz="2400" smtClean="0">
                <a:latin typeface="Times New Roman" pitchFamily="18" charset="0"/>
                <a:cs typeface="Times New Roman" pitchFamily="18" charset="0"/>
              </a:rPr>
              <a:t>if a particle moves with </a:t>
            </a:r>
            <a:r>
              <a:rPr lang="en-US" altLang="en-US" sz="2400" b="1" smtClean="0">
                <a:latin typeface="Times New Roman" pitchFamily="18" charset="0"/>
                <a:cs typeface="Times New Roman" pitchFamily="18" charset="0"/>
              </a:rPr>
              <a:t>varying speed </a:t>
            </a:r>
            <a:r>
              <a:rPr lang="en-US" altLang="en-US" sz="2400" smtClean="0">
                <a:latin typeface="Times New Roman" pitchFamily="18" charset="0"/>
                <a:cs typeface="Times New Roman" pitchFamily="18" charset="0"/>
              </a:rPr>
              <a:t>in a circular path there is, in addition to the radial component of acceleration, a tangential component having magnitude </a:t>
            </a:r>
            <a:r>
              <a:rPr lang="en-US" altLang="en-US" sz="2400" i="1" smtClean="0">
                <a:latin typeface="Times New Roman" pitchFamily="18" charset="0"/>
                <a:cs typeface="Times New Roman" pitchFamily="18" charset="0"/>
              </a:rPr>
              <a:t>dv</a:t>
            </a:r>
            <a:r>
              <a:rPr lang="en-US" altLang="en-US" sz="2400" smtClean="0">
                <a:latin typeface="Times New Roman" pitchFamily="18" charset="0"/>
                <a:cs typeface="Times New Roman" pitchFamily="18" charset="0"/>
              </a:rPr>
              <a:t>/</a:t>
            </a:r>
            <a:r>
              <a:rPr lang="en-US" altLang="en-US" sz="2400" i="1" smtClean="0">
                <a:latin typeface="Times New Roman" pitchFamily="18" charset="0"/>
                <a:cs typeface="Times New Roman" pitchFamily="18" charset="0"/>
              </a:rPr>
              <a:t>dt.</a:t>
            </a:r>
            <a:r>
              <a:rPr lang="en-US" altLang="en-US" sz="2400" smtClean="0">
                <a:latin typeface="Times New Roman" pitchFamily="18" charset="0"/>
                <a:cs typeface="Times New Roman" pitchFamily="18" charset="0"/>
              </a:rPr>
              <a:t> </a:t>
            </a:r>
          </a:p>
          <a:p>
            <a:pPr marL="0" indent="0" eaLnBrk="1" hangingPunct="1"/>
            <a:r>
              <a:rPr lang="en-US" altLang="en-US" sz="2400" smtClean="0">
                <a:latin typeface="Times New Roman" pitchFamily="18" charset="0"/>
                <a:cs typeface="Times New Roman" pitchFamily="18" charset="0"/>
              </a:rPr>
              <a:t>Because </a:t>
            </a:r>
            <a:br>
              <a:rPr lang="en-US" altLang="en-US" sz="2400" smtClean="0">
                <a:latin typeface="Times New Roman" pitchFamily="18" charset="0"/>
                <a:cs typeface="Times New Roman" pitchFamily="18" charset="0"/>
              </a:rPr>
            </a:br>
            <a:endParaRPr lang="en-US" altLang="en-US" sz="2400" smtClean="0">
              <a:latin typeface="Times New Roman" pitchFamily="18" charset="0"/>
              <a:cs typeface="Times New Roman" pitchFamily="18" charset="0"/>
            </a:endParaRPr>
          </a:p>
          <a:p>
            <a:pPr marL="0" indent="0" eaLnBrk="1" hangingPunct="1"/>
            <a:r>
              <a:rPr lang="en-US" altLang="en-US" sz="2400" smtClean="0">
                <a:latin typeface="Times New Roman" pitchFamily="18" charset="0"/>
                <a:cs typeface="Times New Roman" pitchFamily="18" charset="0"/>
              </a:rPr>
              <a:t> The acceleration and force have tangential components.</a:t>
            </a:r>
          </a:p>
          <a:p>
            <a:pPr marL="0" indent="0" eaLnBrk="1" hangingPunct="1"/>
            <a:r>
              <a:rPr lang="en-US" altLang="en-US" sz="2400" smtClean="0">
                <a:latin typeface="Times New Roman" pitchFamily="18" charset="0"/>
                <a:cs typeface="Times New Roman" pitchFamily="18" charset="0"/>
              </a:rPr>
              <a:t>      produces the centripetal acceleration</a:t>
            </a:r>
          </a:p>
          <a:p>
            <a:pPr marL="0" indent="0" eaLnBrk="1" hangingPunct="1"/>
            <a:r>
              <a:rPr lang="en-US" altLang="en-US" sz="2400" b="1" smtClean="0">
                <a:latin typeface="Times New Roman" pitchFamily="18" charset="0"/>
                <a:cs typeface="Times New Roman" pitchFamily="18" charset="0"/>
              </a:rPr>
              <a:t>      </a:t>
            </a:r>
            <a:r>
              <a:rPr lang="en-US" altLang="en-US" sz="2400" smtClean="0">
                <a:latin typeface="Times New Roman" pitchFamily="18" charset="0"/>
                <a:cs typeface="Times New Roman" pitchFamily="18" charset="0"/>
              </a:rPr>
              <a:t>produces the tangential acceleration</a:t>
            </a:r>
          </a:p>
          <a:p>
            <a:pPr marL="0" indent="0" eaLnBrk="1" hangingPunct="1"/>
            <a:r>
              <a:rPr lang="en-US" altLang="en-US" sz="2400" smtClean="0">
                <a:latin typeface="Times New Roman" pitchFamily="18" charset="0"/>
                <a:cs typeface="Times New Roman" pitchFamily="18" charset="0"/>
              </a:rPr>
              <a:t>The total force is</a:t>
            </a:r>
            <a:r>
              <a:rPr lang="en-US" altLang="en-US" smtClean="0"/>
              <a:t> </a:t>
            </a:r>
          </a:p>
          <a:p>
            <a:pPr marL="0" indent="0" eaLnBrk="1" hangingPunct="1"/>
            <a:r>
              <a:rPr lang="en-US" altLang="en-US" sz="2200" b="1" smtClean="0">
                <a:latin typeface="Symbol" pitchFamily="18" charset="2"/>
              </a:rPr>
              <a:t> </a:t>
            </a:r>
            <a:endParaRPr lang="en-US" altLang="en-US" sz="2200" i="1" smtClean="0">
              <a:latin typeface="Symbol" pitchFamily="18" charset="2"/>
            </a:endParaRPr>
          </a:p>
        </p:txBody>
      </p:sp>
      <p:graphicFrame>
        <p:nvGraphicFramePr>
          <p:cNvPr id="23556" name="Object 9"/>
          <p:cNvGraphicFramePr>
            <a:graphicFrameLocks noChangeAspect="1"/>
          </p:cNvGraphicFramePr>
          <p:nvPr/>
        </p:nvGraphicFramePr>
        <p:xfrm>
          <a:off x="588963" y="5688013"/>
          <a:ext cx="2895600" cy="503237"/>
        </p:xfrm>
        <a:graphic>
          <a:graphicData uri="http://schemas.openxmlformats.org/presentationml/2006/ole">
            <mc:AlternateContent xmlns:mc="http://schemas.openxmlformats.org/markup-compatibility/2006">
              <mc:Choice xmlns:v="urn:schemas-microsoft-com:vml" Requires="v">
                <p:oleObj spid="_x0000_s23626" name="Equation" r:id="rId3" imgW="1231366" imgH="266584" progId="Equation.DSMT4">
                  <p:embed/>
                </p:oleObj>
              </mc:Choice>
              <mc:Fallback>
                <p:oleObj name="Equation" r:id="rId3" imgW="1231366" imgH="266584"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963" y="5688013"/>
                        <a:ext cx="28956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7" name="Object 7"/>
          <p:cNvGraphicFramePr>
            <a:graphicFrameLocks noGrp="1" noChangeAspect="1"/>
          </p:cNvGraphicFramePr>
          <p:nvPr>
            <p:ph sz="half" idx="1"/>
          </p:nvPr>
        </p:nvGraphicFramePr>
        <p:xfrm>
          <a:off x="657225" y="4824413"/>
          <a:ext cx="381000" cy="508000"/>
        </p:xfrm>
        <a:graphic>
          <a:graphicData uri="http://schemas.openxmlformats.org/presentationml/2006/ole">
            <mc:AlternateContent xmlns:mc="http://schemas.openxmlformats.org/markup-compatibility/2006">
              <mc:Choice xmlns:v="urn:schemas-microsoft-com:vml" Requires="v">
                <p:oleObj spid="_x0000_s23627" name="Equation" r:id="rId5" imgW="152268" imgH="253780" progId="Equation.DSMT4">
                  <p:embed/>
                </p:oleObj>
              </mc:Choice>
              <mc:Fallback>
                <p:oleObj name="Equation" r:id="rId5" imgW="152268" imgH="25378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225" y="4824413"/>
                        <a:ext cx="3810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8" name="Object 6"/>
          <p:cNvGraphicFramePr>
            <a:graphicFrameLocks noChangeAspect="1"/>
          </p:cNvGraphicFramePr>
          <p:nvPr/>
        </p:nvGraphicFramePr>
        <p:xfrm>
          <a:off x="633413" y="4325938"/>
          <a:ext cx="381000" cy="468312"/>
        </p:xfrm>
        <a:graphic>
          <a:graphicData uri="http://schemas.openxmlformats.org/presentationml/2006/ole">
            <mc:AlternateContent xmlns:mc="http://schemas.openxmlformats.org/markup-compatibility/2006">
              <mc:Choice xmlns:v="urn:schemas-microsoft-com:vml" Requires="v">
                <p:oleObj spid="_x0000_s23628" name="Equation" r:id="rId7" imgW="164957" imgH="253780" progId="Equation.DSMT4">
                  <p:embed/>
                </p:oleObj>
              </mc:Choice>
              <mc:Fallback>
                <p:oleObj name="Equation" r:id="rId7" imgW="164957" imgH="25378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3413" y="4325938"/>
                        <a:ext cx="381000"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9" name="TextBox 8"/>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9pPr>
          </a:lstStyle>
          <a:p>
            <a:pPr algn="r" eaLnBrk="1" hangingPunct="1">
              <a:lnSpc>
                <a:spcPct val="100000"/>
              </a:lnSpc>
              <a:spcBef>
                <a:spcPct val="0"/>
              </a:spcBef>
            </a:pPr>
            <a:r>
              <a:rPr lang="en-US" altLang="en-US" sz="1200"/>
              <a:t>Section 6.2</a:t>
            </a:r>
          </a:p>
        </p:txBody>
      </p:sp>
      <p:pic>
        <p:nvPicPr>
          <p:cNvPr id="23560" name="Picture 10" descr="060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48438" y="1033463"/>
            <a:ext cx="3827462" cy="505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561" name="Object 1"/>
          <p:cNvGraphicFramePr>
            <a:graphicFrameLocks noChangeAspect="1"/>
          </p:cNvGraphicFramePr>
          <p:nvPr/>
        </p:nvGraphicFramePr>
        <p:xfrm>
          <a:off x="1701800" y="2890838"/>
          <a:ext cx="1357313" cy="469900"/>
        </p:xfrm>
        <a:graphic>
          <a:graphicData uri="http://schemas.openxmlformats.org/presentationml/2006/ole">
            <mc:AlternateContent xmlns:mc="http://schemas.openxmlformats.org/markup-compatibility/2006">
              <mc:Choice xmlns:v="urn:schemas-microsoft-com:vml" Requires="v">
                <p:oleObj spid="_x0000_s23629" name="Equation" r:id="rId10" imgW="660400" imgH="228600" progId="Equation.3">
                  <p:embed/>
                </p:oleObj>
              </mc:Choice>
              <mc:Fallback>
                <p:oleObj name="Equation" r:id="rId10" imgW="660400" imgH="228600" progId="Equation.3">
                  <p:embed/>
                  <p:pic>
                    <p:nvPicPr>
                      <p:cNvPr id="0" name="Object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01800" y="2890838"/>
                        <a:ext cx="135731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C28588B3-FF0F-4475-8FB1-F9E2133E0173}" type="slidenum">
              <a:rPr lang="en-US" smtClean="0"/>
              <a:pPr>
                <a:defRPr/>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56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355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355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3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4"/>
          <p:cNvSpPr>
            <a:spLocks noGrp="1"/>
          </p:cNvSpPr>
          <p:nvPr>
            <p:ph type="title"/>
          </p:nvPr>
        </p:nvSpPr>
        <p:spPr/>
        <p:txBody>
          <a:bodyPr/>
          <a:lstStyle/>
          <a:p>
            <a:r>
              <a:rPr lang="en-US" altLang="en-US" smtClean="0"/>
              <a:t>6.3:</a:t>
            </a:r>
          </a:p>
        </p:txBody>
      </p:sp>
      <p:sp>
        <p:nvSpPr>
          <p:cNvPr id="6" name="Content Placeholder 5"/>
          <p:cNvSpPr>
            <a:spLocks noGrp="1"/>
          </p:cNvSpPr>
          <p:nvPr>
            <p:ph idx="1"/>
          </p:nvPr>
        </p:nvSpPr>
        <p:spPr/>
        <p:txBody>
          <a:bodyPr/>
          <a:lstStyle/>
          <a:p>
            <a:pPr>
              <a:defRPr/>
            </a:pPr>
            <a:r>
              <a:rPr lang="en-US" b="1" dirty="0" smtClean="0"/>
              <a:t> </a:t>
            </a:r>
            <a:r>
              <a:rPr lang="en-US" sz="2000" dirty="0" smtClean="0"/>
              <a:t>Quick Quiz: Which of the following is impossible for a car moving in a circular path?</a:t>
            </a:r>
          </a:p>
          <a:p>
            <a:pPr marL="457200" indent="-457200">
              <a:buFontTx/>
              <a:buAutoNum type="alphaLcParenBoth"/>
              <a:defRPr/>
            </a:pPr>
            <a:r>
              <a:rPr lang="en-US" sz="2000" dirty="0" smtClean="0"/>
              <a:t>The car has tangential acceleration but no centripetal acceleration. </a:t>
            </a:r>
          </a:p>
          <a:p>
            <a:pPr marL="457200" indent="-457200">
              <a:buFontTx/>
              <a:buAutoNum type="alphaLcParenBoth"/>
              <a:defRPr/>
            </a:pPr>
            <a:r>
              <a:rPr lang="en-US" sz="2000" dirty="0" smtClean="0"/>
              <a:t>The car has centripetal acceleration but no tangential acceleration. </a:t>
            </a:r>
          </a:p>
          <a:p>
            <a:pPr marL="457200" indent="-457200">
              <a:buFontTx/>
              <a:buAutoNum type="alphaLcParenBoth"/>
              <a:defRPr/>
            </a:pPr>
            <a:r>
              <a:rPr lang="en-US" sz="2000" dirty="0" smtClean="0"/>
              <a:t>The car has both centripetal acceleration and tangential acceleration.</a:t>
            </a:r>
            <a:endParaRPr lang="en-US" dirty="0" smtClean="0"/>
          </a:p>
          <a:p>
            <a:pPr>
              <a:defRPr/>
            </a:pPr>
            <a:r>
              <a:rPr lang="en-US" b="1" dirty="0" smtClean="0"/>
              <a:t>   </a:t>
            </a:r>
          </a:p>
          <a:p>
            <a:pPr>
              <a:defRPr/>
            </a:pPr>
            <a:endParaRPr lang="en-US" b="1" dirty="0"/>
          </a:p>
          <a:p>
            <a:pPr>
              <a:defRPr/>
            </a:pPr>
            <a:r>
              <a:rPr lang="en-US" b="1" dirty="0" smtClean="0"/>
              <a:t>     </a:t>
            </a:r>
            <a:r>
              <a:rPr lang="en-US" dirty="0" smtClean="0"/>
              <a:t/>
            </a:r>
            <a:br>
              <a:rPr lang="en-US" dirty="0" smtClean="0"/>
            </a:br>
            <a:endParaRPr lang="en-US" dirty="0"/>
          </a:p>
        </p:txBody>
      </p:sp>
      <p:sp>
        <p:nvSpPr>
          <p:cNvPr id="2" name="Slide Number Placeholder 1"/>
          <p:cNvSpPr>
            <a:spLocks noGrp="1"/>
          </p:cNvSpPr>
          <p:nvPr>
            <p:ph type="sldNum" sz="quarter" idx="12"/>
          </p:nvPr>
        </p:nvSpPr>
        <p:spPr/>
        <p:txBody>
          <a:bodyPr/>
          <a:lstStyle/>
          <a:p>
            <a:pPr>
              <a:defRPr/>
            </a:pPr>
            <a:fld id="{A0AACACB-7472-4940-82F6-37848713CAAE}" type="slidenum">
              <a:rPr lang="en-US" smtClean="0"/>
              <a:pPr>
                <a:defRPr/>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mtClean="0"/>
              <a:t>Problem 6.6: Vertical Circle with Non-Uniform Speed</a:t>
            </a:r>
          </a:p>
        </p:txBody>
      </p:sp>
      <p:sp>
        <p:nvSpPr>
          <p:cNvPr id="25603" name="Rectangle 3"/>
          <p:cNvSpPr>
            <a:spLocks noGrp="1" noChangeArrowheads="1"/>
          </p:cNvSpPr>
          <p:nvPr>
            <p:ph sz="half" idx="1"/>
          </p:nvPr>
        </p:nvSpPr>
        <p:spPr>
          <a:xfrm>
            <a:off x="571500" y="1676400"/>
            <a:ext cx="5865813" cy="4514850"/>
          </a:xfrm>
        </p:spPr>
        <p:txBody>
          <a:bodyPr/>
          <a:lstStyle/>
          <a:p>
            <a:pPr marL="0" indent="0" eaLnBrk="1" hangingPunct="1"/>
            <a:r>
              <a:rPr lang="en-US" altLang="en-US" sz="2400" smtClean="0">
                <a:latin typeface="Times New Roman" pitchFamily="18" charset="0"/>
                <a:cs typeface="Times New Roman" pitchFamily="18" charset="0"/>
              </a:rPr>
              <a:t>A small sphere of mass </a:t>
            </a:r>
            <a:r>
              <a:rPr lang="en-US" altLang="en-US" sz="2400" b="1" i="1" smtClean="0">
                <a:latin typeface="Times New Roman" pitchFamily="18" charset="0"/>
                <a:cs typeface="Times New Roman" pitchFamily="18" charset="0"/>
              </a:rPr>
              <a:t>m</a:t>
            </a:r>
            <a:r>
              <a:rPr lang="en-US" altLang="en-US" sz="2400" smtClean="0">
                <a:latin typeface="Times New Roman" pitchFamily="18" charset="0"/>
                <a:cs typeface="Times New Roman" pitchFamily="18" charset="0"/>
              </a:rPr>
              <a:t> is attached to the end of a cord of length </a:t>
            </a:r>
            <a:r>
              <a:rPr lang="en-US" altLang="en-US" sz="2400" b="1" i="1" smtClean="0">
                <a:latin typeface="Times New Roman" pitchFamily="18" charset="0"/>
                <a:cs typeface="Times New Roman" pitchFamily="18" charset="0"/>
              </a:rPr>
              <a:t>R</a:t>
            </a:r>
            <a:r>
              <a:rPr lang="en-US" altLang="en-US" sz="2400" smtClean="0">
                <a:latin typeface="Times New Roman" pitchFamily="18" charset="0"/>
                <a:cs typeface="Times New Roman" pitchFamily="18" charset="0"/>
              </a:rPr>
              <a:t> and set into motion in a </a:t>
            </a:r>
            <a:r>
              <a:rPr lang="en-US" altLang="en-US" sz="2400" i="1" smtClean="0">
                <a:latin typeface="Times New Roman" pitchFamily="18" charset="0"/>
                <a:cs typeface="Times New Roman" pitchFamily="18" charset="0"/>
              </a:rPr>
              <a:t>vertical</a:t>
            </a:r>
            <a:r>
              <a:rPr lang="en-US" altLang="en-US" sz="2400" smtClean="0">
                <a:latin typeface="Times New Roman" pitchFamily="18" charset="0"/>
                <a:cs typeface="Times New Roman" pitchFamily="18" charset="0"/>
              </a:rPr>
              <a:t> circle about a fixed point O as illustrated in Figure. </a:t>
            </a:r>
          </a:p>
          <a:p>
            <a:pPr marL="0" indent="0" eaLnBrk="1" hangingPunct="1"/>
            <a:r>
              <a:rPr lang="en-US" altLang="en-US" sz="2400" smtClean="0">
                <a:latin typeface="Times New Roman" pitchFamily="18" charset="0"/>
                <a:cs typeface="Times New Roman" pitchFamily="18" charset="0"/>
              </a:rPr>
              <a:t>Determine the tension in the cord at any instant when the speed of the sphere is v and the cord makes an angle </a:t>
            </a:r>
            <a:r>
              <a:rPr lang="en-US" altLang="en-US" sz="2400" smtClean="0">
                <a:latin typeface="Times New Roman" pitchFamily="18" charset="0"/>
                <a:cs typeface="Times New Roman" pitchFamily="18" charset="0"/>
                <a:sym typeface="Symbol" pitchFamily="18" charset="2"/>
              </a:rPr>
              <a:t></a:t>
            </a:r>
            <a:r>
              <a:rPr lang="en-US" altLang="en-US" sz="2400" smtClean="0">
                <a:latin typeface="Times New Roman" pitchFamily="18" charset="0"/>
                <a:cs typeface="Times New Roman" pitchFamily="18" charset="0"/>
              </a:rPr>
              <a:t> with the vertical</a:t>
            </a:r>
          </a:p>
        </p:txBody>
      </p:sp>
      <p:sp>
        <p:nvSpPr>
          <p:cNvPr id="25604" name="TextBox 6"/>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9pPr>
          </a:lstStyle>
          <a:p>
            <a:pPr algn="r" eaLnBrk="1" hangingPunct="1">
              <a:lnSpc>
                <a:spcPct val="100000"/>
              </a:lnSpc>
              <a:spcBef>
                <a:spcPct val="0"/>
              </a:spcBef>
            </a:pPr>
            <a:r>
              <a:rPr lang="en-US" altLang="en-US" sz="1200"/>
              <a:t>Section 6.2</a:t>
            </a:r>
          </a:p>
        </p:txBody>
      </p:sp>
      <p:pic>
        <p:nvPicPr>
          <p:cNvPr id="25605" name="Picture 8" descr="06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3350" y="1547813"/>
            <a:ext cx="4587875" cy="438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C28588B3-FF0F-4475-8FB1-F9E2133E0173}" type="slidenum">
              <a:rPr lang="en-US" smtClean="0"/>
              <a:pPr>
                <a:defRPr/>
              </a:pPr>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71500" y="838200"/>
            <a:ext cx="9429750" cy="579438"/>
          </a:xfrm>
        </p:spPr>
        <p:txBody>
          <a:bodyPr/>
          <a:lstStyle/>
          <a:p>
            <a:pPr eaLnBrk="1" hangingPunct="1"/>
            <a:r>
              <a:rPr lang="en-US" altLang="en-US" smtClean="0"/>
              <a:t>Top and Bottom of Circle</a:t>
            </a:r>
          </a:p>
        </p:txBody>
      </p:sp>
      <p:sp>
        <p:nvSpPr>
          <p:cNvPr id="22531" name="Rectangle 3"/>
          <p:cNvSpPr>
            <a:spLocks noGrp="1" noChangeArrowheads="1"/>
          </p:cNvSpPr>
          <p:nvPr>
            <p:ph type="body" sz="half" idx="1"/>
          </p:nvPr>
        </p:nvSpPr>
        <p:spPr>
          <a:xfrm>
            <a:off x="198438" y="1730375"/>
            <a:ext cx="9993312" cy="4730750"/>
          </a:xfrm>
        </p:spPr>
        <p:txBody>
          <a:bodyPr/>
          <a:lstStyle/>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eaLnBrk="1" hangingPunct="1"/>
            <a:r>
              <a:rPr lang="en-US" altLang="en-US" smtClean="0"/>
              <a:t>The tension at the bottom is a maximum.</a:t>
            </a:r>
          </a:p>
          <a:p>
            <a:pPr marL="0" indent="0" eaLnBrk="1" hangingPunct="1"/>
            <a:endParaRPr lang="en-US" altLang="en-US" smtClean="0"/>
          </a:p>
          <a:p>
            <a:pPr lvl="1" eaLnBrk="1" hangingPunct="1">
              <a:buFont typeface="Wingdings" pitchFamily="2" charset="2"/>
              <a:buNone/>
            </a:pPr>
            <a:r>
              <a:rPr lang="en-US" altLang="en-US" smtClean="0"/>
              <a:t> </a:t>
            </a:r>
          </a:p>
          <a:p>
            <a:pPr marL="0" indent="0" eaLnBrk="1" hangingPunct="1"/>
            <a:r>
              <a:rPr lang="en-US" altLang="en-US" smtClean="0"/>
              <a:t>The tension at the top is a minimum.</a:t>
            </a:r>
          </a:p>
          <a:p>
            <a:pPr marL="0" indent="0" eaLnBrk="1" hangingPunct="1"/>
            <a:endParaRPr lang="en-US" altLang="en-US" smtClean="0"/>
          </a:p>
          <a:p>
            <a:pPr marL="0" indent="0" eaLnBrk="1" hangingPunct="1"/>
            <a:endParaRPr lang="en-US" altLang="en-US" smtClean="0"/>
          </a:p>
          <a:p>
            <a:pPr marL="0" indent="0" eaLnBrk="1" hangingPunct="1"/>
            <a:r>
              <a:rPr lang="en-US" altLang="en-US" smtClean="0"/>
              <a:t>If </a:t>
            </a:r>
            <a:r>
              <a:rPr lang="en-US" altLang="en-US" i="1" smtClean="0"/>
              <a:t>T</a:t>
            </a:r>
            <a:r>
              <a:rPr lang="en-US" altLang="en-US" baseline="-25000" smtClean="0"/>
              <a:t>top</a:t>
            </a:r>
            <a:r>
              <a:rPr lang="en-US" altLang="en-US" smtClean="0"/>
              <a:t> = 0, then</a:t>
            </a:r>
          </a:p>
          <a:p>
            <a:pPr marL="0" indent="0" eaLnBrk="1" hangingPunct="1">
              <a:buFont typeface="Wingdings" pitchFamily="2" charset="2"/>
              <a:buNone/>
            </a:pPr>
            <a:endParaRPr lang="en-US" altLang="en-US" sz="2600" smtClean="0"/>
          </a:p>
        </p:txBody>
      </p:sp>
      <p:graphicFrame>
        <p:nvGraphicFramePr>
          <p:cNvPr id="22532" name="Object 11"/>
          <p:cNvGraphicFramePr>
            <a:graphicFrameLocks noGrp="1" noChangeAspect="1"/>
          </p:cNvGraphicFramePr>
          <p:nvPr>
            <p:ph sz="quarter" idx="2"/>
          </p:nvPr>
        </p:nvGraphicFramePr>
        <p:xfrm>
          <a:off x="350838" y="4948238"/>
          <a:ext cx="2095500" cy="754062"/>
        </p:xfrm>
        <a:graphic>
          <a:graphicData uri="http://schemas.openxmlformats.org/presentationml/2006/ole">
            <mc:AlternateContent xmlns:mc="http://schemas.openxmlformats.org/markup-compatibility/2006">
              <mc:Choice xmlns:v="urn:schemas-microsoft-com:vml" Requires="v">
                <p:oleObj spid="_x0000_s26715" name="Equation" r:id="rId3" imgW="1130300" imgH="508000" progId="Equation.DSMT4">
                  <p:embed/>
                </p:oleObj>
              </mc:Choice>
              <mc:Fallback>
                <p:oleObj name="Equation" r:id="rId3" imgW="1130300" imgH="5080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838" y="4948238"/>
                        <a:ext cx="2095500" cy="754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3" name="Object 9"/>
          <p:cNvGraphicFramePr>
            <a:graphicFrameLocks noGrp="1" noChangeAspect="1"/>
          </p:cNvGraphicFramePr>
          <p:nvPr>
            <p:ph sz="quarter" idx="3"/>
          </p:nvPr>
        </p:nvGraphicFramePr>
        <p:xfrm>
          <a:off x="384175" y="3729038"/>
          <a:ext cx="2255838" cy="762000"/>
        </p:xfrm>
        <a:graphic>
          <a:graphicData uri="http://schemas.openxmlformats.org/presentationml/2006/ole">
            <mc:AlternateContent xmlns:mc="http://schemas.openxmlformats.org/markup-compatibility/2006">
              <mc:Choice xmlns:v="urn:schemas-microsoft-com:vml" Requires="v">
                <p:oleObj spid="_x0000_s26716" name="Equation" r:id="rId5" imgW="1143000" imgH="482600" progId="Equation.DSMT4">
                  <p:embed/>
                </p:oleObj>
              </mc:Choice>
              <mc:Fallback>
                <p:oleObj name="Equation" r:id="rId5" imgW="1143000" imgH="4826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175" y="3729038"/>
                        <a:ext cx="225583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4" name="Object 6"/>
          <p:cNvGraphicFramePr>
            <a:graphicFrameLocks noChangeAspect="1"/>
          </p:cNvGraphicFramePr>
          <p:nvPr/>
        </p:nvGraphicFramePr>
        <p:xfrm>
          <a:off x="2017713" y="5842000"/>
          <a:ext cx="1604962" cy="457200"/>
        </p:xfrm>
        <a:graphic>
          <a:graphicData uri="http://schemas.openxmlformats.org/presentationml/2006/ole">
            <mc:AlternateContent xmlns:mc="http://schemas.openxmlformats.org/markup-compatibility/2006">
              <mc:Choice xmlns:v="urn:schemas-microsoft-com:vml" Requires="v">
                <p:oleObj spid="_x0000_s26717" name="Equation" r:id="rId7" imgW="748975" imgH="266584" progId="Equation.DSMT4">
                  <p:embed/>
                </p:oleObj>
              </mc:Choice>
              <mc:Fallback>
                <p:oleObj name="Equation" r:id="rId7" imgW="748975" imgH="266584"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7713" y="5842000"/>
                        <a:ext cx="16049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1" name="TextBox 6"/>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9pPr>
          </a:lstStyle>
          <a:p>
            <a:pPr algn="r" eaLnBrk="1" hangingPunct="1">
              <a:lnSpc>
                <a:spcPct val="100000"/>
              </a:lnSpc>
              <a:spcBef>
                <a:spcPct val="0"/>
              </a:spcBef>
            </a:pPr>
            <a:r>
              <a:rPr lang="en-US" altLang="en-US" sz="1200"/>
              <a:t>Section 6.2</a:t>
            </a:r>
          </a:p>
        </p:txBody>
      </p:sp>
      <p:pic>
        <p:nvPicPr>
          <p:cNvPr id="26632" name="Picture 8" descr="060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18363" y="1547813"/>
            <a:ext cx="3951287" cy="37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Object 1"/>
          <p:cNvGraphicFramePr>
            <a:graphicFrameLocks noChangeAspect="1"/>
          </p:cNvGraphicFramePr>
          <p:nvPr/>
        </p:nvGraphicFramePr>
        <p:xfrm>
          <a:off x="349250" y="1779588"/>
          <a:ext cx="5456238" cy="592137"/>
        </p:xfrm>
        <a:graphic>
          <a:graphicData uri="http://schemas.openxmlformats.org/presentationml/2006/ole">
            <mc:AlternateContent xmlns:mc="http://schemas.openxmlformats.org/markup-compatibility/2006">
              <mc:Choice xmlns:v="urn:schemas-microsoft-com:vml" Requires="v">
                <p:oleObj spid="_x0000_s26718" name="Equation" r:id="rId10" imgW="2336800" imgH="254000" progId="Equation.3">
                  <p:embed/>
                </p:oleObj>
              </mc:Choice>
              <mc:Fallback>
                <p:oleObj name="Equation" r:id="rId10" imgW="2336800" imgH="254000" progId="Equation.3">
                  <p:embed/>
                  <p:pic>
                    <p:nvPicPr>
                      <p:cNvPr id="0" name="Object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9250" y="1779588"/>
                        <a:ext cx="5456238"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nvGraphicFramePr>
        <p:xfrm>
          <a:off x="125413" y="2311400"/>
          <a:ext cx="7591425" cy="1125538"/>
        </p:xfrm>
        <a:graphic>
          <a:graphicData uri="http://schemas.openxmlformats.org/presentationml/2006/ole">
            <mc:AlternateContent xmlns:mc="http://schemas.openxmlformats.org/markup-compatibility/2006">
              <mc:Choice xmlns:v="urn:schemas-microsoft-com:vml" Requires="v">
                <p:oleObj spid="_x0000_s26719" name="Equation" r:id="rId12" imgW="3251200" imgH="482600" progId="Equation.3">
                  <p:embed/>
                </p:oleObj>
              </mc:Choice>
              <mc:Fallback>
                <p:oleObj name="Equation" r:id="rId12" imgW="3251200" imgH="482600" progId="Equation.3">
                  <p:embed/>
                  <p:pic>
                    <p:nvPicPr>
                      <p:cNvPr id="0" name="Object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5413" y="2311400"/>
                        <a:ext cx="7591425"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B5204FB1-2AF8-412A-8603-90737BB1AC3B}" type="slidenum">
              <a:rPr lang="en-US" smtClean="0"/>
              <a:pPr>
                <a:defRPr/>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53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2531">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253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2531">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25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defRPr/>
            </a:pPr>
            <a:r>
              <a:rPr lang="en-US" b="1" cap="all" dirty="0"/>
              <a:t>FICTITIOUS FORCES AND NON-INERTIAL FRAMES</a:t>
            </a:r>
            <a:r>
              <a:rPr lang="en-US" b="1" cap="all" dirty="0" smtClean="0"/>
              <a:t>:</a:t>
            </a:r>
            <a:endParaRPr lang="en-US" dirty="0"/>
          </a:p>
        </p:txBody>
      </p:sp>
      <p:sp>
        <p:nvSpPr>
          <p:cNvPr id="27651" name="Content Placeholder 6"/>
          <p:cNvSpPr>
            <a:spLocks noGrp="1"/>
          </p:cNvSpPr>
          <p:nvPr>
            <p:ph idx="1"/>
          </p:nvPr>
        </p:nvSpPr>
        <p:spPr/>
        <p:txBody>
          <a:bodyPr/>
          <a:lstStyle/>
          <a:p>
            <a:pPr>
              <a:buFont typeface="Wingdings" pitchFamily="2" charset="2"/>
              <a:buChar char="Ø"/>
            </a:pPr>
            <a:r>
              <a:rPr lang="en-US" altLang="en-US" sz="2400" smtClean="0">
                <a:latin typeface="Times New Roman" pitchFamily="18" charset="0"/>
                <a:cs typeface="Times New Roman" pitchFamily="18" charset="0"/>
              </a:rPr>
              <a:t>What do taking off in a jet airplane, turning a corner in a car, riding a merry-go-roun?</a:t>
            </a:r>
          </a:p>
          <a:p>
            <a:pPr>
              <a:buFont typeface="Wingdings" pitchFamily="2" charset="2"/>
              <a:buChar char="Ø"/>
            </a:pPr>
            <a:r>
              <a:rPr lang="en-US" altLang="en-US" sz="2400" smtClean="0">
                <a:latin typeface="Times New Roman" pitchFamily="18" charset="0"/>
                <a:cs typeface="Times New Roman" pitchFamily="18" charset="0"/>
              </a:rPr>
              <a:t>Each exhibits fictitious forces—unreal forces that arise from motion and may </a:t>
            </a:r>
            <a:r>
              <a:rPr lang="en-US" altLang="en-US" sz="2400" i="1" smtClean="0">
                <a:latin typeface="Times New Roman" pitchFamily="18" charset="0"/>
                <a:cs typeface="Times New Roman" pitchFamily="18" charset="0"/>
              </a:rPr>
              <a:t>seem</a:t>
            </a:r>
            <a:r>
              <a:rPr lang="en-US" altLang="en-US" sz="2400" smtClean="0">
                <a:latin typeface="Times New Roman" pitchFamily="18" charset="0"/>
                <a:cs typeface="Times New Roman" pitchFamily="18" charset="0"/>
              </a:rPr>
              <a:t> real, because the observer’s frame of reference is accelerating or rotating.</a:t>
            </a:r>
          </a:p>
        </p:txBody>
      </p:sp>
      <p:sp>
        <p:nvSpPr>
          <p:cNvPr id="2" name="Slide Number Placeholder 1"/>
          <p:cNvSpPr>
            <a:spLocks noGrp="1"/>
          </p:cNvSpPr>
          <p:nvPr>
            <p:ph type="sldNum" sz="quarter" idx="12"/>
          </p:nvPr>
        </p:nvSpPr>
        <p:spPr/>
        <p:txBody>
          <a:bodyPr/>
          <a:lstStyle/>
          <a:p>
            <a:pPr>
              <a:defRPr/>
            </a:pPr>
            <a:fld id="{A0AACACB-7472-4940-82F6-37848713CAAE}"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z="2800" smtClean="0"/>
              <a:t>Motion in Accelerated Frames</a:t>
            </a:r>
            <a:endParaRPr lang="en-US" altLang="en-US" smtClean="0"/>
          </a:p>
        </p:txBody>
      </p:sp>
      <p:sp>
        <p:nvSpPr>
          <p:cNvPr id="27651" name="Rectangle 3"/>
          <p:cNvSpPr>
            <a:spLocks noGrp="1" noChangeArrowheads="1"/>
          </p:cNvSpPr>
          <p:nvPr>
            <p:ph idx="1"/>
          </p:nvPr>
        </p:nvSpPr>
        <p:spPr/>
        <p:txBody>
          <a:bodyPr/>
          <a:lstStyle/>
          <a:p>
            <a:pPr algn="just" eaLnBrk="1" hangingPunct="1">
              <a:buFont typeface="Wingdings" panose="05000000000000000000" pitchFamily="2" charset="2"/>
              <a:buChar char="Ø"/>
              <a:defRPr/>
            </a:pPr>
            <a:r>
              <a:rPr lang="en-US" altLang="en-US" sz="2400" dirty="0" smtClean="0">
                <a:latin typeface="Times New Roman" panose="02020603050405020304" pitchFamily="18" charset="0"/>
                <a:cs typeface="Times New Roman" panose="02020603050405020304" pitchFamily="18" charset="0"/>
              </a:rPr>
              <a:t>A </a:t>
            </a:r>
            <a:r>
              <a:rPr lang="en-US" altLang="en-US" sz="2400" b="1" i="1" dirty="0" smtClean="0">
                <a:latin typeface="Times New Roman" panose="02020603050405020304" pitchFamily="18" charset="0"/>
                <a:cs typeface="Times New Roman" panose="02020603050405020304" pitchFamily="18" charset="0"/>
              </a:rPr>
              <a:t>fictitious force</a:t>
            </a:r>
            <a:r>
              <a:rPr lang="en-US" altLang="en-US" sz="2400" dirty="0" smtClean="0">
                <a:latin typeface="Times New Roman" panose="02020603050405020304" pitchFamily="18" charset="0"/>
                <a:cs typeface="Times New Roman" panose="02020603050405020304" pitchFamily="18" charset="0"/>
              </a:rPr>
              <a:t> (non-real force) results from an accelerated frame of reference.</a:t>
            </a:r>
          </a:p>
          <a:p>
            <a:pPr lvl="1" algn="just" eaLnBrk="1" hangingPunct="1">
              <a:defRPr/>
            </a:pPr>
            <a:r>
              <a:rPr lang="en-US" altLang="en-US" sz="2400" dirty="0" smtClean="0">
                <a:latin typeface="Times New Roman" panose="02020603050405020304" pitchFamily="18" charset="0"/>
                <a:cs typeface="Times New Roman" panose="02020603050405020304" pitchFamily="18" charset="0"/>
              </a:rPr>
              <a:t>The fictitious force is due to observations made in an accelerated frame.</a:t>
            </a:r>
          </a:p>
          <a:p>
            <a:pPr lvl="1" algn="just" eaLnBrk="1" hangingPunct="1">
              <a:defRPr/>
            </a:pPr>
            <a:r>
              <a:rPr lang="en-US" altLang="en-US" sz="2400" dirty="0" smtClean="0">
                <a:latin typeface="Times New Roman" panose="02020603050405020304" pitchFamily="18" charset="0"/>
                <a:cs typeface="Times New Roman" panose="02020603050405020304" pitchFamily="18" charset="0"/>
              </a:rPr>
              <a:t>A fictitious force appears to act on an object in the same way as a real force, but you cannot identify a second object for the fictitious force.</a:t>
            </a:r>
          </a:p>
          <a:p>
            <a:pPr marL="457200" lvl="2" algn="just" eaLnBrk="1" hangingPunct="1">
              <a:defRPr/>
            </a:pPr>
            <a:r>
              <a:rPr lang="en-US" altLang="en-US" sz="2400" dirty="0">
                <a:latin typeface="Times New Roman" panose="02020603050405020304" pitchFamily="18" charset="0"/>
                <a:cs typeface="Times New Roman" panose="02020603050405020304" pitchFamily="18" charset="0"/>
              </a:rPr>
              <a:t>Remember that real forces are always interactions between two objects.</a:t>
            </a:r>
          </a:p>
          <a:p>
            <a:pPr marL="274320" lvl="1" algn="just" eaLnBrk="1" hangingPunct="1">
              <a:buClr>
                <a:schemeClr val="tx1"/>
              </a:buClr>
              <a:buFont typeface="Wingdings" pitchFamily="2" charset="2"/>
              <a:buChar char="Ø"/>
              <a:defRPr/>
            </a:pPr>
            <a:r>
              <a:rPr lang="en-US" altLang="en-US" sz="2400" dirty="0" smtClean="0">
                <a:latin typeface="Times New Roman" panose="02020603050405020304" pitchFamily="18" charset="0"/>
                <a:cs typeface="Times New Roman" panose="02020603050405020304" pitchFamily="18" charset="0"/>
              </a:rPr>
              <a:t> Simple fictitious forces appear to act in the direction opposite that of the acceleration of the non-inertial frame.</a:t>
            </a:r>
          </a:p>
          <a:p>
            <a:pPr marL="0" indent="0" algn="just" eaLnBrk="1" hangingPunct="1">
              <a:defRPr/>
            </a:pPr>
            <a:endParaRPr lang="en-US" altLang="en-US" dirty="0" smtClean="0"/>
          </a:p>
        </p:txBody>
      </p:sp>
      <p:sp>
        <p:nvSpPr>
          <p:cNvPr id="28676" name="TextBox 3"/>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9pPr>
          </a:lstStyle>
          <a:p>
            <a:pPr algn="r" eaLnBrk="1" hangingPunct="1">
              <a:lnSpc>
                <a:spcPct val="100000"/>
              </a:lnSpc>
              <a:spcBef>
                <a:spcPct val="0"/>
              </a:spcBef>
            </a:pPr>
            <a:r>
              <a:rPr lang="en-US" altLang="en-US" sz="1200"/>
              <a:t>Section 6.3</a:t>
            </a:r>
          </a:p>
        </p:txBody>
      </p:sp>
      <p:sp>
        <p:nvSpPr>
          <p:cNvPr id="2" name="Slide Number Placeholder 1"/>
          <p:cNvSpPr>
            <a:spLocks noGrp="1"/>
          </p:cNvSpPr>
          <p:nvPr>
            <p:ph type="sldNum" sz="quarter" idx="12"/>
          </p:nvPr>
        </p:nvSpPr>
        <p:spPr/>
        <p:txBody>
          <a:bodyPr/>
          <a:lstStyle/>
          <a:p>
            <a:pPr>
              <a:defRPr/>
            </a:pPr>
            <a:fld id="{A0AACACB-7472-4940-82F6-37848713CAAE}" type="slidenum">
              <a:rPr lang="en-US" smtClean="0"/>
              <a:pPr>
                <a:defRPr/>
              </a:pPr>
              <a:t>28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z="2800" smtClean="0"/>
              <a:t>“Centrifugal” Force</a:t>
            </a:r>
            <a:endParaRPr lang="en-US" altLang="en-US" smtClean="0"/>
          </a:p>
        </p:txBody>
      </p:sp>
      <p:sp>
        <p:nvSpPr>
          <p:cNvPr id="28675" name="Rectangle 3"/>
          <p:cNvSpPr>
            <a:spLocks noGrp="1" noChangeArrowheads="1"/>
          </p:cNvSpPr>
          <p:nvPr>
            <p:ph sz="half" idx="1"/>
          </p:nvPr>
        </p:nvSpPr>
        <p:spPr>
          <a:xfrm>
            <a:off x="571500" y="1676400"/>
            <a:ext cx="8312150" cy="4514850"/>
          </a:xfrm>
        </p:spPr>
        <p:txBody>
          <a:bodyPr/>
          <a:lstStyle/>
          <a:p>
            <a:pPr marL="0" indent="0" eaLnBrk="1" hangingPunct="1">
              <a:lnSpc>
                <a:spcPct val="90000"/>
              </a:lnSpc>
            </a:pPr>
            <a:r>
              <a:rPr lang="en-US" altLang="en-US" sz="2000" smtClean="0">
                <a:latin typeface="Times New Roman" pitchFamily="18" charset="0"/>
                <a:cs typeface="Times New Roman" pitchFamily="18" charset="0"/>
              </a:rPr>
              <a:t>From the frame of the passenger (b), a force appears to push him toward the door.</a:t>
            </a:r>
          </a:p>
          <a:p>
            <a:pPr marL="0" indent="0" eaLnBrk="1" hangingPunct="1">
              <a:lnSpc>
                <a:spcPct val="90000"/>
              </a:lnSpc>
            </a:pPr>
            <a:r>
              <a:rPr lang="en-US" altLang="en-US" sz="2000" smtClean="0">
                <a:latin typeface="Times New Roman" pitchFamily="18" charset="0"/>
                <a:cs typeface="Times New Roman" pitchFamily="18" charset="0"/>
              </a:rPr>
              <a:t>From the frame of the Earth, the car applies a leftward force on the passenger.</a:t>
            </a:r>
          </a:p>
          <a:p>
            <a:pPr marL="0" indent="0" eaLnBrk="1" hangingPunct="1">
              <a:lnSpc>
                <a:spcPct val="90000"/>
              </a:lnSpc>
            </a:pPr>
            <a:r>
              <a:rPr lang="en-US" altLang="en-US" sz="2000" smtClean="0">
                <a:latin typeface="Times New Roman" pitchFamily="18" charset="0"/>
                <a:cs typeface="Times New Roman" pitchFamily="18" charset="0"/>
              </a:rPr>
              <a:t>The outward force is often called a </a:t>
            </a:r>
            <a:r>
              <a:rPr lang="en-US" altLang="en-US" sz="2000" b="1" i="1" smtClean="0">
                <a:latin typeface="Times New Roman" pitchFamily="18" charset="0"/>
                <a:cs typeface="Times New Roman" pitchFamily="18" charset="0"/>
              </a:rPr>
              <a:t>centrifugal</a:t>
            </a:r>
            <a:r>
              <a:rPr lang="en-US" altLang="en-US" sz="2000" smtClean="0">
                <a:latin typeface="Times New Roman" pitchFamily="18" charset="0"/>
                <a:cs typeface="Times New Roman" pitchFamily="18" charset="0"/>
              </a:rPr>
              <a:t> force.</a:t>
            </a:r>
          </a:p>
          <a:p>
            <a:pPr lvl="1" eaLnBrk="1" hangingPunct="1">
              <a:lnSpc>
                <a:spcPct val="90000"/>
              </a:lnSpc>
            </a:pPr>
            <a:r>
              <a:rPr lang="en-US" altLang="en-US" sz="2000" smtClean="0">
                <a:latin typeface="Times New Roman" pitchFamily="18" charset="0"/>
                <a:cs typeface="Times New Roman" pitchFamily="18" charset="0"/>
              </a:rPr>
              <a:t>It is a fictitious force due to the centripetal acceleration associated with the car’s change in direction.</a:t>
            </a:r>
          </a:p>
          <a:p>
            <a:pPr marL="0" indent="0" eaLnBrk="1" hangingPunct="1">
              <a:lnSpc>
                <a:spcPct val="90000"/>
              </a:lnSpc>
            </a:pPr>
            <a:r>
              <a:rPr lang="en-US" altLang="en-US" sz="2000" smtClean="0">
                <a:latin typeface="Times New Roman" pitchFamily="18" charset="0"/>
                <a:cs typeface="Times New Roman" pitchFamily="18" charset="0"/>
              </a:rPr>
              <a:t>In actuality, friction supplies the force to allow the passenger to move with the car.</a:t>
            </a:r>
          </a:p>
          <a:p>
            <a:pPr lvl="1" eaLnBrk="1" hangingPunct="1">
              <a:lnSpc>
                <a:spcPct val="90000"/>
              </a:lnSpc>
            </a:pPr>
            <a:r>
              <a:rPr lang="en-US" altLang="en-US" sz="2000" smtClean="0">
                <a:latin typeface="Times New Roman" pitchFamily="18" charset="0"/>
                <a:cs typeface="Times New Roman" pitchFamily="18" charset="0"/>
              </a:rPr>
              <a:t>If the frictional force is not large enough, the passenger continues on her initial path according to Newton’s First Law.</a:t>
            </a:r>
          </a:p>
        </p:txBody>
      </p:sp>
      <p:sp>
        <p:nvSpPr>
          <p:cNvPr id="29700" name="TextBox 6"/>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9pPr>
          </a:lstStyle>
          <a:p>
            <a:pPr algn="r" eaLnBrk="1" hangingPunct="1">
              <a:lnSpc>
                <a:spcPct val="100000"/>
              </a:lnSpc>
              <a:spcBef>
                <a:spcPct val="0"/>
              </a:spcBef>
            </a:pPr>
            <a:r>
              <a:rPr lang="en-US" altLang="en-US" sz="1200"/>
              <a:t>Section 6.3</a:t>
            </a:r>
          </a:p>
        </p:txBody>
      </p:sp>
      <p:pic>
        <p:nvPicPr>
          <p:cNvPr id="29701" name="Picture 7" descr="06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3650" y="890588"/>
            <a:ext cx="1901825" cy="57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C28588B3-FF0F-4475-8FB1-F9E2133E0173}" type="slidenum">
              <a:rPr lang="en-US" smtClean="0"/>
              <a:pPr>
                <a:defRPr/>
              </a:pPr>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z="2400" b="1" smtClean="0"/>
              <a:t>Uniform Circular Motion, Acceleration</a:t>
            </a:r>
            <a:endParaRPr lang="en-US" altLang="en-US" b="1" smtClean="0"/>
          </a:p>
        </p:txBody>
      </p:sp>
      <mc:AlternateContent xmlns:mc="http://schemas.openxmlformats.org/markup-compatibility/2006" xmlns:a14="http://schemas.microsoft.com/office/drawing/2010/main">
        <mc:Choice Requires="a14">
          <p:sp>
            <p:nvSpPr>
              <p:cNvPr id="1029" name="Rectangle 3"/>
              <p:cNvSpPr>
                <a:spLocks noGrp="1" noChangeArrowheads="1"/>
              </p:cNvSpPr>
              <p:nvPr>
                <p:ph type="body" idx="4294967295"/>
              </p:nvPr>
            </p:nvSpPr>
            <p:spPr>
              <a:xfrm>
                <a:off x="449263" y="1752600"/>
                <a:ext cx="10287000" cy="4411663"/>
              </a:xfrm>
            </p:spPr>
            <p:txBody>
              <a:bodyPr/>
              <a:lstStyle/>
              <a:p>
                <a:pPr marL="0" indent="0" eaLnBrk="1" hangingPunct="1">
                  <a:defRPr/>
                </a:pPr>
                <a:r>
                  <a:rPr lang="en-US" altLang="en-US" sz="2400" dirty="0" smtClean="0">
                    <a:latin typeface="Times New Roman" panose="02020603050405020304" pitchFamily="18" charset="0"/>
                  </a:rPr>
                  <a:t>A particle moves with a constant speed in a circular path of radius r with an acceleration.</a:t>
                </a:r>
              </a:p>
              <a:p>
                <a:pPr marL="0" indent="0" eaLnBrk="1" hangingPunct="1">
                  <a:defRPr/>
                </a:pPr>
                <a:r>
                  <a:rPr lang="en-US" altLang="en-US" sz="2400" dirty="0" smtClean="0">
                    <a:latin typeface="Times New Roman" panose="02020603050405020304" pitchFamily="18" charset="0"/>
                  </a:rPr>
                  <a:t>The magnitude of the acceleration is given by </a:t>
                </a:r>
              </a:p>
              <a:p>
                <a:pPr marL="0" indent="0" eaLnBrk="1" hangingPunct="1">
                  <a:defRPr/>
                </a:pPr>
                <a:endParaRPr lang="en-US" altLang="en-US" sz="2400" dirty="0">
                  <a:latin typeface="Times New Roman" panose="02020603050405020304" pitchFamily="18" charset="0"/>
                </a:endParaRPr>
              </a:p>
              <a:p>
                <a:pPr marL="0" indent="0" eaLnBrk="1" hangingPunct="1">
                  <a:defRPr/>
                </a:pPr>
                <a:endParaRPr lang="en-US" altLang="en-US" sz="2400" dirty="0" smtClean="0">
                  <a:latin typeface="Times New Roman" panose="02020603050405020304" pitchFamily="18" charset="0"/>
                </a:endParaRPr>
              </a:p>
              <a:p>
                <a:pPr marL="0" indent="0" eaLnBrk="1" hangingPunct="1">
                  <a:defRPr/>
                </a:pPr>
                <a:endParaRPr lang="en-US" altLang="en-US" sz="2400" dirty="0">
                  <a:latin typeface="Times New Roman" panose="02020603050405020304" pitchFamily="18" charset="0"/>
                </a:endParaRPr>
              </a:p>
              <a:p>
                <a:pPr eaLnBrk="1" hangingPunct="1">
                  <a:buFont typeface="Wingdings" panose="05000000000000000000" pitchFamily="2" charset="2"/>
                  <a:buChar char="§"/>
                  <a:defRPr/>
                </a:pPr>
                <a:r>
                  <a:rPr lang="en-US" altLang="en-US" sz="2400" dirty="0" smtClean="0">
                    <a:latin typeface="Times New Roman" panose="02020603050405020304" pitchFamily="18" charset="0"/>
                  </a:rPr>
                  <a:t>The centripetal acceleration,     , is directed toward the center of the circle.</a:t>
                </a:r>
              </a:p>
              <a:p>
                <a:pPr eaLnBrk="1" hangingPunct="1">
                  <a:buFont typeface="Wingdings" panose="05000000000000000000" pitchFamily="2" charset="2"/>
                  <a:buChar char="§"/>
                  <a:defRPr/>
                </a:pPr>
                <a:r>
                  <a:rPr lang="en-US" altLang="en-US" sz="2400" dirty="0" smtClean="0">
                    <a:latin typeface="Times New Roman" panose="02020603050405020304" pitchFamily="18" charset="0"/>
                  </a:rPr>
                  <a:t>The centripetal acceleration is always </a:t>
                </a:r>
                <a:r>
                  <a:rPr lang="en-US" altLang="en-US" sz="2400" b="1" dirty="0" smtClean="0">
                    <a:latin typeface="Times New Roman" panose="02020603050405020304" pitchFamily="18" charset="0"/>
                  </a:rPr>
                  <a:t>perpendicular</a:t>
                </a:r>
                <a:r>
                  <a:rPr lang="en-US" altLang="en-US" sz="2400" dirty="0" smtClean="0">
                    <a:latin typeface="Times New Roman" panose="02020603050405020304" pitchFamily="18" charset="0"/>
                  </a:rPr>
                  <a:t> to the velocity.</a:t>
                </a:r>
              </a:p>
              <a:p>
                <a:pPr eaLnBrk="1" hangingPunct="1">
                  <a:buFont typeface="Wingdings" panose="05000000000000000000" pitchFamily="2" charset="2"/>
                  <a:buChar char="§"/>
                  <a:defRPr/>
                </a:pPr>
                <a:r>
                  <a:rPr lang="en-US" altLang="en-US" sz="2400" dirty="0" smtClean="0">
                    <a:latin typeface="Times New Roman" panose="02020603050405020304" pitchFamily="18" charset="0"/>
                  </a:rPr>
                  <a:t>If there were a component of acceleration parallel to </a:t>
                </a:r>
                <a14:m>
                  <m:oMath xmlns:m="http://schemas.openxmlformats.org/officeDocument/2006/math">
                    <m:acc>
                      <m:accPr>
                        <m:chr m:val="⃗"/>
                        <m:ctrlPr>
                          <a:rPr lang="en-US" altLang="en-US" sz="2400" i="1" dirty="0" smtClean="0">
                            <a:latin typeface="Cambria Math" panose="02040503050406030204" pitchFamily="18" charset="0"/>
                          </a:rPr>
                        </m:ctrlPr>
                      </m:accPr>
                      <m:e>
                        <m:r>
                          <a:rPr lang="en-US" altLang="en-US" sz="2400" b="0" i="1" dirty="0" smtClean="0">
                            <a:latin typeface="Cambria Math"/>
                          </a:rPr>
                          <m:t>𝑣</m:t>
                        </m:r>
                      </m:e>
                    </m:acc>
                  </m:oMath>
                </a14:m>
                <a:r>
                  <a:rPr lang="en-US" altLang="en-US" sz="2400" dirty="0" smtClean="0">
                    <a:latin typeface="Times New Roman" panose="02020603050405020304" pitchFamily="18" charset="0"/>
                  </a:rPr>
                  <a:t>, the </a:t>
                </a:r>
                <a:r>
                  <a:rPr lang="en-US" altLang="en-US" sz="2400" b="1" dirty="0" smtClean="0">
                    <a:latin typeface="Times New Roman" panose="02020603050405020304" pitchFamily="18" charset="0"/>
                  </a:rPr>
                  <a:t>particle’s speed</a:t>
                </a:r>
                <a:r>
                  <a:rPr lang="en-US" altLang="en-US" sz="2400" dirty="0" smtClean="0">
                    <a:latin typeface="Times New Roman" panose="02020603050405020304" pitchFamily="18" charset="0"/>
                  </a:rPr>
                  <a:t> would be changing.</a:t>
                </a:r>
              </a:p>
            </p:txBody>
          </p:sp>
        </mc:Choice>
        <mc:Fallback xmlns="">
          <p:sp>
            <p:nvSpPr>
              <p:cNvPr id="1029" name="Rectangle 3"/>
              <p:cNvSpPr>
                <a:spLocks noGrp="1" noRot="1" noChangeAspect="1" noMove="1" noResize="1" noEditPoints="1" noAdjustHandles="1" noChangeArrowheads="1" noChangeShapeType="1" noTextEdit="1"/>
              </p:cNvSpPr>
              <p:nvPr>
                <p:ph type="body" idx="4294967295"/>
              </p:nvPr>
            </p:nvSpPr>
            <p:spPr>
              <a:xfrm>
                <a:off x="449263" y="1752600"/>
                <a:ext cx="10287000" cy="4411663"/>
              </a:xfrm>
              <a:blipFill rotWithShape="1">
                <a:blip r:embed="rId3"/>
                <a:stretch>
                  <a:fillRect l="-1838" t="-4149"/>
                </a:stretch>
              </a:blipFill>
            </p:spPr>
            <p:txBody>
              <a:bodyPr/>
              <a:lstStyle/>
              <a:p>
                <a:r>
                  <a:rPr lang="en-US">
                    <a:noFill/>
                  </a:rPr>
                  <a:t> </a:t>
                </a:r>
              </a:p>
            </p:txBody>
          </p:sp>
        </mc:Fallback>
      </mc:AlternateContent>
      <p:graphicFrame>
        <p:nvGraphicFramePr>
          <p:cNvPr id="5124" name="Object 0"/>
          <p:cNvGraphicFramePr>
            <a:graphicFrameLocks noGrp="1" noChangeAspect="1"/>
          </p:cNvGraphicFramePr>
          <p:nvPr>
            <p:ph idx="1"/>
          </p:nvPr>
        </p:nvGraphicFramePr>
        <p:xfrm>
          <a:off x="1143000" y="2743200"/>
          <a:ext cx="1631950" cy="1050925"/>
        </p:xfrm>
        <a:graphic>
          <a:graphicData uri="http://schemas.openxmlformats.org/presentationml/2006/ole">
            <mc:AlternateContent xmlns:mc="http://schemas.openxmlformats.org/markup-compatibility/2006">
              <mc:Choice xmlns:v="urn:schemas-microsoft-com:vml" Requires="v">
                <p:oleObj spid="_x0000_s5159" name="Equation" r:id="rId4" imgW="520700" imgH="419100" progId="Equation.DSMT4">
                  <p:embed/>
                </p:oleObj>
              </mc:Choice>
              <mc:Fallback>
                <p:oleObj name="Equation" r:id="rId4" imgW="520700" imgH="419100" progId="Equation.DSMT4">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743200"/>
                        <a:ext cx="163195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5" name="Object 1"/>
          <p:cNvGraphicFramePr>
            <a:graphicFrameLocks noGrp="1" noChangeAspect="1"/>
          </p:cNvGraphicFramePr>
          <p:nvPr>
            <p:ph sz="half" idx="4294967295"/>
          </p:nvPr>
        </p:nvGraphicFramePr>
        <p:xfrm>
          <a:off x="4281488" y="4340225"/>
          <a:ext cx="381000" cy="365125"/>
        </p:xfrm>
        <a:graphic>
          <a:graphicData uri="http://schemas.openxmlformats.org/presentationml/2006/ole">
            <mc:AlternateContent xmlns:mc="http://schemas.openxmlformats.org/markup-compatibility/2006">
              <mc:Choice xmlns:v="urn:schemas-microsoft-com:vml" Requires="v">
                <p:oleObj spid="_x0000_s5160" name="Equation" r:id="rId6" imgW="190500" imgH="228600" progId="Equation.DSMT4">
                  <p:embed/>
                </p:oleObj>
              </mc:Choice>
              <mc:Fallback>
                <p:oleObj name="Equation" r:id="rId6" imgW="190500" imgH="228600" progId="Equation.DSMT4">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1488" y="4340225"/>
                        <a:ext cx="3810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6" name="TextBox 5"/>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9pPr>
          </a:lstStyle>
          <a:p>
            <a:pPr algn="r" eaLnBrk="1" hangingPunct="1">
              <a:lnSpc>
                <a:spcPct val="100000"/>
              </a:lnSpc>
              <a:spcBef>
                <a:spcPct val="0"/>
              </a:spcBef>
            </a:pPr>
            <a:r>
              <a:rPr lang="en-US" altLang="en-US" sz="1200"/>
              <a:t>Section 6.1</a:t>
            </a:r>
          </a:p>
        </p:txBody>
      </p:sp>
      <p:sp>
        <p:nvSpPr>
          <p:cNvPr id="2" name="Slide Number Placeholder 1"/>
          <p:cNvSpPr>
            <a:spLocks noGrp="1"/>
          </p:cNvSpPr>
          <p:nvPr>
            <p:ph type="sldNum" sz="quarter" idx="12"/>
          </p:nvPr>
        </p:nvSpPr>
        <p:spPr/>
        <p:txBody>
          <a:bodyPr/>
          <a:lstStyle/>
          <a:p>
            <a:pPr>
              <a:defRPr/>
            </a:pPr>
            <a:fld id="{A0AACACB-7472-4940-82F6-37848713CAAE}"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sz="2400" smtClean="0"/>
              <a:t>“Coriolis Force”</a:t>
            </a:r>
            <a:endParaRPr lang="en-US" altLang="en-US" smtClean="0"/>
          </a:p>
        </p:txBody>
      </p:sp>
      <p:sp>
        <p:nvSpPr>
          <p:cNvPr id="30723" name="Rectangle 3"/>
          <p:cNvSpPr>
            <a:spLocks noGrp="1" noChangeArrowheads="1"/>
          </p:cNvSpPr>
          <p:nvPr>
            <p:ph sz="half" idx="1"/>
          </p:nvPr>
        </p:nvSpPr>
        <p:spPr>
          <a:xfrm>
            <a:off x="238125" y="4448175"/>
            <a:ext cx="10287000" cy="2076450"/>
          </a:xfrm>
        </p:spPr>
        <p:txBody>
          <a:bodyPr/>
          <a:lstStyle/>
          <a:p>
            <a:pPr marL="0" indent="0" eaLnBrk="1" hangingPunct="1">
              <a:lnSpc>
                <a:spcPct val="90000"/>
              </a:lnSpc>
            </a:pPr>
            <a:r>
              <a:rPr lang="en-US" altLang="en-US" sz="2000" smtClean="0">
                <a:latin typeface="Times New Roman" pitchFamily="18" charset="0"/>
                <a:cs typeface="Times New Roman" pitchFamily="18" charset="0"/>
              </a:rPr>
              <a:t>This is an apparent force caused by changing the radial position of an object in a rotating coordinate system.</a:t>
            </a:r>
          </a:p>
          <a:p>
            <a:pPr marL="0" indent="0" eaLnBrk="1" hangingPunct="1">
              <a:lnSpc>
                <a:spcPct val="90000"/>
              </a:lnSpc>
            </a:pPr>
            <a:r>
              <a:rPr lang="en-US" altLang="en-US" sz="2000" smtClean="0">
                <a:latin typeface="Times New Roman" pitchFamily="18" charset="0"/>
                <a:cs typeface="Times New Roman" pitchFamily="18" charset="0"/>
              </a:rPr>
              <a:t>The result of the rotation is the curved path of the thrown ball.</a:t>
            </a:r>
          </a:p>
          <a:p>
            <a:pPr marL="0" indent="0" eaLnBrk="1" hangingPunct="1">
              <a:lnSpc>
                <a:spcPct val="90000"/>
              </a:lnSpc>
            </a:pPr>
            <a:r>
              <a:rPr lang="en-US" altLang="en-US" sz="2000" smtClean="0">
                <a:latin typeface="Times New Roman" pitchFamily="18" charset="0"/>
                <a:cs typeface="Times New Roman" pitchFamily="18" charset="0"/>
              </a:rPr>
              <a:t>From the catcher’s point of view, a sideways force caused the ball to follow a curved path.</a:t>
            </a:r>
          </a:p>
        </p:txBody>
      </p:sp>
      <p:sp>
        <p:nvSpPr>
          <p:cNvPr id="30724" name="TextBox 5"/>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9pPr>
          </a:lstStyle>
          <a:p>
            <a:pPr algn="r" eaLnBrk="1" hangingPunct="1">
              <a:lnSpc>
                <a:spcPct val="100000"/>
              </a:lnSpc>
              <a:spcBef>
                <a:spcPct val="0"/>
              </a:spcBef>
            </a:pPr>
            <a:r>
              <a:rPr lang="en-US" altLang="en-US" sz="1200"/>
              <a:t>Section 6.3</a:t>
            </a:r>
          </a:p>
        </p:txBody>
      </p:sp>
      <p:pic>
        <p:nvPicPr>
          <p:cNvPr id="30725" name="Picture 7" descr="06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8825" y="333375"/>
            <a:ext cx="7983538"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C28588B3-FF0F-4475-8FB1-F9E2133E0173}"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338" y="790575"/>
            <a:ext cx="7969250" cy="5868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747" name="Rectangle 4"/>
          <p:cNvSpPr>
            <a:spLocks noChangeArrowheads="1"/>
          </p:cNvSpPr>
          <p:nvPr/>
        </p:nvSpPr>
        <p:spPr bwMode="auto">
          <a:xfrm>
            <a:off x="8985250" y="1762125"/>
            <a:ext cx="2085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9pPr>
          </a:lstStyle>
          <a:p>
            <a:pPr eaLnBrk="1" hangingPunct="1">
              <a:lnSpc>
                <a:spcPct val="100000"/>
              </a:lnSpc>
              <a:spcBef>
                <a:spcPct val="0"/>
              </a:spcBef>
            </a:pPr>
            <a:r>
              <a:rPr lang="en-US" altLang="en-US"/>
              <a:t>“Coriolis Force”</a:t>
            </a:r>
          </a:p>
        </p:txBody>
      </p:sp>
      <p:sp>
        <p:nvSpPr>
          <p:cNvPr id="2" name="Slide Number Placeholder 1"/>
          <p:cNvSpPr>
            <a:spLocks noGrp="1"/>
          </p:cNvSpPr>
          <p:nvPr>
            <p:ph type="sldNum" sz="quarter" idx="12"/>
          </p:nvPr>
        </p:nvSpPr>
        <p:spPr/>
        <p:txBody>
          <a:bodyPr/>
          <a:lstStyle/>
          <a:p>
            <a:pPr>
              <a:defRPr/>
            </a:pPr>
            <a:fld id="{39D791C5-1AB2-4E24-9A2E-5E0162DBD5C4}"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sz="2800" smtClean="0"/>
              <a:t>Fictitious Forces, examples</a:t>
            </a:r>
            <a:endParaRPr lang="en-US" altLang="en-US" smtClean="0"/>
          </a:p>
        </p:txBody>
      </p:sp>
      <p:sp>
        <p:nvSpPr>
          <p:cNvPr id="30723" name="Rectangle 3"/>
          <p:cNvSpPr>
            <a:spLocks noGrp="1" noChangeArrowheads="1"/>
          </p:cNvSpPr>
          <p:nvPr>
            <p:ph idx="1"/>
          </p:nvPr>
        </p:nvSpPr>
        <p:spPr/>
        <p:txBody>
          <a:bodyPr/>
          <a:lstStyle/>
          <a:p>
            <a:pPr marL="0" indent="0" eaLnBrk="1" hangingPunct="1">
              <a:lnSpc>
                <a:spcPct val="90000"/>
              </a:lnSpc>
            </a:pPr>
            <a:r>
              <a:rPr lang="en-US" altLang="en-US" sz="2400" smtClean="0">
                <a:latin typeface="Times New Roman" pitchFamily="18" charset="0"/>
                <a:cs typeface="Times New Roman" pitchFamily="18" charset="0"/>
              </a:rPr>
              <a:t>Although fictitious forces are not real forces, they can have real effects.</a:t>
            </a:r>
          </a:p>
          <a:p>
            <a:pPr marL="0" indent="0" eaLnBrk="1" hangingPunct="1">
              <a:lnSpc>
                <a:spcPct val="90000"/>
              </a:lnSpc>
            </a:pPr>
            <a:r>
              <a:rPr lang="en-US" altLang="en-US" sz="2400" smtClean="0">
                <a:latin typeface="Times New Roman" pitchFamily="18" charset="0"/>
                <a:cs typeface="Times New Roman" pitchFamily="18" charset="0"/>
              </a:rPr>
              <a:t>Examples:</a:t>
            </a:r>
          </a:p>
          <a:p>
            <a:pPr lvl="1" eaLnBrk="1" hangingPunct="1">
              <a:lnSpc>
                <a:spcPct val="90000"/>
              </a:lnSpc>
            </a:pPr>
            <a:r>
              <a:rPr lang="en-US" altLang="en-US" sz="2400" smtClean="0">
                <a:latin typeface="Times New Roman" pitchFamily="18" charset="0"/>
                <a:cs typeface="Times New Roman" pitchFamily="18" charset="0"/>
              </a:rPr>
              <a:t>Objects in the car do slide</a:t>
            </a:r>
          </a:p>
          <a:p>
            <a:pPr lvl="1" eaLnBrk="1" hangingPunct="1">
              <a:lnSpc>
                <a:spcPct val="90000"/>
              </a:lnSpc>
            </a:pPr>
            <a:r>
              <a:rPr lang="en-US" altLang="en-US" sz="2400" smtClean="0">
                <a:latin typeface="Times New Roman" pitchFamily="18" charset="0"/>
                <a:cs typeface="Times New Roman" pitchFamily="18" charset="0"/>
              </a:rPr>
              <a:t>You feel pushed to the outside of a rotating platform</a:t>
            </a:r>
          </a:p>
          <a:p>
            <a:pPr lvl="1" eaLnBrk="1" hangingPunct="1">
              <a:lnSpc>
                <a:spcPct val="90000"/>
              </a:lnSpc>
            </a:pPr>
            <a:r>
              <a:rPr lang="en-US" altLang="en-US" sz="2400" smtClean="0">
                <a:latin typeface="Times New Roman" pitchFamily="18" charset="0"/>
                <a:cs typeface="Times New Roman" pitchFamily="18" charset="0"/>
              </a:rPr>
              <a:t>The Coriolis force is responsible for the rotation of weather systems, including hurricanes, and ocean currents.</a:t>
            </a:r>
          </a:p>
        </p:txBody>
      </p:sp>
      <p:sp>
        <p:nvSpPr>
          <p:cNvPr id="32772" name="TextBox 3"/>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9pPr>
          </a:lstStyle>
          <a:p>
            <a:pPr algn="r" eaLnBrk="1" hangingPunct="1">
              <a:lnSpc>
                <a:spcPct val="100000"/>
              </a:lnSpc>
              <a:spcBef>
                <a:spcPct val="0"/>
              </a:spcBef>
            </a:pPr>
            <a:r>
              <a:rPr lang="en-US" altLang="en-US" sz="1200"/>
              <a:t>Section 6.3</a:t>
            </a:r>
          </a:p>
        </p:txBody>
      </p:sp>
      <p:sp>
        <p:nvSpPr>
          <p:cNvPr id="2" name="Slide Number Placeholder 1"/>
          <p:cNvSpPr>
            <a:spLocks noGrp="1"/>
          </p:cNvSpPr>
          <p:nvPr>
            <p:ph type="sldNum" sz="quarter" idx="12"/>
          </p:nvPr>
        </p:nvSpPr>
        <p:spPr/>
        <p:txBody>
          <a:bodyPr/>
          <a:lstStyle/>
          <a:p>
            <a:pPr>
              <a:defRPr/>
            </a:pPr>
            <a:fld id="{A0AACACB-7472-4940-82F6-37848713CAAE}" type="slidenum">
              <a:rPr lang="en-US" smtClean="0"/>
              <a:pPr>
                <a:defRPr/>
              </a:pPr>
              <a:t>32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smtClean="0"/>
              <a:t>Problem 6.7: Fictitious Forces in Linear Systems</a:t>
            </a:r>
          </a:p>
        </p:txBody>
      </p:sp>
      <p:sp>
        <p:nvSpPr>
          <p:cNvPr id="33795" name="Rectangle 4"/>
          <p:cNvSpPr>
            <a:spLocks noGrp="1" noChangeArrowheads="1"/>
          </p:cNvSpPr>
          <p:nvPr>
            <p:ph sz="half" idx="1"/>
          </p:nvPr>
        </p:nvSpPr>
        <p:spPr>
          <a:xfrm>
            <a:off x="222250" y="1676400"/>
            <a:ext cx="6143625" cy="4465638"/>
          </a:xfrm>
        </p:spPr>
        <p:txBody>
          <a:bodyPr/>
          <a:lstStyle/>
          <a:p>
            <a:pPr marL="0" indent="0" eaLnBrk="1" hangingPunct="1">
              <a:lnSpc>
                <a:spcPct val="80000"/>
              </a:lnSpc>
            </a:pPr>
            <a:r>
              <a:rPr lang="en-US" altLang="en-US" sz="2400" smtClean="0">
                <a:latin typeface="Times New Roman" pitchFamily="18" charset="0"/>
                <a:cs typeface="Times New Roman" pitchFamily="18" charset="0"/>
              </a:rPr>
              <a:t>A small sphere of mass m hangs by a cord from the ceiling of a boxcar that is accelerating to the right as shown in Figure 6.12. </a:t>
            </a:r>
          </a:p>
          <a:p>
            <a:pPr marL="0" indent="0" eaLnBrk="1" hangingPunct="1">
              <a:lnSpc>
                <a:spcPct val="80000"/>
              </a:lnSpc>
            </a:pPr>
            <a:r>
              <a:rPr lang="en-US" altLang="en-US" sz="2400" smtClean="0">
                <a:latin typeface="Times New Roman" pitchFamily="18" charset="0"/>
                <a:cs typeface="Times New Roman" pitchFamily="18" charset="0"/>
              </a:rPr>
              <a:t>The non-inertial observer in Figure 6.12b claims that a force, which we know to be fictitious, causes the observed deviation of the cord from the vertical. </a:t>
            </a:r>
          </a:p>
          <a:p>
            <a:pPr marL="0" indent="0" eaLnBrk="1" hangingPunct="1">
              <a:lnSpc>
                <a:spcPct val="80000"/>
              </a:lnSpc>
            </a:pPr>
            <a:r>
              <a:rPr lang="en-US" altLang="en-US" sz="2400" smtClean="0">
                <a:latin typeface="Times New Roman" pitchFamily="18" charset="0"/>
                <a:cs typeface="Times New Roman" pitchFamily="18" charset="0"/>
              </a:rPr>
              <a:t>How is the magnitude of this force related to the boxcar’s acceleration measured by the inertial observer in Figure 6.12a?</a:t>
            </a:r>
          </a:p>
        </p:txBody>
      </p:sp>
      <p:sp>
        <p:nvSpPr>
          <p:cNvPr id="33796" name="TextBox 8"/>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9pPr>
          </a:lstStyle>
          <a:p>
            <a:pPr algn="r" eaLnBrk="1" hangingPunct="1">
              <a:lnSpc>
                <a:spcPct val="100000"/>
              </a:lnSpc>
              <a:spcBef>
                <a:spcPct val="0"/>
              </a:spcBef>
            </a:pPr>
            <a:r>
              <a:rPr lang="en-US" altLang="en-US" sz="1200"/>
              <a:t>Section 6.3</a:t>
            </a:r>
          </a:p>
        </p:txBody>
      </p:sp>
      <p:pic>
        <p:nvPicPr>
          <p:cNvPr id="33797" name="Picture 10" descr="0612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0963" y="996950"/>
            <a:ext cx="4862512"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Picture 11" descr="0612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0963" y="3757613"/>
            <a:ext cx="5018087"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C28588B3-FF0F-4475-8FB1-F9E2133E0173}"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smtClean="0"/>
              <a:t>Solution: 6.7</a:t>
            </a:r>
          </a:p>
        </p:txBody>
      </p:sp>
      <p:sp>
        <p:nvSpPr>
          <p:cNvPr id="34819" name="Rectangle 4"/>
          <p:cNvSpPr>
            <a:spLocks noGrp="1" noChangeArrowheads="1"/>
          </p:cNvSpPr>
          <p:nvPr>
            <p:ph sz="half" idx="1"/>
          </p:nvPr>
        </p:nvSpPr>
        <p:spPr>
          <a:xfrm>
            <a:off x="222250" y="1676400"/>
            <a:ext cx="6143625" cy="4922838"/>
          </a:xfrm>
        </p:spPr>
        <p:txBody>
          <a:bodyPr/>
          <a:lstStyle/>
          <a:p>
            <a:pPr marL="0" indent="0" eaLnBrk="1" hangingPunct="1">
              <a:lnSpc>
                <a:spcPct val="80000"/>
              </a:lnSpc>
            </a:pPr>
            <a:r>
              <a:rPr lang="en-US" altLang="en-US" sz="2400" smtClean="0">
                <a:latin typeface="Times New Roman" pitchFamily="18" charset="0"/>
                <a:cs typeface="Times New Roman" pitchFamily="18" charset="0"/>
              </a:rPr>
              <a:t>The inertial observer (a) at rest sees</a:t>
            </a:r>
            <a:endParaRPr lang="en-US" altLang="en-US" sz="2000" smtClean="0">
              <a:latin typeface="Times New Roman" pitchFamily="18" charset="0"/>
              <a:cs typeface="Times New Roman" pitchFamily="18" charset="0"/>
            </a:endParaRPr>
          </a:p>
          <a:p>
            <a:pPr marL="0" indent="0" eaLnBrk="1" hangingPunct="1">
              <a:lnSpc>
                <a:spcPct val="80000"/>
              </a:lnSpc>
            </a:pPr>
            <a:endParaRPr lang="en-US" altLang="en-US" sz="2000" smtClean="0">
              <a:latin typeface="Times New Roman" pitchFamily="18" charset="0"/>
              <a:cs typeface="Times New Roman" pitchFamily="18" charset="0"/>
            </a:endParaRPr>
          </a:p>
          <a:p>
            <a:pPr marL="0" indent="0" eaLnBrk="1" hangingPunct="1">
              <a:lnSpc>
                <a:spcPct val="80000"/>
              </a:lnSpc>
            </a:pPr>
            <a:endParaRPr lang="en-US" altLang="en-US" sz="2000" smtClean="0">
              <a:latin typeface="Times New Roman" pitchFamily="18" charset="0"/>
              <a:cs typeface="Times New Roman" pitchFamily="18" charset="0"/>
            </a:endParaRPr>
          </a:p>
          <a:p>
            <a:pPr marL="0" indent="0" eaLnBrk="1" hangingPunct="1">
              <a:lnSpc>
                <a:spcPct val="80000"/>
              </a:lnSpc>
            </a:pPr>
            <a:endParaRPr lang="en-US" altLang="en-US" sz="2000" smtClean="0">
              <a:latin typeface="Times New Roman" pitchFamily="18" charset="0"/>
              <a:cs typeface="Times New Roman" pitchFamily="18" charset="0"/>
            </a:endParaRPr>
          </a:p>
          <a:p>
            <a:pPr marL="0" indent="0" eaLnBrk="1" hangingPunct="1">
              <a:lnSpc>
                <a:spcPct val="80000"/>
              </a:lnSpc>
            </a:pPr>
            <a:r>
              <a:rPr lang="en-US" altLang="en-US" sz="2400" smtClean="0">
                <a:latin typeface="Times New Roman" pitchFamily="18" charset="0"/>
                <a:cs typeface="Times New Roman" pitchFamily="18" charset="0"/>
              </a:rPr>
              <a:t>The non-inertial observer (b) sees</a:t>
            </a:r>
            <a:endParaRPr lang="en-US" altLang="en-US" sz="2000" smtClean="0">
              <a:latin typeface="Times New Roman" pitchFamily="18" charset="0"/>
              <a:cs typeface="Times New Roman" pitchFamily="18" charset="0"/>
            </a:endParaRPr>
          </a:p>
          <a:p>
            <a:pPr marL="0" indent="0" eaLnBrk="1" hangingPunct="1">
              <a:lnSpc>
                <a:spcPct val="80000"/>
              </a:lnSpc>
            </a:pPr>
            <a:endParaRPr lang="en-US" altLang="en-US" sz="2000" smtClean="0">
              <a:latin typeface="Times New Roman" pitchFamily="18" charset="0"/>
              <a:cs typeface="Times New Roman" pitchFamily="18" charset="0"/>
            </a:endParaRPr>
          </a:p>
          <a:p>
            <a:pPr marL="0" indent="0" eaLnBrk="1" hangingPunct="1">
              <a:lnSpc>
                <a:spcPct val="80000"/>
              </a:lnSpc>
            </a:pPr>
            <a:endParaRPr lang="en-US" altLang="en-US" sz="2000" smtClean="0">
              <a:latin typeface="Times New Roman" pitchFamily="18" charset="0"/>
              <a:cs typeface="Times New Roman" pitchFamily="18" charset="0"/>
            </a:endParaRPr>
          </a:p>
          <a:p>
            <a:pPr marL="0" indent="0" eaLnBrk="1" hangingPunct="1">
              <a:lnSpc>
                <a:spcPct val="80000"/>
              </a:lnSpc>
            </a:pPr>
            <a:endParaRPr lang="en-US" altLang="en-US" sz="2000" smtClean="0">
              <a:latin typeface="Times New Roman" pitchFamily="18" charset="0"/>
              <a:cs typeface="Times New Roman" pitchFamily="18" charset="0"/>
            </a:endParaRPr>
          </a:p>
          <a:p>
            <a:pPr marL="0" indent="0" eaLnBrk="1" hangingPunct="1">
              <a:lnSpc>
                <a:spcPct val="80000"/>
              </a:lnSpc>
            </a:pPr>
            <a:r>
              <a:rPr lang="en-US" altLang="en-US" sz="2400" smtClean="0">
                <a:latin typeface="Times New Roman" pitchFamily="18" charset="0"/>
                <a:cs typeface="Times New Roman" pitchFamily="18" charset="0"/>
              </a:rPr>
              <a:t>These are equivalent if </a:t>
            </a:r>
            <a:r>
              <a:rPr lang="en-US" altLang="en-US" sz="2400" i="1" smtClean="0">
                <a:latin typeface="Times New Roman" pitchFamily="18" charset="0"/>
                <a:cs typeface="Times New Roman" pitchFamily="18" charset="0"/>
              </a:rPr>
              <a:t>F</a:t>
            </a:r>
            <a:r>
              <a:rPr lang="en-US" altLang="en-US" sz="2400" i="1" baseline="-25000" smtClean="0">
                <a:latin typeface="Times New Roman" pitchFamily="18" charset="0"/>
                <a:cs typeface="Times New Roman" pitchFamily="18" charset="0"/>
              </a:rPr>
              <a:t>fictiitous</a:t>
            </a:r>
            <a:r>
              <a:rPr lang="en-US" altLang="en-US" sz="2400" i="1" smtClean="0">
                <a:latin typeface="Times New Roman" pitchFamily="18" charset="0"/>
                <a:cs typeface="Times New Roman" pitchFamily="18" charset="0"/>
              </a:rPr>
              <a:t>= ma, where a is the acceleration according to the inertial observer.</a:t>
            </a:r>
            <a:endParaRPr lang="en-US" altLang="en-US" sz="2400" smtClean="0">
              <a:latin typeface="Times New Roman" pitchFamily="18" charset="0"/>
              <a:cs typeface="Times New Roman" pitchFamily="18" charset="0"/>
            </a:endParaRPr>
          </a:p>
          <a:p>
            <a:pPr marL="0" indent="0" eaLnBrk="1" hangingPunct="1">
              <a:lnSpc>
                <a:spcPct val="80000"/>
              </a:lnSpc>
            </a:pPr>
            <a:endParaRPr lang="en-US" altLang="en-US" sz="2200" smtClean="0"/>
          </a:p>
          <a:p>
            <a:pPr marL="0" indent="0" eaLnBrk="1" hangingPunct="1">
              <a:lnSpc>
                <a:spcPct val="80000"/>
              </a:lnSpc>
            </a:pPr>
            <a:endParaRPr lang="en-US" altLang="en-US" sz="2200" smtClean="0"/>
          </a:p>
        </p:txBody>
      </p:sp>
      <p:graphicFrame>
        <p:nvGraphicFramePr>
          <p:cNvPr id="34820" name="Object 6"/>
          <p:cNvGraphicFramePr>
            <a:graphicFrameLocks noChangeAspect="1"/>
          </p:cNvGraphicFramePr>
          <p:nvPr/>
        </p:nvGraphicFramePr>
        <p:xfrm>
          <a:off x="279400" y="1990725"/>
          <a:ext cx="3990975" cy="1011238"/>
        </p:xfrm>
        <a:graphic>
          <a:graphicData uri="http://schemas.openxmlformats.org/presentationml/2006/ole">
            <mc:AlternateContent xmlns:mc="http://schemas.openxmlformats.org/markup-compatibility/2006">
              <mc:Choice xmlns:v="urn:schemas-microsoft-com:vml" Requires="v">
                <p:oleObj spid="_x0000_s34857" name="Equation" r:id="rId3" imgW="1600200" imgH="508000" progId="Equation.DSMT4">
                  <p:embed/>
                </p:oleObj>
              </mc:Choice>
              <mc:Fallback>
                <p:oleObj name="Equation" r:id="rId3" imgW="1600200" imgH="5080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400" y="1990725"/>
                        <a:ext cx="3990975"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1" name="Object 7"/>
          <p:cNvGraphicFramePr>
            <a:graphicFrameLocks noChangeAspect="1"/>
          </p:cNvGraphicFramePr>
          <p:nvPr/>
        </p:nvGraphicFramePr>
        <p:xfrm>
          <a:off x="209550" y="3770313"/>
          <a:ext cx="4214813" cy="876300"/>
        </p:xfrm>
        <a:graphic>
          <a:graphicData uri="http://schemas.openxmlformats.org/presentationml/2006/ole">
            <mc:AlternateContent xmlns:mc="http://schemas.openxmlformats.org/markup-compatibility/2006">
              <mc:Choice xmlns:v="urn:schemas-microsoft-com:vml" Requires="v">
                <p:oleObj spid="_x0000_s34858" name="Equation" r:id="rId5" imgW="1955800" imgH="508000" progId="Equation.DSMT4">
                  <p:embed/>
                </p:oleObj>
              </mc:Choice>
              <mc:Fallback>
                <p:oleObj name="Equation" r:id="rId5" imgW="1955800" imgH="5080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550" y="3770313"/>
                        <a:ext cx="4214813"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2" name="TextBox 8"/>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9pPr>
          </a:lstStyle>
          <a:p>
            <a:pPr algn="r" eaLnBrk="1" hangingPunct="1">
              <a:lnSpc>
                <a:spcPct val="100000"/>
              </a:lnSpc>
              <a:spcBef>
                <a:spcPct val="0"/>
              </a:spcBef>
            </a:pPr>
            <a:r>
              <a:rPr lang="en-US" altLang="en-US" sz="1200"/>
              <a:t>Section 6.3</a:t>
            </a:r>
          </a:p>
        </p:txBody>
      </p:sp>
      <p:pic>
        <p:nvPicPr>
          <p:cNvPr id="34823" name="Picture 10" descr="0612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65875" y="1133475"/>
            <a:ext cx="448945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1" descr="0612b"/>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30963" y="3619500"/>
            <a:ext cx="4487862"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C28588B3-FF0F-4475-8FB1-F9E2133E0173}"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5"/>
          <p:cNvSpPr>
            <a:spLocks noGrp="1"/>
          </p:cNvSpPr>
          <p:nvPr>
            <p:ph type="title"/>
          </p:nvPr>
        </p:nvSpPr>
        <p:spPr/>
        <p:txBody>
          <a:bodyPr/>
          <a:lstStyle/>
          <a:p>
            <a:endParaRPr lang="en-US" altLang="en-US" smtClean="0"/>
          </a:p>
        </p:txBody>
      </p:sp>
      <p:sp>
        <p:nvSpPr>
          <p:cNvPr id="7" name="Content Placeholder 6"/>
          <p:cNvSpPr>
            <a:spLocks noGrp="1"/>
          </p:cNvSpPr>
          <p:nvPr>
            <p:ph idx="1"/>
          </p:nvPr>
        </p:nvSpPr>
        <p:spPr/>
        <p:txBody>
          <a:bodyPr/>
          <a:lstStyle/>
          <a:p>
            <a:r>
              <a:rPr lang="en-US" altLang="en-US" sz="2400" smtClean="0">
                <a:latin typeface="Times New Roman" pitchFamily="18" charset="0"/>
                <a:cs typeface="Times New Roman" pitchFamily="18" charset="0"/>
              </a:rPr>
              <a:t>What If? Suppose the inertial observer wants to measure the acceleration of the train by means of the pendulum (the sphere hanging from the cord). How could he do so? </a:t>
            </a:r>
          </a:p>
          <a:p>
            <a:r>
              <a:rPr lang="en-US" altLang="en-US" sz="2400" smtClean="0">
                <a:latin typeface="Times New Roman" pitchFamily="18" charset="0"/>
                <a:cs typeface="Times New Roman" pitchFamily="18" charset="0"/>
              </a:rPr>
              <a:t>Answer: a = g tan</a:t>
            </a:r>
            <a:r>
              <a:rPr lang="en-US" altLang="en-US" sz="2400" smtClean="0">
                <a:latin typeface="Times New Roman" pitchFamily="18" charset="0"/>
                <a:cs typeface="Times New Roman" pitchFamily="18" charset="0"/>
                <a:sym typeface="Symbol" pitchFamily="18" charset="2"/>
              </a:rPr>
              <a:t></a:t>
            </a:r>
            <a:endParaRPr lang="en-US" altLang="en-US" sz="2400" smtClean="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pPr>
              <a:defRPr/>
            </a:pPr>
            <a:fld id="{A0AACACB-7472-4940-82F6-37848713CAAE}" type="slidenum">
              <a:rPr lang="en-US" smtClean="0"/>
              <a:pPr>
                <a:defRPr/>
              </a:pPr>
              <a:t>35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sz="2800" smtClean="0"/>
              <a:t>Motion with Resistive Forces</a:t>
            </a:r>
            <a:endParaRPr lang="en-US" altLang="en-US" smtClean="0"/>
          </a:p>
        </p:txBody>
      </p:sp>
      <p:sp>
        <p:nvSpPr>
          <p:cNvPr id="32771" name="Rectangle 3"/>
          <p:cNvSpPr>
            <a:spLocks noGrp="1" noChangeArrowheads="1"/>
          </p:cNvSpPr>
          <p:nvPr>
            <p:ph type="body" idx="4294967295"/>
          </p:nvPr>
        </p:nvSpPr>
        <p:spPr>
          <a:xfrm>
            <a:off x="476250" y="1676400"/>
            <a:ext cx="10287000" cy="4411663"/>
          </a:xfrm>
        </p:spPr>
        <p:txBody>
          <a:bodyPr/>
          <a:lstStyle/>
          <a:p>
            <a:pPr marL="0" indent="0" eaLnBrk="1" hangingPunct="1">
              <a:lnSpc>
                <a:spcPct val="90000"/>
              </a:lnSpc>
              <a:defRPr/>
            </a:pPr>
            <a:r>
              <a:rPr lang="en-US" altLang="en-US" sz="2400" dirty="0" smtClean="0">
                <a:latin typeface="Times New Roman" panose="02020603050405020304" pitchFamily="18" charset="0"/>
                <a:cs typeface="Times New Roman" panose="02020603050405020304" pitchFamily="18" charset="0"/>
              </a:rPr>
              <a:t>Motion can be through a medium.</a:t>
            </a:r>
          </a:p>
          <a:p>
            <a:pPr lvl="1" eaLnBrk="1" hangingPunct="1">
              <a:lnSpc>
                <a:spcPct val="90000"/>
              </a:lnSpc>
              <a:defRPr/>
            </a:pPr>
            <a:r>
              <a:rPr lang="en-US" altLang="en-US" sz="2400" dirty="0" smtClean="0">
                <a:latin typeface="Times New Roman" panose="02020603050405020304" pitchFamily="18" charset="0"/>
                <a:cs typeface="Times New Roman" panose="02020603050405020304" pitchFamily="18" charset="0"/>
              </a:rPr>
              <a:t>Either a liquid or a gas</a:t>
            </a:r>
          </a:p>
          <a:p>
            <a:pPr marL="0" indent="0" eaLnBrk="1" hangingPunct="1">
              <a:lnSpc>
                <a:spcPct val="90000"/>
              </a:lnSpc>
              <a:defRPr/>
            </a:pPr>
            <a:r>
              <a:rPr lang="en-US" altLang="en-US" sz="2400" dirty="0" smtClean="0">
                <a:latin typeface="Times New Roman" panose="02020603050405020304" pitchFamily="18" charset="0"/>
                <a:cs typeface="Times New Roman" panose="02020603050405020304" pitchFamily="18" charset="0"/>
              </a:rPr>
              <a:t>The medium exerts a </a:t>
            </a:r>
            <a:r>
              <a:rPr lang="en-US" altLang="en-US" sz="2400" i="1" dirty="0" smtClean="0">
                <a:latin typeface="Times New Roman" panose="02020603050405020304" pitchFamily="18" charset="0"/>
                <a:cs typeface="Times New Roman" panose="02020603050405020304" pitchFamily="18" charset="0"/>
              </a:rPr>
              <a:t>resistive force, </a:t>
            </a:r>
            <a:r>
              <a:rPr lang="en-US" altLang="en-US" sz="2400" b="1" dirty="0" smtClean="0">
                <a:latin typeface="Times New Roman" panose="02020603050405020304" pitchFamily="18" charset="0"/>
                <a:cs typeface="Times New Roman" panose="02020603050405020304" pitchFamily="18" charset="0"/>
              </a:rPr>
              <a:t>   </a:t>
            </a:r>
            <a:r>
              <a:rPr lang="en-US" altLang="en-US" sz="2400" i="1" dirty="0" smtClean="0">
                <a:latin typeface="Times New Roman" panose="02020603050405020304" pitchFamily="18" charset="0"/>
                <a:cs typeface="Times New Roman" panose="02020603050405020304" pitchFamily="18" charset="0"/>
              </a:rPr>
              <a:t>,</a:t>
            </a:r>
            <a:r>
              <a:rPr lang="en-US" altLang="en-US" sz="2400" dirty="0" smtClean="0">
                <a:latin typeface="Times New Roman" panose="02020603050405020304" pitchFamily="18" charset="0"/>
                <a:cs typeface="Times New Roman" panose="02020603050405020304" pitchFamily="18" charset="0"/>
              </a:rPr>
              <a:t> on an object moving through the medium.</a:t>
            </a:r>
          </a:p>
          <a:p>
            <a:pPr marL="0" indent="0" eaLnBrk="1" hangingPunct="1">
              <a:lnSpc>
                <a:spcPct val="90000"/>
              </a:lnSpc>
              <a:defRPr/>
            </a:pPr>
            <a:r>
              <a:rPr lang="en-US" altLang="en-US" sz="2400" dirty="0" smtClean="0">
                <a:latin typeface="Times New Roman" panose="02020603050405020304" pitchFamily="18" charset="0"/>
                <a:cs typeface="Times New Roman" panose="02020603050405020304" pitchFamily="18" charset="0"/>
              </a:rPr>
              <a:t>The magnitude of     depends on the medium.</a:t>
            </a:r>
          </a:p>
          <a:p>
            <a:pPr marL="0" indent="0" eaLnBrk="1" hangingPunct="1">
              <a:defRPr/>
            </a:pPr>
            <a:r>
              <a:rPr lang="en-US" altLang="en-US" sz="2400" dirty="0" smtClean="0">
                <a:latin typeface="Times New Roman" panose="02020603050405020304" pitchFamily="18" charset="0"/>
                <a:cs typeface="Times New Roman" panose="02020603050405020304" pitchFamily="18" charset="0"/>
              </a:rPr>
              <a:t>The direction of </a:t>
            </a:r>
            <a:r>
              <a:rPr lang="en-US" altLang="en-US" sz="2400" b="1" dirty="0" smtClean="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 is opposite the direction of motion of the object relative to the medium.</a:t>
            </a:r>
          </a:p>
          <a:p>
            <a:pPr marL="228600" lvl="1" indent="0" eaLnBrk="1" hangingPunct="1">
              <a:buFont typeface="Wingdings" pitchFamily="2" charset="2"/>
              <a:buNone/>
              <a:defRPr/>
            </a:pPr>
            <a:r>
              <a:rPr lang="en-US" altLang="en-US" sz="2400" dirty="0" smtClean="0">
                <a:latin typeface="Times New Roman" panose="02020603050405020304" pitchFamily="18" charset="0"/>
                <a:cs typeface="Times New Roman" panose="02020603050405020304" pitchFamily="18" charset="0"/>
              </a:rPr>
              <a:t>nearly always increases with increasing speed.</a:t>
            </a:r>
          </a:p>
        </p:txBody>
      </p:sp>
      <p:graphicFrame>
        <p:nvGraphicFramePr>
          <p:cNvPr id="32772" name="Object 4"/>
          <p:cNvGraphicFramePr>
            <a:graphicFrameLocks noChangeAspect="1"/>
          </p:cNvGraphicFramePr>
          <p:nvPr/>
        </p:nvGraphicFramePr>
        <p:xfrm>
          <a:off x="4970463" y="2708275"/>
          <a:ext cx="285750" cy="311150"/>
        </p:xfrm>
        <a:graphic>
          <a:graphicData uri="http://schemas.openxmlformats.org/presentationml/2006/ole">
            <mc:AlternateContent xmlns:mc="http://schemas.openxmlformats.org/markup-compatibility/2006">
              <mc:Choice xmlns:v="urn:schemas-microsoft-com:vml" Requires="v">
                <p:oleObj spid="_x0000_s36937" name="Equation" r:id="rId3" imgW="177646" imgH="241091" progId="Equation.DSMT4">
                  <p:embed/>
                </p:oleObj>
              </mc:Choice>
              <mc:Fallback>
                <p:oleObj name="Equation" r:id="rId3" imgW="177646" imgH="241091"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0463" y="2708275"/>
                        <a:ext cx="28575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3" name="Object 9"/>
          <p:cNvGraphicFramePr>
            <a:graphicFrameLocks noChangeAspect="1"/>
          </p:cNvGraphicFramePr>
          <p:nvPr/>
        </p:nvGraphicFramePr>
        <p:xfrm>
          <a:off x="2735263" y="3200400"/>
          <a:ext cx="285750" cy="311150"/>
        </p:xfrm>
        <a:graphic>
          <a:graphicData uri="http://schemas.openxmlformats.org/presentationml/2006/ole">
            <mc:AlternateContent xmlns:mc="http://schemas.openxmlformats.org/markup-compatibility/2006">
              <mc:Choice xmlns:v="urn:schemas-microsoft-com:vml" Requires="v">
                <p:oleObj spid="_x0000_s36938" name="Equation" r:id="rId5" imgW="177646" imgH="241091" progId="Equation.DSMT4">
                  <p:embed/>
                </p:oleObj>
              </mc:Choice>
              <mc:Fallback>
                <p:oleObj name="Equation" r:id="rId5" imgW="177646" imgH="241091"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5263" y="3200400"/>
                        <a:ext cx="28575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4" name="Object 5"/>
          <p:cNvGraphicFramePr>
            <a:graphicFrameLocks noGrp="1" noChangeAspect="1"/>
          </p:cNvGraphicFramePr>
          <p:nvPr>
            <p:ph idx="1"/>
          </p:nvPr>
        </p:nvGraphicFramePr>
        <p:xfrm>
          <a:off x="2492375" y="3627438"/>
          <a:ext cx="311150" cy="339725"/>
        </p:xfrm>
        <a:graphic>
          <a:graphicData uri="http://schemas.openxmlformats.org/presentationml/2006/ole">
            <mc:AlternateContent xmlns:mc="http://schemas.openxmlformats.org/markup-compatibility/2006">
              <mc:Choice xmlns:v="urn:schemas-microsoft-com:vml" Requires="v">
                <p:oleObj spid="_x0000_s36939" name="Equation" r:id="rId6" imgW="177646" imgH="241091" progId="Equation.DSMT4">
                  <p:embed/>
                </p:oleObj>
              </mc:Choice>
              <mc:Fallback>
                <p:oleObj name="Equation" r:id="rId6" imgW="177646" imgH="241091"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2375" y="3627438"/>
                        <a:ext cx="311150"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5" name="Object 7"/>
          <p:cNvGraphicFramePr>
            <a:graphicFrameLocks noGrp="1" noChangeAspect="1"/>
          </p:cNvGraphicFramePr>
          <p:nvPr>
            <p:ph sz="quarter" idx="4294967295"/>
          </p:nvPr>
        </p:nvGraphicFramePr>
        <p:xfrm>
          <a:off x="407988" y="4416425"/>
          <a:ext cx="381000" cy="414338"/>
        </p:xfrm>
        <a:graphic>
          <a:graphicData uri="http://schemas.openxmlformats.org/presentationml/2006/ole">
            <mc:AlternateContent xmlns:mc="http://schemas.openxmlformats.org/markup-compatibility/2006">
              <mc:Choice xmlns:v="urn:schemas-microsoft-com:vml" Requires="v">
                <p:oleObj spid="_x0000_s36940" name="Equation" r:id="rId7" imgW="177646" imgH="241091" progId="Equation.DSMT4">
                  <p:embed/>
                </p:oleObj>
              </mc:Choice>
              <mc:Fallback>
                <p:oleObj name="Equation" r:id="rId7" imgW="177646" imgH="241091"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988" y="4416425"/>
                        <a:ext cx="381000"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2" name="TextBox 10"/>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9pPr>
          </a:lstStyle>
          <a:p>
            <a:pPr algn="r" eaLnBrk="1" hangingPunct="1">
              <a:lnSpc>
                <a:spcPct val="100000"/>
              </a:lnSpc>
              <a:spcBef>
                <a:spcPct val="0"/>
              </a:spcBef>
            </a:pPr>
            <a:r>
              <a:rPr lang="en-US" altLang="en-US" sz="1200"/>
              <a:t>Section 6.4</a:t>
            </a:r>
          </a:p>
        </p:txBody>
      </p:sp>
      <p:sp>
        <p:nvSpPr>
          <p:cNvPr id="2" name="Slide Number Placeholder 1"/>
          <p:cNvSpPr>
            <a:spLocks noGrp="1"/>
          </p:cNvSpPr>
          <p:nvPr>
            <p:ph type="sldNum" sz="quarter" idx="12"/>
          </p:nvPr>
        </p:nvSpPr>
        <p:spPr/>
        <p:txBody>
          <a:bodyPr/>
          <a:lstStyle/>
          <a:p>
            <a:pPr>
              <a:defRPr/>
            </a:pPr>
            <a:fld id="{A0AACACB-7472-4940-82F6-37848713CAAE}" type="slidenum">
              <a:rPr lang="en-US" smtClean="0"/>
              <a:pPr>
                <a:defRPr/>
              </a:pPr>
              <a:t>36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277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277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277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2775"/>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smtClean="0"/>
              <a:t>Motion with Resistive Forces, cont.</a:t>
            </a:r>
          </a:p>
        </p:txBody>
      </p:sp>
      <p:sp>
        <p:nvSpPr>
          <p:cNvPr id="33795" name="Rectangle 3"/>
          <p:cNvSpPr>
            <a:spLocks noGrp="1" noChangeArrowheads="1"/>
          </p:cNvSpPr>
          <p:nvPr>
            <p:ph type="body" idx="4294967295"/>
          </p:nvPr>
        </p:nvSpPr>
        <p:spPr>
          <a:xfrm>
            <a:off x="571500" y="1600200"/>
            <a:ext cx="10287000" cy="4411663"/>
          </a:xfrm>
        </p:spPr>
        <p:txBody>
          <a:bodyPr/>
          <a:lstStyle/>
          <a:p>
            <a:pPr marL="0" indent="0" eaLnBrk="1" hangingPunct="1"/>
            <a:r>
              <a:rPr lang="en-US" altLang="en-US" sz="2400" smtClean="0">
                <a:latin typeface="Times New Roman" pitchFamily="18" charset="0"/>
                <a:cs typeface="Times New Roman" pitchFamily="18" charset="0"/>
              </a:rPr>
              <a:t>The magnitude of     can depend on the speed in complex ways.</a:t>
            </a:r>
          </a:p>
          <a:p>
            <a:pPr marL="0" indent="0" eaLnBrk="1" hangingPunct="1"/>
            <a:r>
              <a:rPr lang="en-US" altLang="en-US" sz="2400" smtClean="0">
                <a:latin typeface="Times New Roman" pitchFamily="18" charset="0"/>
                <a:cs typeface="Times New Roman" pitchFamily="18" charset="0"/>
              </a:rPr>
              <a:t>We will discuss only two:</a:t>
            </a:r>
          </a:p>
          <a:p>
            <a:pPr lvl="1" eaLnBrk="1" hangingPunct="1"/>
            <a:r>
              <a:rPr lang="en-US" altLang="en-US" sz="2400" smtClean="0">
                <a:latin typeface="Times New Roman" pitchFamily="18" charset="0"/>
                <a:cs typeface="Times New Roman" pitchFamily="18" charset="0"/>
              </a:rPr>
              <a:t>     is proportional to </a:t>
            </a:r>
            <a:r>
              <a:rPr lang="en-US" altLang="en-US" sz="2400" i="1" smtClean="0">
                <a:latin typeface="Times New Roman" pitchFamily="18" charset="0"/>
                <a:cs typeface="Times New Roman" pitchFamily="18" charset="0"/>
              </a:rPr>
              <a:t>v</a:t>
            </a:r>
          </a:p>
          <a:p>
            <a:pPr lvl="2" eaLnBrk="1" hangingPunct="1"/>
            <a:r>
              <a:rPr lang="en-US" altLang="en-US" sz="2000" smtClean="0">
                <a:latin typeface="Times New Roman" pitchFamily="18" charset="0"/>
                <a:cs typeface="Times New Roman" pitchFamily="18" charset="0"/>
              </a:rPr>
              <a:t>Good approximation for slow motions or small objects</a:t>
            </a:r>
          </a:p>
          <a:p>
            <a:pPr lvl="1" eaLnBrk="1" hangingPunct="1"/>
            <a:r>
              <a:rPr lang="en-US" altLang="en-US" sz="2400" smtClean="0">
                <a:latin typeface="Times New Roman" pitchFamily="18" charset="0"/>
                <a:cs typeface="Times New Roman" pitchFamily="18" charset="0"/>
              </a:rPr>
              <a:t>     is proportional to </a:t>
            </a:r>
            <a:r>
              <a:rPr lang="en-US" altLang="en-US" sz="2400" i="1" smtClean="0">
                <a:latin typeface="Times New Roman" pitchFamily="18" charset="0"/>
                <a:cs typeface="Times New Roman" pitchFamily="18" charset="0"/>
              </a:rPr>
              <a:t>v</a:t>
            </a:r>
            <a:r>
              <a:rPr lang="en-US" altLang="en-US" sz="2400" i="1" baseline="30000" smtClean="0">
                <a:latin typeface="Times New Roman" pitchFamily="18" charset="0"/>
                <a:cs typeface="Times New Roman" pitchFamily="18" charset="0"/>
              </a:rPr>
              <a:t>2</a:t>
            </a:r>
          </a:p>
          <a:p>
            <a:pPr lvl="2" eaLnBrk="1" hangingPunct="1"/>
            <a:r>
              <a:rPr lang="en-US" altLang="en-US" sz="2000" smtClean="0">
                <a:latin typeface="Times New Roman" pitchFamily="18" charset="0"/>
                <a:cs typeface="Times New Roman" pitchFamily="18" charset="0"/>
              </a:rPr>
              <a:t>Good approximation for large objects</a:t>
            </a:r>
          </a:p>
        </p:txBody>
      </p:sp>
      <p:graphicFrame>
        <p:nvGraphicFramePr>
          <p:cNvPr id="33796" name="Object 13"/>
          <p:cNvGraphicFramePr>
            <a:graphicFrameLocks noGrp="1" noChangeAspect="1"/>
          </p:cNvGraphicFramePr>
          <p:nvPr>
            <p:ph sz="half" idx="4294967295"/>
          </p:nvPr>
        </p:nvGraphicFramePr>
        <p:xfrm>
          <a:off x="1047750" y="3424238"/>
          <a:ext cx="381000" cy="414337"/>
        </p:xfrm>
        <a:graphic>
          <a:graphicData uri="http://schemas.openxmlformats.org/presentationml/2006/ole">
            <mc:AlternateContent xmlns:mc="http://schemas.openxmlformats.org/markup-compatibility/2006">
              <mc:Choice xmlns:v="urn:schemas-microsoft-com:vml" Requires="v">
                <p:oleObj spid="_x0000_s37944" name="Equation" r:id="rId3" imgW="177646" imgH="241091" progId="Equation.DSMT4">
                  <p:embed/>
                </p:oleObj>
              </mc:Choice>
              <mc:Fallback>
                <p:oleObj name="Equation" r:id="rId3" imgW="177646" imgH="241091"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7750" y="3424238"/>
                        <a:ext cx="381000"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7" name="Object 8"/>
          <p:cNvGraphicFramePr>
            <a:graphicFrameLocks noChangeAspect="1"/>
          </p:cNvGraphicFramePr>
          <p:nvPr/>
        </p:nvGraphicFramePr>
        <p:xfrm>
          <a:off x="2782888" y="1498600"/>
          <a:ext cx="349250" cy="381000"/>
        </p:xfrm>
        <a:graphic>
          <a:graphicData uri="http://schemas.openxmlformats.org/presentationml/2006/ole">
            <mc:AlternateContent xmlns:mc="http://schemas.openxmlformats.org/markup-compatibility/2006">
              <mc:Choice xmlns:v="urn:schemas-microsoft-com:vml" Requires="v">
                <p:oleObj spid="_x0000_s37945" name="Equation" r:id="rId5" imgW="177646" imgH="241091" progId="Equation.DSMT4">
                  <p:embed/>
                </p:oleObj>
              </mc:Choice>
              <mc:Fallback>
                <p:oleObj name="Equation" r:id="rId5" imgW="177646" imgH="241091"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2888" y="1498600"/>
                        <a:ext cx="34925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8" name="Object 11"/>
          <p:cNvGraphicFramePr>
            <a:graphicFrameLocks noGrp="1" noChangeAspect="1"/>
          </p:cNvGraphicFramePr>
          <p:nvPr>
            <p:ph idx="1"/>
          </p:nvPr>
        </p:nvGraphicFramePr>
        <p:xfrm>
          <a:off x="1047750" y="2508250"/>
          <a:ext cx="357188" cy="387350"/>
        </p:xfrm>
        <a:graphic>
          <a:graphicData uri="http://schemas.openxmlformats.org/presentationml/2006/ole">
            <mc:AlternateContent xmlns:mc="http://schemas.openxmlformats.org/markup-compatibility/2006">
              <mc:Choice xmlns:v="urn:schemas-microsoft-com:vml" Requires="v">
                <p:oleObj spid="_x0000_s37946" name="Equation" r:id="rId6" imgW="177646" imgH="241091" progId="Equation.DSMT4">
                  <p:embed/>
                </p:oleObj>
              </mc:Choice>
              <mc:Fallback>
                <p:oleObj name="Equation" r:id="rId6" imgW="177646" imgH="241091"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7750" y="2508250"/>
                        <a:ext cx="357188"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5" name="TextBox 6"/>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9pPr>
          </a:lstStyle>
          <a:p>
            <a:pPr algn="r" eaLnBrk="1" hangingPunct="1">
              <a:lnSpc>
                <a:spcPct val="100000"/>
              </a:lnSpc>
              <a:spcBef>
                <a:spcPct val="0"/>
              </a:spcBef>
            </a:pPr>
            <a:r>
              <a:rPr lang="en-US" altLang="en-US" sz="1200"/>
              <a:t>Section 6.4</a:t>
            </a:r>
          </a:p>
        </p:txBody>
      </p:sp>
      <p:sp>
        <p:nvSpPr>
          <p:cNvPr id="2" name="Slide Number Placeholder 1"/>
          <p:cNvSpPr>
            <a:spLocks noGrp="1"/>
          </p:cNvSpPr>
          <p:nvPr>
            <p:ph type="sldNum" sz="quarter" idx="12"/>
          </p:nvPr>
        </p:nvSpPr>
        <p:spPr/>
        <p:txBody>
          <a:bodyPr/>
          <a:lstStyle/>
          <a:p>
            <a:pPr>
              <a:defRPr/>
            </a:pPr>
            <a:fld id="{A0AACACB-7472-4940-82F6-37848713CAAE}" type="slidenum">
              <a:rPr lang="en-US" smtClean="0"/>
              <a:pPr>
                <a:defRPr/>
              </a:pPr>
              <a:t>37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79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79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379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37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sz="2800" b="1" smtClean="0"/>
              <a:t>Model 1:Resistive Force Proportional To Speed</a:t>
            </a:r>
            <a:endParaRPr lang="en-US" altLang="en-US" b="1" i="1" smtClean="0"/>
          </a:p>
        </p:txBody>
      </p:sp>
      <p:sp>
        <p:nvSpPr>
          <p:cNvPr id="34819" name="Rectangle 3"/>
          <p:cNvSpPr>
            <a:spLocks noGrp="1" noChangeArrowheads="1"/>
          </p:cNvSpPr>
          <p:nvPr>
            <p:ph type="body" idx="4294967295"/>
          </p:nvPr>
        </p:nvSpPr>
        <p:spPr>
          <a:xfrm>
            <a:off x="571500" y="1524000"/>
            <a:ext cx="10287000" cy="4411663"/>
          </a:xfrm>
        </p:spPr>
        <p:txBody>
          <a:bodyPr/>
          <a:lstStyle/>
          <a:p>
            <a:pPr marL="0" indent="0" eaLnBrk="1" hangingPunct="1"/>
            <a:r>
              <a:rPr lang="en-US" altLang="en-US" sz="2400" smtClean="0">
                <a:latin typeface="Times New Roman" pitchFamily="18" charset="0"/>
                <a:cs typeface="Times New Roman" pitchFamily="18" charset="0"/>
              </a:rPr>
              <a:t>The resistive force can be expressed as </a:t>
            </a:r>
          </a:p>
          <a:p>
            <a:pPr lvl="1" eaLnBrk="1" hangingPunct="1"/>
            <a:endParaRPr lang="en-US" altLang="en-US" sz="2400" b="1" smtClean="0">
              <a:latin typeface="Times New Roman" pitchFamily="18" charset="0"/>
              <a:cs typeface="Times New Roman" pitchFamily="18" charset="0"/>
            </a:endParaRPr>
          </a:p>
          <a:p>
            <a:pPr lvl="1" eaLnBrk="1" hangingPunct="1"/>
            <a:endParaRPr lang="en-US" altLang="en-US" sz="2400" b="1" smtClean="0">
              <a:latin typeface="Times New Roman" pitchFamily="18" charset="0"/>
              <a:cs typeface="Times New Roman" pitchFamily="18" charset="0"/>
            </a:endParaRPr>
          </a:p>
          <a:p>
            <a:pPr marL="0" indent="0" eaLnBrk="1" hangingPunct="1"/>
            <a:r>
              <a:rPr lang="en-US" altLang="en-US" sz="2400" i="1" smtClean="0">
                <a:latin typeface="Times New Roman" pitchFamily="18" charset="0"/>
                <a:cs typeface="Times New Roman" pitchFamily="18" charset="0"/>
              </a:rPr>
              <a:t>b</a:t>
            </a:r>
            <a:r>
              <a:rPr lang="en-US" altLang="en-US" sz="2400" smtClean="0">
                <a:latin typeface="Times New Roman" pitchFamily="18" charset="0"/>
                <a:cs typeface="Times New Roman" pitchFamily="18" charset="0"/>
              </a:rPr>
              <a:t> depends on the property of the medium, and on the shape and dimensions of the object.</a:t>
            </a:r>
          </a:p>
          <a:p>
            <a:pPr marL="0" indent="0" eaLnBrk="1" hangingPunct="1"/>
            <a:r>
              <a:rPr lang="en-US" altLang="en-US" sz="2400" smtClean="0">
                <a:latin typeface="Times New Roman" pitchFamily="18" charset="0"/>
                <a:cs typeface="Times New Roman" pitchFamily="18" charset="0"/>
              </a:rPr>
              <a:t>The negative sign indicates </a:t>
            </a:r>
            <a:r>
              <a:rPr lang="en-US" altLang="en-US" sz="2400" b="1" smtClean="0">
                <a:latin typeface="Times New Roman" pitchFamily="18" charset="0"/>
                <a:cs typeface="Times New Roman" pitchFamily="18" charset="0"/>
              </a:rPr>
              <a:t>    </a:t>
            </a:r>
            <a:r>
              <a:rPr lang="en-US" altLang="en-US" sz="2400" smtClean="0">
                <a:latin typeface="Times New Roman" pitchFamily="18" charset="0"/>
                <a:cs typeface="Times New Roman" pitchFamily="18" charset="0"/>
              </a:rPr>
              <a:t>is in the opposite direction to   .</a:t>
            </a:r>
          </a:p>
        </p:txBody>
      </p:sp>
      <p:graphicFrame>
        <p:nvGraphicFramePr>
          <p:cNvPr id="34820" name="Object 9"/>
          <p:cNvGraphicFramePr>
            <a:graphicFrameLocks noChangeAspect="1"/>
          </p:cNvGraphicFramePr>
          <p:nvPr/>
        </p:nvGraphicFramePr>
        <p:xfrm>
          <a:off x="755650" y="2063750"/>
          <a:ext cx="1982788" cy="566738"/>
        </p:xfrm>
        <a:graphic>
          <a:graphicData uri="http://schemas.openxmlformats.org/presentationml/2006/ole">
            <mc:AlternateContent xmlns:mc="http://schemas.openxmlformats.org/markup-compatibility/2006">
              <mc:Choice xmlns:v="urn:schemas-microsoft-com:vml" Requires="v">
                <p:oleObj spid="_x0000_s38968" name="Equation" r:id="rId3" imgW="710891" imgH="253890" progId="Equation.DSMT4">
                  <p:embed/>
                </p:oleObj>
              </mc:Choice>
              <mc:Fallback>
                <p:oleObj name="Equation" r:id="rId3" imgW="710891" imgH="25389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063750"/>
                        <a:ext cx="1982788"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1" name="Object 10"/>
          <p:cNvGraphicFramePr>
            <a:graphicFrameLocks noGrp="1" noChangeAspect="1"/>
          </p:cNvGraphicFramePr>
          <p:nvPr>
            <p:ph idx="1"/>
          </p:nvPr>
        </p:nvGraphicFramePr>
        <p:xfrm>
          <a:off x="3941763" y="3727450"/>
          <a:ext cx="349250" cy="379413"/>
        </p:xfrm>
        <a:graphic>
          <a:graphicData uri="http://schemas.openxmlformats.org/presentationml/2006/ole">
            <mc:AlternateContent xmlns:mc="http://schemas.openxmlformats.org/markup-compatibility/2006">
              <mc:Choice xmlns:v="urn:schemas-microsoft-com:vml" Requires="v">
                <p:oleObj spid="_x0000_s38969" name="Equation" r:id="rId5" imgW="177646" imgH="241091" progId="Equation.DSMT4">
                  <p:embed/>
                </p:oleObj>
              </mc:Choice>
              <mc:Fallback>
                <p:oleObj name="Equation" r:id="rId5" imgW="177646" imgH="241091"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1763" y="3727450"/>
                        <a:ext cx="349250" cy="379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2" name="Object 12"/>
          <p:cNvGraphicFramePr>
            <a:graphicFrameLocks noGrp="1" noChangeAspect="1"/>
          </p:cNvGraphicFramePr>
          <p:nvPr>
            <p:ph sz="half" idx="4294967295"/>
          </p:nvPr>
        </p:nvGraphicFramePr>
        <p:xfrm>
          <a:off x="7812088" y="3763963"/>
          <a:ext cx="279400" cy="298450"/>
        </p:xfrm>
        <a:graphic>
          <a:graphicData uri="http://schemas.openxmlformats.org/presentationml/2006/ole">
            <mc:AlternateContent xmlns:mc="http://schemas.openxmlformats.org/markup-compatibility/2006">
              <mc:Choice xmlns:v="urn:schemas-microsoft-com:vml" Requires="v">
                <p:oleObj spid="_x0000_s38970" name="Equation" r:id="rId7" imgW="152268" imgH="203024" progId="Equation.DSMT4">
                  <p:embed/>
                </p:oleObj>
              </mc:Choice>
              <mc:Fallback>
                <p:oleObj name="Equation" r:id="rId7" imgW="152268" imgH="203024"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12088" y="3763963"/>
                        <a:ext cx="279400"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9" name="TextBox 6"/>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9pPr>
          </a:lstStyle>
          <a:p>
            <a:pPr algn="r" eaLnBrk="1" hangingPunct="1">
              <a:lnSpc>
                <a:spcPct val="100000"/>
              </a:lnSpc>
              <a:spcBef>
                <a:spcPct val="0"/>
              </a:spcBef>
            </a:pPr>
            <a:r>
              <a:rPr lang="en-US" altLang="en-US" sz="1200"/>
              <a:t>Section 6.4</a:t>
            </a:r>
          </a:p>
        </p:txBody>
      </p:sp>
      <p:sp>
        <p:nvSpPr>
          <p:cNvPr id="2" name="Slide Number Placeholder 1"/>
          <p:cNvSpPr>
            <a:spLocks noGrp="1"/>
          </p:cNvSpPr>
          <p:nvPr>
            <p:ph type="sldNum" sz="quarter" idx="12"/>
          </p:nvPr>
        </p:nvSpPr>
        <p:spPr/>
        <p:txBody>
          <a:bodyPr/>
          <a:lstStyle/>
          <a:p>
            <a:pPr>
              <a:defRPr/>
            </a:pPr>
            <a:fld id="{A0AACACB-7472-4940-82F6-37848713CAAE}" type="slidenum">
              <a:rPr lang="en-US" smtClean="0"/>
              <a:pPr>
                <a:defRPr/>
              </a:pPr>
              <a:t>38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8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482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48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smtClean="0"/>
              <a:t>Resistive Force Proportional To Speed, Example</a:t>
            </a:r>
          </a:p>
        </p:txBody>
      </p:sp>
      <p:sp>
        <p:nvSpPr>
          <p:cNvPr id="35843" name="Rectangle 3"/>
          <p:cNvSpPr>
            <a:spLocks noGrp="1" noChangeArrowheads="1"/>
          </p:cNvSpPr>
          <p:nvPr>
            <p:ph sz="half" idx="1"/>
          </p:nvPr>
        </p:nvSpPr>
        <p:spPr>
          <a:xfrm>
            <a:off x="571500" y="1676400"/>
            <a:ext cx="5715000" cy="4514850"/>
          </a:xfrm>
        </p:spPr>
        <p:txBody>
          <a:bodyPr/>
          <a:lstStyle/>
          <a:p>
            <a:pPr marL="0" indent="0" eaLnBrk="1" hangingPunct="1"/>
            <a:r>
              <a:rPr lang="en-US" altLang="en-US" sz="2400" smtClean="0">
                <a:latin typeface="Times New Roman" pitchFamily="18" charset="0"/>
                <a:cs typeface="Times New Roman" pitchFamily="18" charset="0"/>
              </a:rPr>
              <a:t>Assume a small sphere of mass m is released from rest in a liquid.</a:t>
            </a:r>
          </a:p>
          <a:p>
            <a:pPr marL="0" indent="0" eaLnBrk="1" hangingPunct="1"/>
            <a:r>
              <a:rPr lang="en-US" altLang="en-US" sz="2400" smtClean="0">
                <a:latin typeface="Times New Roman" pitchFamily="18" charset="0"/>
                <a:cs typeface="Times New Roman" pitchFamily="18" charset="0"/>
              </a:rPr>
              <a:t>Forces acting on it are:</a:t>
            </a:r>
          </a:p>
          <a:p>
            <a:pPr lvl="1" eaLnBrk="1" hangingPunct="1"/>
            <a:r>
              <a:rPr lang="en-US" altLang="en-US" sz="2400" smtClean="0">
                <a:latin typeface="Times New Roman" pitchFamily="18" charset="0"/>
                <a:cs typeface="Times New Roman" pitchFamily="18" charset="0"/>
              </a:rPr>
              <a:t>Resistive force</a:t>
            </a:r>
          </a:p>
          <a:p>
            <a:pPr lvl="1" eaLnBrk="1" hangingPunct="1"/>
            <a:r>
              <a:rPr lang="en-US" altLang="en-US" sz="2400" smtClean="0">
                <a:latin typeface="Times New Roman" pitchFamily="18" charset="0"/>
                <a:cs typeface="Times New Roman" pitchFamily="18" charset="0"/>
              </a:rPr>
              <a:t>Gravitational force</a:t>
            </a:r>
          </a:p>
          <a:p>
            <a:pPr marL="0" indent="0" eaLnBrk="1" hangingPunct="1"/>
            <a:r>
              <a:rPr lang="en-US" altLang="en-US" sz="2400" smtClean="0">
                <a:latin typeface="Times New Roman" pitchFamily="18" charset="0"/>
                <a:cs typeface="Times New Roman" pitchFamily="18" charset="0"/>
              </a:rPr>
              <a:t>Analyzing the motion results in</a:t>
            </a:r>
          </a:p>
          <a:p>
            <a:pPr marL="0" indent="0" eaLnBrk="1" hangingPunct="1"/>
            <a:endParaRPr lang="en-US" altLang="en-US" sz="2600" smtClean="0"/>
          </a:p>
        </p:txBody>
      </p:sp>
      <p:graphicFrame>
        <p:nvGraphicFramePr>
          <p:cNvPr id="35844" name="Object 6"/>
          <p:cNvGraphicFramePr>
            <a:graphicFrameLocks noChangeAspect="1"/>
          </p:cNvGraphicFramePr>
          <p:nvPr/>
        </p:nvGraphicFramePr>
        <p:xfrm>
          <a:off x="614363" y="4849813"/>
          <a:ext cx="3586162" cy="1581150"/>
        </p:xfrm>
        <a:graphic>
          <a:graphicData uri="http://schemas.openxmlformats.org/presentationml/2006/ole">
            <mc:AlternateContent xmlns:mc="http://schemas.openxmlformats.org/markup-compatibility/2006">
              <mc:Choice xmlns:v="urn:schemas-microsoft-com:vml" Requires="v">
                <p:oleObj spid="_x0000_s39976" name="Equation" r:id="rId3" imgW="1473200" imgH="812800" progId="Equation.DSMT4">
                  <p:embed/>
                </p:oleObj>
              </mc:Choice>
              <mc:Fallback>
                <p:oleObj name="Equation" r:id="rId3" imgW="1473200" imgH="8128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363" y="4849813"/>
                        <a:ext cx="3586162"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1" name="TextBox 7"/>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9pPr>
          </a:lstStyle>
          <a:p>
            <a:pPr algn="r" eaLnBrk="1" hangingPunct="1">
              <a:lnSpc>
                <a:spcPct val="100000"/>
              </a:lnSpc>
              <a:spcBef>
                <a:spcPct val="0"/>
              </a:spcBef>
            </a:pPr>
            <a:r>
              <a:rPr lang="en-US" altLang="en-US" sz="1200"/>
              <a:t>Section 6.4</a:t>
            </a:r>
          </a:p>
        </p:txBody>
      </p:sp>
      <p:pic>
        <p:nvPicPr>
          <p:cNvPr id="39942" name="Picture 8" descr="0613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1679575"/>
            <a:ext cx="3811588"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Object 1"/>
          <p:cNvGraphicFramePr>
            <a:graphicFrameLocks noChangeAspect="1"/>
          </p:cNvGraphicFramePr>
          <p:nvPr/>
        </p:nvGraphicFramePr>
        <p:xfrm>
          <a:off x="361950" y="4278313"/>
          <a:ext cx="3443288" cy="631825"/>
        </p:xfrm>
        <a:graphic>
          <a:graphicData uri="http://schemas.openxmlformats.org/presentationml/2006/ole">
            <mc:AlternateContent xmlns:mc="http://schemas.openxmlformats.org/markup-compatibility/2006">
              <mc:Choice xmlns:v="urn:schemas-microsoft-com:vml" Requires="v">
                <p:oleObj spid="_x0000_s39977" name="Equation" r:id="rId6" imgW="1384300" imgH="254000" progId="Equation.3">
                  <p:embed/>
                </p:oleObj>
              </mc:Choice>
              <mc:Fallback>
                <p:oleObj name="Equation" r:id="rId6" imgW="1384300" imgH="254000" progId="Equation.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1950" y="4278313"/>
                        <a:ext cx="3443288"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p:cNvSpPr>
            <a:spLocks noGrp="1"/>
          </p:cNvSpPr>
          <p:nvPr>
            <p:ph type="sldNum" sz="quarter" idx="12"/>
          </p:nvPr>
        </p:nvSpPr>
        <p:spPr/>
        <p:txBody>
          <a:bodyPr/>
          <a:lstStyle/>
          <a:p>
            <a:pPr>
              <a:defRPr/>
            </a:pPr>
            <a:fld id="{C28588B3-FF0F-4475-8FB1-F9E2133E0173}" type="slidenum">
              <a:rPr lang="en-US" smtClean="0"/>
              <a:pPr>
                <a:defRPr/>
              </a:pPr>
              <a:t>39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5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2400" b="1" smtClean="0"/>
              <a:t>Uniform Circular Motion, Force</a:t>
            </a:r>
            <a:endParaRPr lang="en-US" altLang="en-US" b="1" smtClean="0"/>
          </a:p>
        </p:txBody>
      </p:sp>
      <p:sp>
        <p:nvSpPr>
          <p:cNvPr id="6147" name="Rectangle 3"/>
          <p:cNvSpPr>
            <a:spLocks noGrp="1" noChangeArrowheads="1"/>
          </p:cNvSpPr>
          <p:nvPr>
            <p:ph sz="half" idx="2"/>
          </p:nvPr>
        </p:nvSpPr>
        <p:spPr>
          <a:xfrm>
            <a:off x="666750" y="1600200"/>
            <a:ext cx="5273675" cy="4614863"/>
          </a:xfrm>
        </p:spPr>
        <p:txBody>
          <a:bodyPr/>
          <a:lstStyle/>
          <a:p>
            <a:pPr marL="0" indent="0" eaLnBrk="1" hangingPunct="1"/>
            <a:r>
              <a:rPr lang="en-US" altLang="en-US" sz="2400" smtClean="0">
                <a:latin typeface="Times New Roman" pitchFamily="18" charset="0"/>
                <a:cs typeface="Times New Roman" pitchFamily="18" charset="0"/>
              </a:rPr>
              <a:t>A force,    , is associated with the centripetal acceleration.</a:t>
            </a:r>
          </a:p>
          <a:p>
            <a:pPr marL="0" indent="0" eaLnBrk="1" hangingPunct="1"/>
            <a:r>
              <a:rPr lang="en-US" altLang="en-US" sz="2400" smtClean="0">
                <a:latin typeface="Times New Roman" pitchFamily="18" charset="0"/>
                <a:cs typeface="Times New Roman" pitchFamily="18" charset="0"/>
              </a:rPr>
              <a:t>The force is also directed toward the center of the circle.</a:t>
            </a:r>
          </a:p>
          <a:p>
            <a:pPr marL="0" indent="0" eaLnBrk="1" hangingPunct="1"/>
            <a:r>
              <a:rPr lang="en-US" altLang="en-US" sz="2400" smtClean="0">
                <a:latin typeface="Times New Roman" pitchFamily="18" charset="0"/>
                <a:cs typeface="Times New Roman" pitchFamily="18" charset="0"/>
              </a:rPr>
              <a:t>Applying Newton’s Second Law along the radial direction gives</a:t>
            </a:r>
          </a:p>
        </p:txBody>
      </p:sp>
      <p:graphicFrame>
        <p:nvGraphicFramePr>
          <p:cNvPr id="6148" name="Object 6"/>
          <p:cNvGraphicFramePr>
            <a:graphicFrameLocks noChangeAspect="1"/>
          </p:cNvGraphicFramePr>
          <p:nvPr/>
        </p:nvGraphicFramePr>
        <p:xfrm>
          <a:off x="1428750" y="4065588"/>
          <a:ext cx="3752850" cy="1000125"/>
        </p:xfrm>
        <a:graphic>
          <a:graphicData uri="http://schemas.openxmlformats.org/presentationml/2006/ole">
            <mc:AlternateContent xmlns:mc="http://schemas.openxmlformats.org/markup-compatibility/2006">
              <mc:Choice xmlns:v="urn:schemas-microsoft-com:vml" Requires="v">
                <p:oleObj spid="_x0000_s6184" name="Equation" r:id="rId3" imgW="1257300" imgH="419100" progId="Equation.DSMT4">
                  <p:embed/>
                </p:oleObj>
              </mc:Choice>
              <mc:Fallback>
                <p:oleObj name="Equation" r:id="rId3" imgW="1257300" imgH="4191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0" y="4065588"/>
                        <a:ext cx="37528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9" name="Object 10"/>
          <p:cNvGraphicFramePr>
            <a:graphicFrameLocks noGrp="1" noChangeAspect="1"/>
          </p:cNvGraphicFramePr>
          <p:nvPr>
            <p:ph sz="half" idx="1"/>
          </p:nvPr>
        </p:nvGraphicFramePr>
        <p:xfrm>
          <a:off x="1689100" y="1535113"/>
          <a:ext cx="300038" cy="369887"/>
        </p:xfrm>
        <a:graphic>
          <a:graphicData uri="http://schemas.openxmlformats.org/presentationml/2006/ole">
            <mc:AlternateContent xmlns:mc="http://schemas.openxmlformats.org/markup-compatibility/2006">
              <mc:Choice xmlns:v="urn:schemas-microsoft-com:vml" Requires="v">
                <p:oleObj spid="_x0000_s6185" name="Equation" r:id="rId5" imgW="164957" imgH="253780" progId="Equation.DSMT4">
                  <p:embed/>
                </p:oleObj>
              </mc:Choice>
              <mc:Fallback>
                <p:oleObj name="Equation" r:id="rId5" imgW="164957" imgH="25378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9100" y="1535113"/>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0" name="TextBox 14"/>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9pPr>
          </a:lstStyle>
          <a:p>
            <a:pPr algn="r" eaLnBrk="1" hangingPunct="1">
              <a:lnSpc>
                <a:spcPct val="100000"/>
              </a:lnSpc>
              <a:spcBef>
                <a:spcPct val="0"/>
              </a:spcBef>
            </a:pPr>
            <a:r>
              <a:rPr lang="en-US" altLang="en-US" sz="1200"/>
              <a:t>Section 6.1</a:t>
            </a:r>
          </a:p>
        </p:txBody>
      </p:sp>
      <p:pic>
        <p:nvPicPr>
          <p:cNvPr id="6151"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6950" y="1073150"/>
            <a:ext cx="4975225"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C28588B3-FF0F-4475-8FB1-F9E2133E0173}"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smtClean="0"/>
              <a:t>Resistive Force Proportional To Speed, Example, cont.</a:t>
            </a:r>
          </a:p>
        </p:txBody>
      </p:sp>
      <p:sp>
        <p:nvSpPr>
          <p:cNvPr id="36867" name="Rectangle 3"/>
          <p:cNvSpPr>
            <a:spLocks noGrp="1" noChangeArrowheads="1"/>
          </p:cNvSpPr>
          <p:nvPr>
            <p:ph sz="half" idx="1"/>
          </p:nvPr>
        </p:nvSpPr>
        <p:spPr>
          <a:xfrm>
            <a:off x="571500" y="1676400"/>
            <a:ext cx="6845300" cy="4638675"/>
          </a:xfrm>
        </p:spPr>
        <p:txBody>
          <a:bodyPr/>
          <a:lstStyle/>
          <a:p>
            <a:pPr marL="0" indent="0" eaLnBrk="1" hangingPunct="1">
              <a:lnSpc>
                <a:spcPct val="90000"/>
              </a:lnSpc>
            </a:pPr>
            <a:r>
              <a:rPr lang="en-US" altLang="en-US" sz="2400" smtClean="0">
                <a:latin typeface="Times New Roman" pitchFamily="18" charset="0"/>
                <a:cs typeface="Times New Roman" pitchFamily="18" charset="0"/>
              </a:rPr>
              <a:t>Initially, </a:t>
            </a:r>
            <a:r>
              <a:rPr lang="en-US" altLang="en-US" sz="2400" i="1" smtClean="0">
                <a:latin typeface="Times New Roman" pitchFamily="18" charset="0"/>
                <a:cs typeface="Times New Roman" pitchFamily="18" charset="0"/>
              </a:rPr>
              <a:t>v</a:t>
            </a:r>
            <a:r>
              <a:rPr lang="en-US" altLang="en-US" sz="2400" smtClean="0">
                <a:latin typeface="Times New Roman" pitchFamily="18" charset="0"/>
                <a:cs typeface="Times New Roman" pitchFamily="18" charset="0"/>
              </a:rPr>
              <a:t> = 0 and </a:t>
            </a:r>
            <a:r>
              <a:rPr lang="en-US" altLang="en-US" sz="2400" i="1" smtClean="0">
                <a:latin typeface="Times New Roman" pitchFamily="18" charset="0"/>
                <a:cs typeface="Times New Roman" pitchFamily="18" charset="0"/>
              </a:rPr>
              <a:t>dv</a:t>
            </a:r>
            <a:r>
              <a:rPr lang="en-US" altLang="en-US" sz="2400" smtClean="0">
                <a:latin typeface="Times New Roman" pitchFamily="18" charset="0"/>
                <a:cs typeface="Times New Roman" pitchFamily="18" charset="0"/>
              </a:rPr>
              <a:t>/</a:t>
            </a:r>
            <a:r>
              <a:rPr lang="en-US" altLang="en-US" sz="2400" i="1" smtClean="0">
                <a:latin typeface="Times New Roman" pitchFamily="18" charset="0"/>
                <a:cs typeface="Times New Roman" pitchFamily="18" charset="0"/>
              </a:rPr>
              <a:t>dt</a:t>
            </a:r>
            <a:r>
              <a:rPr lang="en-US" altLang="en-US" sz="2400" smtClean="0">
                <a:latin typeface="Times New Roman" pitchFamily="18" charset="0"/>
                <a:cs typeface="Times New Roman" pitchFamily="18" charset="0"/>
              </a:rPr>
              <a:t> = </a:t>
            </a:r>
            <a:r>
              <a:rPr lang="en-US" altLang="en-US" sz="2400" i="1" smtClean="0">
                <a:latin typeface="Times New Roman" pitchFamily="18" charset="0"/>
                <a:cs typeface="Times New Roman" pitchFamily="18" charset="0"/>
              </a:rPr>
              <a:t>g</a:t>
            </a:r>
          </a:p>
          <a:p>
            <a:pPr marL="0" indent="0" eaLnBrk="1" hangingPunct="1">
              <a:lnSpc>
                <a:spcPct val="90000"/>
              </a:lnSpc>
            </a:pPr>
            <a:r>
              <a:rPr lang="en-US" altLang="en-US" sz="2400" smtClean="0">
                <a:latin typeface="Times New Roman" pitchFamily="18" charset="0"/>
                <a:cs typeface="Times New Roman" pitchFamily="18" charset="0"/>
              </a:rPr>
              <a:t>As </a:t>
            </a:r>
            <a:r>
              <a:rPr lang="en-US" altLang="en-US" sz="2400" i="1" smtClean="0">
                <a:latin typeface="Times New Roman" pitchFamily="18" charset="0"/>
                <a:cs typeface="Times New Roman" pitchFamily="18" charset="0"/>
              </a:rPr>
              <a:t>t</a:t>
            </a:r>
            <a:r>
              <a:rPr lang="en-US" altLang="en-US" sz="2400" smtClean="0">
                <a:latin typeface="Times New Roman" pitchFamily="18" charset="0"/>
                <a:cs typeface="Times New Roman" pitchFamily="18" charset="0"/>
              </a:rPr>
              <a:t> increases, </a:t>
            </a:r>
            <a:r>
              <a:rPr lang="en-US" altLang="en-US" sz="2400" i="1" smtClean="0">
                <a:latin typeface="Times New Roman" pitchFamily="18" charset="0"/>
                <a:cs typeface="Times New Roman" pitchFamily="18" charset="0"/>
              </a:rPr>
              <a:t>R</a:t>
            </a:r>
            <a:r>
              <a:rPr lang="en-US" altLang="en-US" sz="2400" smtClean="0">
                <a:latin typeface="Times New Roman" pitchFamily="18" charset="0"/>
                <a:cs typeface="Times New Roman" pitchFamily="18" charset="0"/>
              </a:rPr>
              <a:t> increases and </a:t>
            </a:r>
            <a:r>
              <a:rPr lang="en-US" altLang="en-US" sz="2400" i="1" smtClean="0">
                <a:latin typeface="Times New Roman" pitchFamily="18" charset="0"/>
                <a:cs typeface="Times New Roman" pitchFamily="18" charset="0"/>
              </a:rPr>
              <a:t>a</a:t>
            </a:r>
            <a:r>
              <a:rPr lang="en-US" altLang="en-US" sz="2400" smtClean="0">
                <a:latin typeface="Times New Roman" pitchFamily="18" charset="0"/>
                <a:cs typeface="Times New Roman" pitchFamily="18" charset="0"/>
              </a:rPr>
              <a:t> decreases</a:t>
            </a:r>
          </a:p>
          <a:p>
            <a:pPr marL="0" indent="0" eaLnBrk="1" hangingPunct="1">
              <a:lnSpc>
                <a:spcPct val="90000"/>
              </a:lnSpc>
            </a:pPr>
            <a:r>
              <a:rPr lang="en-US" altLang="en-US" sz="2400" smtClean="0">
                <a:latin typeface="Times New Roman" pitchFamily="18" charset="0"/>
                <a:cs typeface="Times New Roman" pitchFamily="18" charset="0"/>
              </a:rPr>
              <a:t>The acceleration approaches 0 when </a:t>
            </a:r>
            <a:r>
              <a:rPr lang="en-US" altLang="en-US" sz="2400" i="1" smtClean="0">
                <a:latin typeface="Times New Roman" pitchFamily="18" charset="0"/>
                <a:cs typeface="Times New Roman" pitchFamily="18" charset="0"/>
              </a:rPr>
              <a:t>R</a:t>
            </a:r>
            <a:r>
              <a:rPr lang="en-US" altLang="en-US" sz="2400" smtClean="0">
                <a:latin typeface="Times New Roman" pitchFamily="18" charset="0"/>
                <a:cs typeface="Times New Roman" pitchFamily="18" charset="0"/>
              </a:rPr>
              <a:t> = </a:t>
            </a:r>
            <a:r>
              <a:rPr lang="en-US" altLang="en-US" sz="2400" i="1" smtClean="0">
                <a:latin typeface="Times New Roman" pitchFamily="18" charset="0"/>
                <a:cs typeface="Times New Roman" pitchFamily="18" charset="0"/>
              </a:rPr>
              <a:t>mg</a:t>
            </a:r>
          </a:p>
          <a:p>
            <a:pPr marL="0" indent="0" eaLnBrk="1" hangingPunct="1">
              <a:lnSpc>
                <a:spcPct val="90000"/>
              </a:lnSpc>
            </a:pPr>
            <a:r>
              <a:rPr lang="en-US" altLang="en-US" sz="2400" smtClean="0">
                <a:latin typeface="Times New Roman" pitchFamily="18" charset="0"/>
                <a:cs typeface="Times New Roman" pitchFamily="18" charset="0"/>
              </a:rPr>
              <a:t>At this point, </a:t>
            </a:r>
            <a:r>
              <a:rPr lang="en-US" altLang="en-US" sz="2400" i="1" smtClean="0">
                <a:latin typeface="Times New Roman" pitchFamily="18" charset="0"/>
                <a:cs typeface="Times New Roman" pitchFamily="18" charset="0"/>
              </a:rPr>
              <a:t>v</a:t>
            </a:r>
            <a:r>
              <a:rPr lang="en-US" altLang="en-US" sz="2400" smtClean="0">
                <a:latin typeface="Times New Roman" pitchFamily="18" charset="0"/>
                <a:cs typeface="Times New Roman" pitchFamily="18" charset="0"/>
              </a:rPr>
              <a:t> approaches the </a:t>
            </a:r>
            <a:r>
              <a:rPr lang="en-US" altLang="en-US" sz="2400" b="1" i="1" smtClean="0">
                <a:latin typeface="Times New Roman" pitchFamily="18" charset="0"/>
                <a:cs typeface="Times New Roman" pitchFamily="18" charset="0"/>
              </a:rPr>
              <a:t>terminal speed</a:t>
            </a:r>
            <a:r>
              <a:rPr lang="en-US" altLang="en-US" sz="2400" smtClean="0">
                <a:latin typeface="Times New Roman" pitchFamily="18" charset="0"/>
                <a:cs typeface="Times New Roman" pitchFamily="18" charset="0"/>
              </a:rPr>
              <a:t> of the object.</a:t>
            </a:r>
          </a:p>
        </p:txBody>
      </p:sp>
      <p:pic>
        <p:nvPicPr>
          <p:cNvPr id="40964" name="Picture 6" descr="0613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6800" y="1582738"/>
            <a:ext cx="2555875" cy="435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C28588B3-FF0F-4475-8FB1-F9E2133E0173}" type="slidenum">
              <a:rPr lang="en-US" smtClean="0"/>
              <a:pPr>
                <a:defRPr/>
              </a:pPr>
              <a:t>40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smtClean="0"/>
              <a:t>Terminal Speed</a:t>
            </a:r>
          </a:p>
        </p:txBody>
      </p:sp>
      <p:sp>
        <p:nvSpPr>
          <p:cNvPr id="37891" name="Rectangle 3"/>
          <p:cNvSpPr>
            <a:spLocks noGrp="1" noChangeArrowheads="1"/>
          </p:cNvSpPr>
          <p:nvPr>
            <p:ph sz="half" idx="1"/>
          </p:nvPr>
        </p:nvSpPr>
        <p:spPr/>
        <p:txBody>
          <a:bodyPr/>
          <a:lstStyle/>
          <a:p>
            <a:pPr marL="0" indent="0" eaLnBrk="1" hangingPunct="1">
              <a:lnSpc>
                <a:spcPct val="90000"/>
              </a:lnSpc>
            </a:pPr>
            <a:r>
              <a:rPr lang="en-US" altLang="en-US" sz="2400" smtClean="0">
                <a:latin typeface="Times New Roman" pitchFamily="18" charset="0"/>
                <a:cs typeface="Times New Roman" pitchFamily="18" charset="0"/>
              </a:rPr>
              <a:t>To find the terminal speed, let </a:t>
            </a:r>
            <a:r>
              <a:rPr lang="en-US" altLang="en-US" sz="2400" i="1" smtClean="0">
                <a:latin typeface="Times New Roman" pitchFamily="18" charset="0"/>
                <a:cs typeface="Times New Roman" pitchFamily="18" charset="0"/>
              </a:rPr>
              <a:t>a</a:t>
            </a:r>
            <a:r>
              <a:rPr lang="en-US" altLang="en-US" sz="2400" smtClean="0">
                <a:latin typeface="Times New Roman" pitchFamily="18" charset="0"/>
                <a:cs typeface="Times New Roman" pitchFamily="18" charset="0"/>
              </a:rPr>
              <a:t> = 0</a:t>
            </a:r>
          </a:p>
          <a:p>
            <a:pPr marL="0" indent="0" eaLnBrk="1" hangingPunct="1">
              <a:lnSpc>
                <a:spcPct val="90000"/>
              </a:lnSpc>
            </a:pPr>
            <a:endParaRPr lang="en-US" altLang="en-US" smtClean="0"/>
          </a:p>
          <a:p>
            <a:pPr marL="0" indent="0" eaLnBrk="1" hangingPunct="1">
              <a:lnSpc>
                <a:spcPct val="90000"/>
              </a:lnSpc>
            </a:pPr>
            <a:endParaRPr lang="en-US" altLang="en-US" smtClean="0"/>
          </a:p>
          <a:p>
            <a:pPr marL="0" indent="0" eaLnBrk="1" hangingPunct="1">
              <a:lnSpc>
                <a:spcPct val="90000"/>
              </a:lnSpc>
            </a:pPr>
            <a:endParaRPr lang="en-US" altLang="en-US" smtClean="0"/>
          </a:p>
          <a:p>
            <a:pPr marL="0" indent="0" eaLnBrk="1" hangingPunct="1">
              <a:lnSpc>
                <a:spcPct val="90000"/>
              </a:lnSpc>
            </a:pPr>
            <a:r>
              <a:rPr lang="en-US" altLang="en-US" sz="2400" smtClean="0">
                <a:latin typeface="Times New Roman" pitchFamily="18" charset="0"/>
                <a:cs typeface="Times New Roman" pitchFamily="18" charset="0"/>
              </a:rPr>
              <a:t>Solving the differential equation gives</a:t>
            </a:r>
            <a:endParaRPr lang="en-US" altLang="en-US" smtClean="0">
              <a:latin typeface="Times New Roman" pitchFamily="18" charset="0"/>
              <a:cs typeface="Times New Roman" pitchFamily="18" charset="0"/>
            </a:endParaRPr>
          </a:p>
          <a:p>
            <a:pPr marL="0" indent="0" eaLnBrk="1" hangingPunct="1">
              <a:lnSpc>
                <a:spcPct val="90000"/>
              </a:lnSpc>
            </a:pPr>
            <a:endParaRPr lang="en-US" altLang="en-US" smtClean="0"/>
          </a:p>
          <a:p>
            <a:pPr marL="0" indent="0" eaLnBrk="1" hangingPunct="1">
              <a:lnSpc>
                <a:spcPct val="90000"/>
              </a:lnSpc>
            </a:pPr>
            <a:endParaRPr lang="en-US" altLang="en-US" smtClean="0">
              <a:latin typeface="Symbol" pitchFamily="18" charset="2"/>
            </a:endParaRPr>
          </a:p>
          <a:p>
            <a:pPr marL="0" indent="0" eaLnBrk="1" hangingPunct="1">
              <a:lnSpc>
                <a:spcPct val="90000"/>
              </a:lnSpc>
            </a:pPr>
            <a:endParaRPr lang="en-US" altLang="en-US" sz="2400" i="1" smtClean="0">
              <a:latin typeface="Times New Roman" pitchFamily="18" charset="0"/>
              <a:cs typeface="Times New Roman" pitchFamily="18" charset="0"/>
            </a:endParaRPr>
          </a:p>
          <a:p>
            <a:pPr marL="0" indent="0" eaLnBrk="1" hangingPunct="1">
              <a:lnSpc>
                <a:spcPct val="90000"/>
              </a:lnSpc>
            </a:pPr>
            <a:r>
              <a:rPr lang="en-US" altLang="en-US" sz="2400" i="1" smtClean="0">
                <a:latin typeface="Times New Roman" pitchFamily="18" charset="0"/>
                <a:cs typeface="Times New Roman" pitchFamily="18" charset="0"/>
              </a:rPr>
              <a:t>t</a:t>
            </a:r>
            <a:r>
              <a:rPr lang="en-US" altLang="en-US" sz="2400" smtClean="0">
                <a:latin typeface="Times New Roman" pitchFamily="18" charset="0"/>
                <a:cs typeface="Times New Roman" pitchFamily="18" charset="0"/>
              </a:rPr>
              <a:t> is the </a:t>
            </a:r>
            <a:r>
              <a:rPr lang="en-US" altLang="en-US" sz="2400" b="1" i="1" smtClean="0">
                <a:latin typeface="Times New Roman" pitchFamily="18" charset="0"/>
                <a:cs typeface="Times New Roman" pitchFamily="18" charset="0"/>
              </a:rPr>
              <a:t>time constant</a:t>
            </a:r>
            <a:r>
              <a:rPr lang="en-US" altLang="en-US" sz="2400" smtClean="0">
                <a:latin typeface="Times New Roman" pitchFamily="18" charset="0"/>
                <a:cs typeface="Times New Roman" pitchFamily="18" charset="0"/>
              </a:rPr>
              <a:t> and</a:t>
            </a:r>
            <a:endParaRPr lang="en-US" altLang="en-US" smtClean="0">
              <a:latin typeface="Times New Roman" pitchFamily="18" charset="0"/>
              <a:cs typeface="Times New Roman" pitchFamily="18" charset="0"/>
            </a:endParaRPr>
          </a:p>
          <a:p>
            <a:pPr marL="0" indent="0" eaLnBrk="1" hangingPunct="1">
              <a:lnSpc>
                <a:spcPct val="90000"/>
              </a:lnSpc>
              <a:buFont typeface="Wingdings" pitchFamily="2" charset="2"/>
              <a:buNone/>
            </a:pPr>
            <a:r>
              <a:rPr lang="en-US" altLang="en-US" smtClean="0"/>
              <a:t>	</a:t>
            </a:r>
            <a:r>
              <a:rPr lang="en-US" altLang="en-US" sz="2800" i="1" smtClean="0">
                <a:latin typeface="Symbol" pitchFamily="18" charset="2"/>
              </a:rPr>
              <a:t>t</a:t>
            </a:r>
            <a:r>
              <a:rPr lang="en-US" altLang="en-US" sz="2800" smtClean="0"/>
              <a:t> = </a:t>
            </a:r>
            <a:r>
              <a:rPr lang="en-US" altLang="en-US" sz="2800" i="1" smtClean="0"/>
              <a:t>m</a:t>
            </a:r>
            <a:r>
              <a:rPr lang="en-US" altLang="en-US" sz="2800" smtClean="0"/>
              <a:t>/</a:t>
            </a:r>
            <a:r>
              <a:rPr lang="en-US" altLang="en-US" sz="2800" i="1" smtClean="0"/>
              <a:t>b</a:t>
            </a:r>
            <a:endParaRPr lang="en-US" altLang="en-US" i="1" smtClean="0">
              <a:latin typeface="Symbol" pitchFamily="18" charset="2"/>
            </a:endParaRPr>
          </a:p>
          <a:p>
            <a:pPr marL="0" indent="0" eaLnBrk="1" hangingPunct="1">
              <a:lnSpc>
                <a:spcPct val="90000"/>
              </a:lnSpc>
            </a:pPr>
            <a:endParaRPr lang="en-US" altLang="en-US" sz="2200" smtClean="0"/>
          </a:p>
          <a:p>
            <a:pPr marL="0" indent="0" eaLnBrk="1" hangingPunct="1">
              <a:lnSpc>
                <a:spcPct val="90000"/>
              </a:lnSpc>
            </a:pPr>
            <a:endParaRPr lang="en-US" altLang="en-US" sz="2200" smtClean="0"/>
          </a:p>
        </p:txBody>
      </p:sp>
      <p:graphicFrame>
        <p:nvGraphicFramePr>
          <p:cNvPr id="37892" name="Object 7"/>
          <p:cNvGraphicFramePr>
            <a:graphicFrameLocks noChangeAspect="1"/>
          </p:cNvGraphicFramePr>
          <p:nvPr/>
        </p:nvGraphicFramePr>
        <p:xfrm>
          <a:off x="441325" y="3954463"/>
          <a:ext cx="5738813" cy="839787"/>
        </p:xfrm>
        <a:graphic>
          <a:graphicData uri="http://schemas.openxmlformats.org/presentationml/2006/ole">
            <mc:AlternateContent xmlns:mc="http://schemas.openxmlformats.org/markup-compatibility/2006">
              <mc:Choice xmlns:v="urn:schemas-microsoft-com:vml" Requires="v">
                <p:oleObj spid="_x0000_s42041" name="Equation" r:id="rId3" imgW="2145369" imgH="393529" progId="Equation.DSMT4">
                  <p:embed/>
                </p:oleObj>
              </mc:Choice>
              <mc:Fallback>
                <p:oleObj name="Equation" r:id="rId3" imgW="2145369" imgH="393529"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325" y="3954463"/>
                        <a:ext cx="5738813"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3" name="Object 6"/>
          <p:cNvGraphicFramePr>
            <a:graphicFrameLocks noChangeAspect="1"/>
          </p:cNvGraphicFramePr>
          <p:nvPr/>
        </p:nvGraphicFramePr>
        <p:xfrm>
          <a:off x="1238250" y="2155825"/>
          <a:ext cx="1357313" cy="700088"/>
        </p:xfrm>
        <a:graphic>
          <a:graphicData uri="http://schemas.openxmlformats.org/presentationml/2006/ole">
            <mc:AlternateContent xmlns:mc="http://schemas.openxmlformats.org/markup-compatibility/2006">
              <mc:Choice xmlns:v="urn:schemas-microsoft-com:vml" Requires="v">
                <p:oleObj spid="_x0000_s42042" name="Equation" r:id="rId5" imgW="609336" imgH="393529" progId="Equation.DSMT4">
                  <p:embed/>
                </p:oleObj>
              </mc:Choice>
              <mc:Fallback>
                <p:oleObj name="Equation" r:id="rId5" imgW="609336" imgH="393529"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8250" y="2155825"/>
                        <a:ext cx="1357313"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0" name="TextBox 8"/>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9pPr>
          </a:lstStyle>
          <a:p>
            <a:pPr algn="r" eaLnBrk="1" hangingPunct="1">
              <a:lnSpc>
                <a:spcPct val="100000"/>
              </a:lnSpc>
              <a:spcBef>
                <a:spcPct val="0"/>
              </a:spcBef>
            </a:pPr>
            <a:r>
              <a:rPr lang="en-US" altLang="en-US" sz="1200"/>
              <a:t>Section 6.4</a:t>
            </a:r>
          </a:p>
        </p:txBody>
      </p:sp>
      <p:pic>
        <p:nvPicPr>
          <p:cNvPr id="41991" name="Picture 9" descr="0613c"/>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69013" y="1004888"/>
            <a:ext cx="4041775" cy="484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1992" name="Object 1"/>
          <p:cNvGraphicFramePr>
            <a:graphicFrameLocks noChangeAspect="1"/>
          </p:cNvGraphicFramePr>
          <p:nvPr/>
        </p:nvGraphicFramePr>
        <p:xfrm>
          <a:off x="3035300" y="2168525"/>
          <a:ext cx="2346325" cy="1035050"/>
        </p:xfrm>
        <a:graphic>
          <a:graphicData uri="http://schemas.openxmlformats.org/presentationml/2006/ole">
            <mc:AlternateContent xmlns:mc="http://schemas.openxmlformats.org/markup-compatibility/2006">
              <mc:Choice xmlns:v="urn:schemas-microsoft-com:vml" Requires="v">
                <p:oleObj spid="_x0000_s42043" name="Equation" r:id="rId8" imgW="1473200" imgH="812800" progId="Equation.DSMT4">
                  <p:embed/>
                </p:oleObj>
              </mc:Choice>
              <mc:Fallback>
                <p:oleObj name="Equation" r:id="rId8" imgW="1473200" imgH="812800" progId="Equation.DSMT4">
                  <p:embed/>
                  <p:pic>
                    <p:nvPicPr>
                      <p:cNvPr id="0"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35300" y="2168525"/>
                        <a:ext cx="2346325"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C28588B3-FF0F-4475-8FB1-F9E2133E0173}" type="slidenum">
              <a:rPr lang="en-US" smtClean="0"/>
              <a:pPr>
                <a:defRPr/>
              </a:pPr>
              <a:t>41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89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789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78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4"/>
          <p:cNvSpPr>
            <a:spLocks noGrp="1"/>
          </p:cNvSpPr>
          <p:nvPr>
            <p:ph type="title"/>
          </p:nvPr>
        </p:nvSpPr>
        <p:spPr/>
        <p:txBody>
          <a:bodyPr/>
          <a:lstStyle/>
          <a:p>
            <a:r>
              <a:rPr lang="en-US" altLang="en-US" smtClean="0"/>
              <a:t>Problem: 6.8</a:t>
            </a:r>
          </a:p>
        </p:txBody>
      </p:sp>
      <p:sp>
        <p:nvSpPr>
          <p:cNvPr id="6" name="Content Placeholder 5"/>
          <p:cNvSpPr>
            <a:spLocks noGrp="1"/>
          </p:cNvSpPr>
          <p:nvPr>
            <p:ph idx="1"/>
          </p:nvPr>
        </p:nvSpPr>
        <p:spPr/>
        <p:txBody>
          <a:bodyPr/>
          <a:lstStyle/>
          <a:p>
            <a:r>
              <a:rPr lang="en-US" altLang="en-US" sz="2400" smtClean="0">
                <a:latin typeface="Times New Roman" pitchFamily="18" charset="0"/>
                <a:cs typeface="Times New Roman" pitchFamily="18" charset="0"/>
              </a:rPr>
              <a:t>A small sphere of mass 2.00 g is released from rest in a large vessel filled with oil, where it experiences a resistive force proportional to its speed. The sphere reaches a terminal speed of 5.00 cm/s. </a:t>
            </a:r>
          </a:p>
          <a:p>
            <a:r>
              <a:rPr lang="en-US" altLang="en-US" sz="2400" smtClean="0">
                <a:latin typeface="Times New Roman" pitchFamily="18" charset="0"/>
                <a:cs typeface="Times New Roman" pitchFamily="18" charset="0"/>
              </a:rPr>
              <a:t>Determine the time constant t and the time at which the sphere reaches 90.0% of its terminal speed.</a:t>
            </a:r>
          </a:p>
          <a:p>
            <a:r>
              <a:rPr lang="en-US" altLang="en-US" sz="2400" smtClean="0">
                <a:latin typeface="Times New Roman" pitchFamily="18" charset="0"/>
                <a:cs typeface="Times New Roman" pitchFamily="18" charset="0"/>
              </a:rPr>
              <a:t>Solution: As </a:t>
            </a:r>
          </a:p>
        </p:txBody>
      </p:sp>
      <p:graphicFrame>
        <p:nvGraphicFramePr>
          <p:cNvPr id="7" name="Object 6"/>
          <p:cNvGraphicFramePr>
            <a:graphicFrameLocks noChangeAspect="1"/>
          </p:cNvGraphicFramePr>
          <p:nvPr/>
        </p:nvGraphicFramePr>
        <p:xfrm>
          <a:off x="258763" y="3560763"/>
          <a:ext cx="3387725" cy="1019175"/>
        </p:xfrm>
        <a:graphic>
          <a:graphicData uri="http://schemas.openxmlformats.org/presentationml/2006/ole">
            <mc:AlternateContent xmlns:mc="http://schemas.openxmlformats.org/markup-compatibility/2006">
              <mc:Choice xmlns:v="urn:schemas-microsoft-com:vml" Requires="v">
                <p:oleObj spid="_x0000_s43064" name="Equation" r:id="rId3" imgW="1435100" imgH="431800" progId="Equation.3">
                  <p:embed/>
                </p:oleObj>
              </mc:Choice>
              <mc:Fallback>
                <p:oleObj name="Equation" r:id="rId3" imgW="1435100" imgH="4318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763" y="3560763"/>
                        <a:ext cx="3387725"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nvGraphicFramePr>
        <p:xfrm>
          <a:off x="147638" y="4362450"/>
          <a:ext cx="5567362" cy="1025525"/>
        </p:xfrm>
        <a:graphic>
          <a:graphicData uri="http://schemas.openxmlformats.org/presentationml/2006/ole">
            <mc:AlternateContent xmlns:mc="http://schemas.openxmlformats.org/markup-compatibility/2006">
              <mc:Choice xmlns:v="urn:schemas-microsoft-com:vml" Requires="v">
                <p:oleObj spid="_x0000_s43065" name="Equation" r:id="rId5" imgW="2413000" imgH="444500" progId="Equation.3">
                  <p:embed/>
                </p:oleObj>
              </mc:Choice>
              <mc:Fallback>
                <p:oleObj name="Equation" r:id="rId5" imgW="2413000" imgH="4445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8" y="4362450"/>
                        <a:ext cx="5567362"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nvGraphicFramePr>
        <p:xfrm>
          <a:off x="287338" y="5334000"/>
          <a:ext cx="2703512" cy="874713"/>
        </p:xfrm>
        <a:graphic>
          <a:graphicData uri="http://schemas.openxmlformats.org/presentationml/2006/ole">
            <mc:AlternateContent xmlns:mc="http://schemas.openxmlformats.org/markup-compatibility/2006">
              <mc:Choice xmlns:v="urn:schemas-microsoft-com:vml" Requires="v">
                <p:oleObj spid="_x0000_s43066" name="Equation" r:id="rId7" imgW="1295400" imgH="419100" progId="Equation.3">
                  <p:embed/>
                </p:oleObj>
              </mc:Choice>
              <mc:Fallback>
                <p:oleObj name="Equation" r:id="rId7" imgW="1295400" imgH="4191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338" y="5334000"/>
                        <a:ext cx="2703512"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7588"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73763" y="3497263"/>
            <a:ext cx="5430837" cy="240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A0AACACB-7472-4940-82F6-37848713CAAE}" type="slidenum">
              <a:rPr lang="en-US" smtClean="0"/>
              <a:pPr>
                <a:defRPr/>
              </a:pPr>
              <a:t>42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75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p:cNvSpPr>
            <a:spLocks noGrp="1" noChangeArrowheads="1"/>
          </p:cNvSpPr>
          <p:nvPr>
            <p:ph type="title"/>
          </p:nvPr>
        </p:nvSpPr>
        <p:spPr/>
        <p:txBody>
          <a:bodyPr/>
          <a:lstStyle/>
          <a:p>
            <a:pPr eaLnBrk="1" hangingPunct="1"/>
            <a:r>
              <a:rPr lang="en-US" altLang="en-US" smtClean="0"/>
              <a:t>Resistive Force Proportional To v</a:t>
            </a:r>
            <a:r>
              <a:rPr lang="en-US" altLang="en-US" baseline="30000" smtClean="0"/>
              <a:t>2</a:t>
            </a:r>
          </a:p>
        </p:txBody>
      </p:sp>
      <p:sp>
        <p:nvSpPr>
          <p:cNvPr id="44035" name="Rectangle 3"/>
          <p:cNvSpPr>
            <a:spLocks noGrp="1" noChangeArrowheads="1"/>
          </p:cNvSpPr>
          <p:nvPr>
            <p:ph idx="1"/>
          </p:nvPr>
        </p:nvSpPr>
        <p:spPr>
          <a:xfrm>
            <a:off x="571500" y="1676400"/>
            <a:ext cx="10525125" cy="4427538"/>
          </a:xfrm>
        </p:spPr>
        <p:txBody>
          <a:bodyPr/>
          <a:lstStyle/>
          <a:p>
            <a:pPr marL="0" eaLnBrk="1" hangingPunct="1">
              <a:defRPr/>
            </a:pPr>
            <a:r>
              <a:rPr lang="en-US" altLang="en-US" sz="2400" dirty="0" smtClean="0">
                <a:latin typeface="Times New Roman" panose="02020603050405020304" pitchFamily="18" charset="0"/>
                <a:cs typeface="Times New Roman" panose="02020603050405020304" pitchFamily="18" charset="0"/>
              </a:rPr>
              <a:t>For objects moving at high speeds through air, </a:t>
            </a:r>
            <a:r>
              <a:rPr lang="en-US" sz="2400" dirty="0">
                <a:latin typeface="Times New Roman" panose="02020603050405020304" pitchFamily="18" charset="0"/>
                <a:cs typeface="Times New Roman" panose="02020603050405020304" pitchFamily="18" charset="0"/>
              </a:rPr>
              <a:t>such as airplanes, skydivers, </a:t>
            </a:r>
            <a:r>
              <a:rPr lang="en-US" sz="2400" dirty="0" smtClean="0">
                <a:latin typeface="Times New Roman" panose="02020603050405020304" pitchFamily="18" charset="0"/>
                <a:cs typeface="Times New Roman" panose="02020603050405020304" pitchFamily="18" charset="0"/>
              </a:rPr>
              <a:t>cars, and </a:t>
            </a:r>
            <a:r>
              <a:rPr lang="en-US" sz="2400" dirty="0">
                <a:latin typeface="Times New Roman" panose="02020603050405020304" pitchFamily="18" charset="0"/>
                <a:cs typeface="Times New Roman" panose="02020603050405020304" pitchFamily="18" charset="0"/>
              </a:rPr>
              <a:t>baseballs, </a:t>
            </a:r>
            <a:r>
              <a:rPr lang="en-US" altLang="en-US" sz="2400" dirty="0" smtClean="0">
                <a:latin typeface="Times New Roman" panose="02020603050405020304" pitchFamily="18" charset="0"/>
                <a:cs typeface="Times New Roman" panose="02020603050405020304" pitchFamily="18" charset="0"/>
              </a:rPr>
              <a:t>the resistive force is approximately equal to the square of the speed.</a:t>
            </a:r>
          </a:p>
          <a:p>
            <a:pPr eaLnBrk="1" hangingPunct="1">
              <a:defRPr/>
            </a:pPr>
            <a:r>
              <a:rPr lang="en-US" altLang="en-US" dirty="0" smtClean="0"/>
              <a:t>        </a:t>
            </a:r>
          </a:p>
          <a:p>
            <a:pPr eaLnBrk="1" hangingPunct="1">
              <a:defRPr/>
            </a:pPr>
            <a:r>
              <a:rPr lang="en-US" altLang="en-US" dirty="0"/>
              <a:t> </a:t>
            </a:r>
            <a:r>
              <a:rPr lang="en-US" altLang="en-US" dirty="0" smtClean="0"/>
              <a:t>      </a:t>
            </a:r>
            <a:r>
              <a:rPr lang="en-US" altLang="en-US" sz="2800" dirty="0" smtClean="0"/>
              <a:t> R = ½ DrAv</a:t>
            </a:r>
            <a:r>
              <a:rPr lang="en-US" altLang="en-US" sz="2800" baseline="30000" dirty="0" smtClean="0"/>
              <a:t>2</a:t>
            </a:r>
            <a:endParaRPr lang="en-US" altLang="en-US" baseline="30000" dirty="0" smtClean="0"/>
          </a:p>
          <a:p>
            <a:pPr lvl="1" eaLnBrk="1" hangingPunct="1">
              <a:defRPr/>
            </a:pPr>
            <a:r>
              <a:rPr lang="en-US" altLang="en-US" sz="2800" dirty="0" smtClean="0">
                <a:latin typeface="Times New Roman" panose="02020603050405020304" pitchFamily="18" charset="0"/>
                <a:cs typeface="Times New Roman" panose="02020603050405020304" pitchFamily="18" charset="0"/>
              </a:rPr>
              <a:t>D is a dimensionless empirical quantity called the drag coefficient.</a:t>
            </a:r>
          </a:p>
          <a:p>
            <a:pPr lvl="1" eaLnBrk="1" hangingPunct="1">
              <a:defRPr/>
            </a:pPr>
            <a:r>
              <a:rPr lang="en-US" altLang="en-US" sz="2800" dirty="0" smtClean="0">
                <a:latin typeface="Times New Roman" panose="02020603050405020304" pitchFamily="18" charset="0"/>
                <a:cs typeface="Times New Roman" panose="02020603050405020304" pitchFamily="18" charset="0"/>
              </a:rPr>
              <a:t>r is the density of air.</a:t>
            </a:r>
          </a:p>
          <a:p>
            <a:pPr lvl="1" eaLnBrk="1" hangingPunct="1">
              <a:defRPr/>
            </a:pPr>
            <a:r>
              <a:rPr lang="en-US" altLang="en-US" sz="2800" dirty="0" smtClean="0">
                <a:latin typeface="Times New Roman" panose="02020603050405020304" pitchFamily="18" charset="0"/>
                <a:cs typeface="Times New Roman" panose="02020603050405020304" pitchFamily="18" charset="0"/>
              </a:rPr>
              <a:t>A is the cross-sectional area of the object.</a:t>
            </a:r>
          </a:p>
          <a:p>
            <a:pPr lvl="1" eaLnBrk="1" hangingPunct="1">
              <a:defRPr/>
            </a:pPr>
            <a:r>
              <a:rPr lang="en-US" altLang="en-US" sz="2800" dirty="0" smtClean="0">
                <a:latin typeface="Times New Roman" panose="02020603050405020304" pitchFamily="18" charset="0"/>
                <a:cs typeface="Times New Roman" panose="02020603050405020304" pitchFamily="18" charset="0"/>
              </a:rPr>
              <a:t>v is the speed of the object.</a:t>
            </a:r>
          </a:p>
        </p:txBody>
      </p:sp>
      <p:sp>
        <p:nvSpPr>
          <p:cNvPr id="44036" name="TextBox 5"/>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9pPr>
          </a:lstStyle>
          <a:p>
            <a:pPr algn="r" eaLnBrk="1" hangingPunct="1">
              <a:lnSpc>
                <a:spcPct val="100000"/>
              </a:lnSpc>
              <a:spcBef>
                <a:spcPct val="0"/>
              </a:spcBef>
            </a:pPr>
            <a:r>
              <a:rPr lang="en-US" altLang="en-US" sz="1200"/>
              <a:t>Section 6.4</a:t>
            </a:r>
          </a:p>
        </p:txBody>
      </p:sp>
      <p:sp>
        <p:nvSpPr>
          <p:cNvPr id="2" name="Slide Number Placeholder 1"/>
          <p:cNvSpPr>
            <a:spLocks noGrp="1"/>
          </p:cNvSpPr>
          <p:nvPr>
            <p:ph type="sldNum" sz="quarter" idx="12"/>
          </p:nvPr>
        </p:nvSpPr>
        <p:spPr/>
        <p:txBody>
          <a:bodyPr/>
          <a:lstStyle/>
          <a:p>
            <a:pPr>
              <a:defRPr/>
            </a:pPr>
            <a:fld id="{A0AACACB-7472-4940-82F6-37848713CAAE}" type="slidenum">
              <a:rPr lang="en-US" smtClean="0"/>
              <a:pPr>
                <a:defRPr/>
              </a:pPr>
              <a:t>43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403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40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en-US" smtClean="0"/>
              <a:t>Resistive Force Proportional To v</a:t>
            </a:r>
            <a:r>
              <a:rPr lang="en-US" altLang="en-US" baseline="30000" smtClean="0"/>
              <a:t>2</a:t>
            </a:r>
            <a:r>
              <a:rPr lang="en-US" altLang="en-US" smtClean="0"/>
              <a:t>, example</a:t>
            </a:r>
          </a:p>
        </p:txBody>
      </p:sp>
      <p:sp>
        <p:nvSpPr>
          <p:cNvPr id="45059" name="Rectangle 3"/>
          <p:cNvSpPr>
            <a:spLocks noGrp="1" noChangeArrowheads="1"/>
          </p:cNvSpPr>
          <p:nvPr>
            <p:ph sz="half" idx="1"/>
          </p:nvPr>
        </p:nvSpPr>
        <p:spPr>
          <a:xfrm>
            <a:off x="571500" y="1676400"/>
            <a:ext cx="5715000" cy="4648200"/>
          </a:xfrm>
        </p:spPr>
        <p:txBody>
          <a:bodyPr/>
          <a:lstStyle/>
          <a:p>
            <a:pPr marL="0" indent="0" eaLnBrk="1" hangingPunct="1"/>
            <a:r>
              <a:rPr lang="en-US" altLang="en-US" sz="2400" smtClean="0">
                <a:latin typeface="Times New Roman" pitchFamily="18" charset="0"/>
                <a:cs typeface="Times New Roman" pitchFamily="18" charset="0"/>
              </a:rPr>
              <a:t>For instance, analysis of an object falling through air accounting for air resistance.</a:t>
            </a:r>
          </a:p>
          <a:p>
            <a:pPr marL="0" indent="0" eaLnBrk="1" hangingPunct="1"/>
            <a:endParaRPr lang="en-US" altLang="en-US" sz="2600" smtClean="0"/>
          </a:p>
        </p:txBody>
      </p:sp>
      <p:graphicFrame>
        <p:nvGraphicFramePr>
          <p:cNvPr id="45060" name="Object 7"/>
          <p:cNvGraphicFramePr>
            <a:graphicFrameLocks noChangeAspect="1"/>
          </p:cNvGraphicFramePr>
          <p:nvPr/>
        </p:nvGraphicFramePr>
        <p:xfrm>
          <a:off x="571500" y="2730500"/>
          <a:ext cx="4864100" cy="1841500"/>
        </p:xfrm>
        <a:graphic>
          <a:graphicData uri="http://schemas.openxmlformats.org/presentationml/2006/ole">
            <mc:AlternateContent xmlns:mc="http://schemas.openxmlformats.org/markup-compatibility/2006">
              <mc:Choice xmlns:v="urn:schemas-microsoft-com:vml" Requires="v">
                <p:oleObj spid="_x0000_s45079" name="Equation" r:id="rId3" imgW="1828800" imgH="863600" progId="Equation.DSMT4">
                  <p:embed/>
                </p:oleObj>
              </mc:Choice>
              <mc:Fallback>
                <p:oleObj name="Equation" r:id="rId3" imgW="1828800" imgH="8636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2730500"/>
                        <a:ext cx="4864100"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1" name="TextBox 6"/>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9pPr>
          </a:lstStyle>
          <a:p>
            <a:pPr algn="r" eaLnBrk="1" hangingPunct="1">
              <a:lnSpc>
                <a:spcPct val="100000"/>
              </a:lnSpc>
              <a:spcBef>
                <a:spcPct val="0"/>
              </a:spcBef>
            </a:pPr>
            <a:r>
              <a:rPr lang="en-US" altLang="en-US" sz="1200"/>
              <a:t>Section 6.4</a:t>
            </a:r>
          </a:p>
        </p:txBody>
      </p:sp>
      <p:pic>
        <p:nvPicPr>
          <p:cNvPr id="45062" name="Picture 8" descr="06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2700" y="1751013"/>
            <a:ext cx="4941888" cy="417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C28588B3-FF0F-4475-8FB1-F9E2133E0173}" type="slidenum">
              <a:rPr lang="en-US" smtClean="0"/>
              <a:pPr>
                <a:defRPr/>
              </a:pPr>
              <a:t>44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506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5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smtClean="0"/>
              <a:t>Resistive Force Proportional To v</a:t>
            </a:r>
            <a:r>
              <a:rPr lang="en-US" altLang="en-US" baseline="30000" smtClean="0"/>
              <a:t>2</a:t>
            </a:r>
            <a:r>
              <a:rPr lang="en-US" altLang="en-US" smtClean="0"/>
              <a:t>, Terminal Speed</a:t>
            </a:r>
          </a:p>
        </p:txBody>
      </p:sp>
      <p:sp>
        <p:nvSpPr>
          <p:cNvPr id="46083" name="Rectangle 3"/>
          <p:cNvSpPr>
            <a:spLocks noGrp="1" noChangeArrowheads="1"/>
          </p:cNvSpPr>
          <p:nvPr>
            <p:ph sz="half" idx="1"/>
          </p:nvPr>
        </p:nvSpPr>
        <p:spPr>
          <a:xfrm>
            <a:off x="571500" y="1676400"/>
            <a:ext cx="5865813" cy="4514850"/>
          </a:xfrm>
        </p:spPr>
        <p:txBody>
          <a:bodyPr/>
          <a:lstStyle/>
          <a:p>
            <a:pPr marL="0" indent="0" eaLnBrk="1" hangingPunct="1"/>
            <a:r>
              <a:rPr lang="en-US" altLang="en-US" sz="2400" smtClean="0">
                <a:latin typeface="Times New Roman" pitchFamily="18" charset="0"/>
                <a:cs typeface="Times New Roman" pitchFamily="18" charset="0"/>
              </a:rPr>
              <a:t>The terminal speed will occur when the acceleration goes to zero.</a:t>
            </a:r>
          </a:p>
          <a:p>
            <a:pPr marL="0" indent="0" eaLnBrk="1" hangingPunct="1"/>
            <a:r>
              <a:rPr lang="en-US" altLang="en-US" sz="2400" smtClean="0">
                <a:latin typeface="Times New Roman" pitchFamily="18" charset="0"/>
                <a:cs typeface="Times New Roman" pitchFamily="18" charset="0"/>
              </a:rPr>
              <a:t>Solving the previous equation gives</a:t>
            </a:r>
          </a:p>
          <a:p>
            <a:pPr marL="0" indent="0" eaLnBrk="1" hangingPunct="1"/>
            <a:r>
              <a:rPr lang="en-US" altLang="en-US" sz="2400" smtClean="0">
                <a:latin typeface="Times New Roman" pitchFamily="18" charset="0"/>
                <a:cs typeface="Times New Roman" pitchFamily="18" charset="0"/>
              </a:rPr>
              <a:t>Setting a= 0 </a:t>
            </a:r>
          </a:p>
          <a:p>
            <a:pPr marL="0" indent="0" eaLnBrk="1" hangingPunct="1"/>
            <a:endParaRPr lang="en-US" altLang="en-US" sz="2600" smtClean="0"/>
          </a:p>
        </p:txBody>
      </p:sp>
      <p:graphicFrame>
        <p:nvGraphicFramePr>
          <p:cNvPr id="46084" name="Object 5"/>
          <p:cNvGraphicFramePr>
            <a:graphicFrameLocks noChangeAspect="1"/>
          </p:cNvGraphicFramePr>
          <p:nvPr/>
        </p:nvGraphicFramePr>
        <p:xfrm>
          <a:off x="757238" y="5213350"/>
          <a:ext cx="2109787" cy="974725"/>
        </p:xfrm>
        <a:graphic>
          <a:graphicData uri="http://schemas.openxmlformats.org/presentationml/2006/ole">
            <mc:AlternateContent xmlns:mc="http://schemas.openxmlformats.org/markup-compatibility/2006">
              <mc:Choice xmlns:v="urn:schemas-microsoft-com:vml" Requires="v">
                <p:oleObj spid="_x0000_s46137" name="Equation" r:id="rId3" imgW="812447" imgH="469696" progId="Equation.DSMT4">
                  <p:embed/>
                </p:oleObj>
              </mc:Choice>
              <mc:Fallback>
                <p:oleObj name="Equation" r:id="rId3" imgW="812447" imgH="469696"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238" y="5213350"/>
                        <a:ext cx="2109787" cy="974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5" name="TextBox 6"/>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9pPr>
          </a:lstStyle>
          <a:p>
            <a:pPr algn="r" eaLnBrk="1" hangingPunct="1">
              <a:lnSpc>
                <a:spcPct val="100000"/>
              </a:lnSpc>
              <a:spcBef>
                <a:spcPct val="0"/>
              </a:spcBef>
            </a:pPr>
            <a:r>
              <a:rPr lang="en-US" altLang="en-US" sz="1200"/>
              <a:t>Section 6.4</a:t>
            </a:r>
          </a:p>
        </p:txBody>
      </p:sp>
      <p:pic>
        <p:nvPicPr>
          <p:cNvPr id="46086" name="Picture 8" descr="06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7313" y="1751013"/>
            <a:ext cx="4941887" cy="417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Object 1"/>
          <p:cNvGraphicFramePr>
            <a:graphicFrameLocks noChangeAspect="1"/>
          </p:cNvGraphicFramePr>
          <p:nvPr/>
        </p:nvGraphicFramePr>
        <p:xfrm>
          <a:off x="395288" y="3240088"/>
          <a:ext cx="2409825" cy="803275"/>
        </p:xfrm>
        <a:graphic>
          <a:graphicData uri="http://schemas.openxmlformats.org/presentationml/2006/ole">
            <mc:AlternateContent xmlns:mc="http://schemas.openxmlformats.org/markup-compatibility/2006">
              <mc:Choice xmlns:v="urn:schemas-microsoft-com:vml" Requires="v">
                <p:oleObj spid="_x0000_s46138" name="Equation" r:id="rId6" imgW="1295280" imgH="431640" progId="Equation.3">
                  <p:embed/>
                </p:oleObj>
              </mc:Choice>
              <mc:Fallback>
                <p:oleObj name="Equation" r:id="rId6" imgW="1295280" imgH="431640" progId="Equation.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3240088"/>
                        <a:ext cx="2409825"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nvGraphicFramePr>
        <p:xfrm>
          <a:off x="274638" y="4184650"/>
          <a:ext cx="2871787" cy="912813"/>
        </p:xfrm>
        <a:graphic>
          <a:graphicData uri="http://schemas.openxmlformats.org/presentationml/2006/ole">
            <mc:AlternateContent xmlns:mc="http://schemas.openxmlformats.org/markup-compatibility/2006">
              <mc:Choice xmlns:v="urn:schemas-microsoft-com:vml" Requires="v">
                <p:oleObj spid="_x0000_s46139" name="Equation" r:id="rId8" imgW="1358640" imgH="431640" progId="Equation.3">
                  <p:embed/>
                </p:oleObj>
              </mc:Choice>
              <mc:Fallback>
                <p:oleObj name="Equation" r:id="rId8" imgW="1358640" imgH="431640" progId="Equation.3">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638" y="4184650"/>
                        <a:ext cx="28717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C28588B3-FF0F-4475-8FB1-F9E2133E0173}" type="slidenum">
              <a:rPr lang="en-US" smtClean="0"/>
              <a:pPr>
                <a:defRPr/>
              </a:pPr>
              <a:t>45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6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sz="2400" smtClean="0">
                <a:solidFill>
                  <a:srgbClr val="0070C0"/>
                </a:solidFill>
                <a:latin typeface="Times New Roman" pitchFamily="18" charset="0"/>
                <a:cs typeface="Times New Roman" pitchFamily="18" charset="0"/>
              </a:rPr>
              <a:t>Quick Quiz 6.4</a:t>
            </a:r>
            <a:endParaRPr lang="en-US" altLang="en-US" smtClean="0"/>
          </a:p>
        </p:txBody>
      </p:sp>
      <p:sp>
        <p:nvSpPr>
          <p:cNvPr id="3" name="Content Placeholder 2"/>
          <p:cNvSpPr>
            <a:spLocks noGrp="1"/>
          </p:cNvSpPr>
          <p:nvPr>
            <p:ph sz="half" idx="1"/>
          </p:nvPr>
        </p:nvSpPr>
        <p:spPr>
          <a:xfrm>
            <a:off x="333375" y="1676400"/>
            <a:ext cx="5919788" cy="4675188"/>
          </a:xfrm>
        </p:spPr>
        <p:txBody>
          <a:bodyPr/>
          <a:lstStyle/>
          <a:p>
            <a:pPr marL="0"/>
            <a:r>
              <a:rPr lang="en-US" altLang="en-US" sz="2000" smtClean="0">
                <a:latin typeface="Times New Roman" pitchFamily="18" charset="0"/>
                <a:cs typeface="Times New Roman" pitchFamily="18" charset="0"/>
              </a:rPr>
              <a:t>A baseball and a basketball, having the same mass, are dropped through air from rest such that their bottoms are initially at the same height above the ground, on the order of 1 m or more. Which one strikes the ground first?</a:t>
            </a:r>
          </a:p>
          <a:p>
            <a:pPr marL="0"/>
            <a:r>
              <a:rPr lang="en-US" altLang="en-US" sz="2000" smtClean="0">
                <a:latin typeface="Times New Roman" pitchFamily="18" charset="0"/>
                <a:cs typeface="Times New Roman" pitchFamily="18" charset="0"/>
              </a:rPr>
              <a:t/>
            </a:r>
            <a:br>
              <a:rPr lang="en-US" altLang="en-US" sz="2000" smtClean="0">
                <a:latin typeface="Times New Roman" pitchFamily="18" charset="0"/>
                <a:cs typeface="Times New Roman" pitchFamily="18" charset="0"/>
              </a:rPr>
            </a:br>
            <a:r>
              <a:rPr lang="en-US" altLang="en-US" sz="2000" smtClean="0">
                <a:latin typeface="Times New Roman" pitchFamily="18" charset="0"/>
                <a:cs typeface="Times New Roman" pitchFamily="18" charset="0"/>
              </a:rPr>
              <a:t>(a) The baseball strikes the ground first. </a:t>
            </a:r>
          </a:p>
          <a:p>
            <a:pPr marL="0"/>
            <a:r>
              <a:rPr lang="en-US" altLang="en-US" sz="2000" smtClean="0">
                <a:latin typeface="Times New Roman" pitchFamily="18" charset="0"/>
                <a:cs typeface="Times New Roman" pitchFamily="18" charset="0"/>
              </a:rPr>
              <a:t>(b) The basketball strikes the ground first. </a:t>
            </a:r>
          </a:p>
          <a:p>
            <a:pPr marL="0"/>
            <a:r>
              <a:rPr lang="en-US" altLang="en-US" sz="2000" smtClean="0">
                <a:latin typeface="Times New Roman" pitchFamily="18" charset="0"/>
                <a:cs typeface="Times New Roman" pitchFamily="18" charset="0"/>
              </a:rPr>
              <a:t>(c) Both strike the ground at the same time. </a:t>
            </a:r>
            <a:br>
              <a:rPr lang="en-US" altLang="en-US" sz="2000" smtClean="0">
                <a:latin typeface="Times New Roman" pitchFamily="18" charset="0"/>
                <a:cs typeface="Times New Roman" pitchFamily="18" charset="0"/>
              </a:rPr>
            </a:br>
            <a:endParaRPr lang="en-US" altLang="en-US" sz="2000" smtClean="0">
              <a:latin typeface="Times New Roman" pitchFamily="18" charset="0"/>
              <a:cs typeface="Times New Roman" pitchFamily="18" charset="0"/>
            </a:endParaRPr>
          </a:p>
        </p:txBody>
      </p:sp>
      <p:pic>
        <p:nvPicPr>
          <p:cNvPr id="47108"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234113" y="1774825"/>
            <a:ext cx="1531937" cy="18446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
        <p:nvSpPr>
          <p:cNvPr id="47109" name="TextBox 4"/>
          <p:cNvSpPr txBox="1">
            <a:spLocks noChangeArrowheads="1"/>
          </p:cNvSpPr>
          <p:nvPr/>
        </p:nvSpPr>
        <p:spPr bwMode="auto">
          <a:xfrm>
            <a:off x="6364288" y="3683000"/>
            <a:ext cx="1666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en-US"/>
              <a:t>Basket ball</a:t>
            </a:r>
          </a:p>
        </p:txBody>
      </p:sp>
      <p:pic>
        <p:nvPicPr>
          <p:cNvPr id="471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9488" y="1947863"/>
            <a:ext cx="2411412" cy="156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7111" name="TextBox 5"/>
          <p:cNvSpPr txBox="1">
            <a:spLocks noChangeArrowheads="1"/>
          </p:cNvSpPr>
          <p:nvPr/>
        </p:nvSpPr>
        <p:spPr bwMode="auto">
          <a:xfrm>
            <a:off x="8785225" y="3867150"/>
            <a:ext cx="2409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en-US"/>
              <a:t>Base ball </a:t>
            </a:r>
          </a:p>
        </p:txBody>
      </p:sp>
      <p:sp>
        <p:nvSpPr>
          <p:cNvPr id="2" name="Slide Number Placeholder 1"/>
          <p:cNvSpPr>
            <a:spLocks noGrp="1"/>
          </p:cNvSpPr>
          <p:nvPr>
            <p:ph type="sldNum" sz="quarter" idx="12"/>
          </p:nvPr>
        </p:nvSpPr>
        <p:spPr/>
        <p:txBody>
          <a:bodyPr/>
          <a:lstStyle/>
          <a:p>
            <a:pPr>
              <a:defRPr/>
            </a:pPr>
            <a:fld id="{C28588B3-FF0F-4475-8FB1-F9E2133E0173}" type="slidenum">
              <a:rPr lang="en-US" smtClean="0"/>
              <a:pPr>
                <a:defRPr/>
              </a:pPr>
              <a:t>46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en-US" smtClean="0"/>
              <a:t>Some Terminal Speeds</a:t>
            </a:r>
          </a:p>
        </p:txBody>
      </p:sp>
      <p:sp>
        <p:nvSpPr>
          <p:cNvPr id="48131" name="TextBox 4"/>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9pPr>
          </a:lstStyle>
          <a:p>
            <a:pPr algn="r" eaLnBrk="1" hangingPunct="1">
              <a:lnSpc>
                <a:spcPct val="100000"/>
              </a:lnSpc>
              <a:spcBef>
                <a:spcPct val="0"/>
              </a:spcBef>
            </a:pPr>
            <a:r>
              <a:rPr lang="en-US" altLang="en-US" sz="1200"/>
              <a:t>Section 6.4</a:t>
            </a:r>
          </a:p>
        </p:txBody>
      </p:sp>
      <p:pic>
        <p:nvPicPr>
          <p:cNvPr id="48132" name="Picture 6" descr="06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25" y="2406650"/>
            <a:ext cx="11207750" cy="239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3AA36CB2-48DA-40E7-9C0F-970819844C5F}"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smtClean="0"/>
              <a:t>Example:  Skysurfer</a:t>
            </a:r>
          </a:p>
        </p:txBody>
      </p:sp>
      <p:sp>
        <p:nvSpPr>
          <p:cNvPr id="48131" name="Rectangle 4"/>
          <p:cNvSpPr>
            <a:spLocks noGrp="1" noChangeArrowheads="1"/>
          </p:cNvSpPr>
          <p:nvPr>
            <p:ph sz="half" idx="2"/>
          </p:nvPr>
        </p:nvSpPr>
        <p:spPr>
          <a:xfrm>
            <a:off x="309563" y="1676400"/>
            <a:ext cx="5919787" cy="4648200"/>
          </a:xfrm>
        </p:spPr>
        <p:txBody>
          <a:bodyPr/>
          <a:lstStyle/>
          <a:p>
            <a:pPr marL="0" indent="0" eaLnBrk="1" hangingPunct="1"/>
            <a:r>
              <a:rPr lang="en-US" altLang="en-US" sz="2400" smtClean="0">
                <a:latin typeface="Times New Roman" pitchFamily="18" charset="0"/>
                <a:cs typeface="Times New Roman" pitchFamily="18" charset="0"/>
              </a:rPr>
              <a:t>Consider a skysurfer (Fig. 6.15) who jumps from a plane with her feet attached firmly to her surfboard, does some tricks, and then opens her parachute. Describe the forces acting on her during these maneuvers.</a:t>
            </a:r>
            <a:r>
              <a:rPr lang="en-US" altLang="en-US" sz="2000" smtClean="0"/>
              <a:t> </a:t>
            </a:r>
            <a:br>
              <a:rPr lang="en-US" altLang="en-US" sz="2000" smtClean="0"/>
            </a:br>
            <a:endParaRPr lang="en-US" altLang="en-US" sz="2000" smtClean="0">
              <a:latin typeface="Times New Roman" pitchFamily="18" charset="0"/>
              <a:cs typeface="Times New Roman" pitchFamily="18" charset="0"/>
            </a:endParaRPr>
          </a:p>
        </p:txBody>
      </p:sp>
      <p:sp>
        <p:nvSpPr>
          <p:cNvPr id="49156" name="TextBox 8"/>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9pPr>
          </a:lstStyle>
          <a:p>
            <a:pPr algn="r" eaLnBrk="1" hangingPunct="1">
              <a:lnSpc>
                <a:spcPct val="100000"/>
              </a:lnSpc>
              <a:spcBef>
                <a:spcPct val="0"/>
              </a:spcBef>
            </a:pPr>
            <a:r>
              <a:rPr lang="en-US" altLang="en-US" sz="1200"/>
              <a:t>Section 6.4</a:t>
            </a:r>
          </a:p>
        </p:txBody>
      </p:sp>
      <p:pic>
        <p:nvPicPr>
          <p:cNvPr id="49157" name="Picture 7" descr="06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9350" y="1141413"/>
            <a:ext cx="4284663"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C28588B3-FF0F-4475-8FB1-F9E2133E0173}" type="slidenum">
              <a:rPr lang="en-US" smtClean="0"/>
              <a:pPr>
                <a:defRPr/>
              </a:pPr>
              <a:t>48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en-US" smtClean="0"/>
              <a:t>Example:  Skysurfer</a:t>
            </a:r>
          </a:p>
        </p:txBody>
      </p:sp>
      <p:sp>
        <p:nvSpPr>
          <p:cNvPr id="48131" name="Rectangle 4"/>
          <p:cNvSpPr>
            <a:spLocks noGrp="1" noChangeArrowheads="1"/>
          </p:cNvSpPr>
          <p:nvPr>
            <p:ph sz="half" idx="2"/>
          </p:nvPr>
        </p:nvSpPr>
        <p:spPr>
          <a:xfrm>
            <a:off x="476250" y="1676400"/>
            <a:ext cx="5048250" cy="4438650"/>
          </a:xfrm>
        </p:spPr>
        <p:txBody>
          <a:bodyPr/>
          <a:lstStyle/>
          <a:p>
            <a:pPr marL="0" indent="0" eaLnBrk="1" hangingPunct="1"/>
            <a:r>
              <a:rPr lang="en-US" altLang="en-US" sz="2400" smtClean="0">
                <a:latin typeface="Times New Roman" pitchFamily="18" charset="0"/>
                <a:cs typeface="Times New Roman" pitchFamily="18" charset="0"/>
              </a:rPr>
              <a:t>Step from plane</a:t>
            </a:r>
          </a:p>
          <a:p>
            <a:pPr lvl="1" eaLnBrk="1" hangingPunct="1"/>
            <a:r>
              <a:rPr lang="en-US" altLang="en-US" sz="2000" smtClean="0">
                <a:latin typeface="Times New Roman" pitchFamily="18" charset="0"/>
                <a:cs typeface="Times New Roman" pitchFamily="18" charset="0"/>
              </a:rPr>
              <a:t>Initial velocity is 0</a:t>
            </a:r>
          </a:p>
          <a:p>
            <a:pPr lvl="1" eaLnBrk="1" hangingPunct="1"/>
            <a:r>
              <a:rPr lang="en-US" altLang="en-US" sz="2000" smtClean="0">
                <a:latin typeface="Times New Roman" pitchFamily="18" charset="0"/>
                <a:cs typeface="Times New Roman" pitchFamily="18" charset="0"/>
              </a:rPr>
              <a:t>Gravity causes downward acceleration</a:t>
            </a:r>
          </a:p>
          <a:p>
            <a:pPr lvl="1" eaLnBrk="1" hangingPunct="1"/>
            <a:r>
              <a:rPr lang="en-US" altLang="en-US" sz="2000" smtClean="0">
                <a:latin typeface="Times New Roman" pitchFamily="18" charset="0"/>
                <a:cs typeface="Times New Roman" pitchFamily="18" charset="0"/>
              </a:rPr>
              <a:t>Downward speed increases, but so does upward resistive force</a:t>
            </a:r>
          </a:p>
          <a:p>
            <a:pPr marL="0" indent="0" eaLnBrk="1" hangingPunct="1"/>
            <a:r>
              <a:rPr lang="en-US" altLang="en-US" sz="2400" smtClean="0">
                <a:latin typeface="Times New Roman" pitchFamily="18" charset="0"/>
                <a:cs typeface="Times New Roman" pitchFamily="18" charset="0"/>
              </a:rPr>
              <a:t>Eventually, downward force of gravity equals upward resistive force</a:t>
            </a:r>
          </a:p>
          <a:p>
            <a:pPr lvl="1" eaLnBrk="1" hangingPunct="1"/>
            <a:r>
              <a:rPr lang="en-US" altLang="en-US" sz="2000" smtClean="0">
                <a:latin typeface="Times New Roman" pitchFamily="18" charset="0"/>
                <a:cs typeface="Times New Roman" pitchFamily="18" charset="0"/>
              </a:rPr>
              <a:t>Traveling at terminal speed</a:t>
            </a:r>
          </a:p>
        </p:txBody>
      </p:sp>
      <p:sp>
        <p:nvSpPr>
          <p:cNvPr id="50180" name="TextBox 8"/>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9pPr>
          </a:lstStyle>
          <a:p>
            <a:pPr algn="r" eaLnBrk="1" hangingPunct="1">
              <a:lnSpc>
                <a:spcPct val="100000"/>
              </a:lnSpc>
              <a:spcBef>
                <a:spcPct val="0"/>
              </a:spcBef>
            </a:pPr>
            <a:r>
              <a:rPr lang="en-US" altLang="en-US" sz="1200"/>
              <a:t>Section 6.4</a:t>
            </a:r>
          </a:p>
        </p:txBody>
      </p:sp>
      <p:pic>
        <p:nvPicPr>
          <p:cNvPr id="50181" name="Picture 7" descr="06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9350" y="1141413"/>
            <a:ext cx="4284663"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C28588B3-FF0F-4475-8FB1-F9E2133E0173}" type="slidenum">
              <a:rPr lang="en-US" smtClean="0"/>
              <a:pPr>
                <a:defRPr/>
              </a:pPr>
              <a:t>49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1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81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8131">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1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sz="2400" b="1" smtClean="0"/>
              <a:t>Uniform Circular Motion, cont.</a:t>
            </a:r>
            <a:endParaRPr lang="en-US" altLang="en-US" b="1" smtClean="0"/>
          </a:p>
        </p:txBody>
      </p:sp>
      <p:sp>
        <p:nvSpPr>
          <p:cNvPr id="7171" name="Rectangle 3"/>
          <p:cNvSpPr>
            <a:spLocks noGrp="1" noChangeArrowheads="1"/>
          </p:cNvSpPr>
          <p:nvPr>
            <p:ph sz="half" idx="1"/>
          </p:nvPr>
        </p:nvSpPr>
        <p:spPr>
          <a:xfrm>
            <a:off x="571500" y="1676400"/>
            <a:ext cx="5594350" cy="4489450"/>
          </a:xfrm>
        </p:spPr>
        <p:txBody>
          <a:bodyPr/>
          <a:lstStyle/>
          <a:p>
            <a:pPr marL="0" indent="0" eaLnBrk="1" hangingPunct="1"/>
            <a:r>
              <a:rPr lang="en-US" altLang="en-US" sz="2400" smtClean="0">
                <a:latin typeface="Times New Roman" pitchFamily="18" charset="0"/>
                <a:cs typeface="Times New Roman" pitchFamily="18" charset="0"/>
              </a:rPr>
              <a:t>A force causing a centripetal acceleration acts toward the center of the circle.</a:t>
            </a:r>
          </a:p>
          <a:p>
            <a:pPr marL="0" indent="0" eaLnBrk="1" hangingPunct="1"/>
            <a:r>
              <a:rPr lang="en-US" altLang="en-US" sz="2400" smtClean="0">
                <a:latin typeface="Times New Roman" pitchFamily="18" charset="0"/>
                <a:cs typeface="Times New Roman" pitchFamily="18" charset="0"/>
              </a:rPr>
              <a:t>It causes a change in the direction of the velocity vector.</a:t>
            </a:r>
          </a:p>
          <a:p>
            <a:pPr marL="0" indent="0" eaLnBrk="1" hangingPunct="1"/>
            <a:r>
              <a:rPr lang="en-US" altLang="en-US" sz="2400" smtClean="0">
                <a:latin typeface="Times New Roman" pitchFamily="18" charset="0"/>
                <a:cs typeface="Times New Roman" pitchFamily="18" charset="0"/>
              </a:rPr>
              <a:t>If the force vanishes, the object would move in a straight-line path </a:t>
            </a:r>
            <a:r>
              <a:rPr lang="en-US" altLang="en-US" sz="2400" b="1" i="1" smtClean="0">
                <a:latin typeface="Times New Roman" pitchFamily="18" charset="0"/>
                <a:cs typeface="Times New Roman" pitchFamily="18" charset="0"/>
              </a:rPr>
              <a:t>tangent </a:t>
            </a:r>
            <a:r>
              <a:rPr lang="en-US" altLang="en-US" sz="2400" smtClean="0">
                <a:latin typeface="Times New Roman" pitchFamily="18" charset="0"/>
                <a:cs typeface="Times New Roman" pitchFamily="18" charset="0"/>
              </a:rPr>
              <a:t>to the circle.</a:t>
            </a:r>
          </a:p>
        </p:txBody>
      </p:sp>
      <p:sp>
        <p:nvSpPr>
          <p:cNvPr id="7172" name="TextBox 6"/>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9pPr>
          </a:lstStyle>
          <a:p>
            <a:pPr algn="r" eaLnBrk="1" hangingPunct="1">
              <a:lnSpc>
                <a:spcPct val="100000"/>
              </a:lnSpc>
              <a:spcBef>
                <a:spcPct val="0"/>
              </a:spcBef>
            </a:pPr>
            <a:r>
              <a:rPr lang="en-US" altLang="en-US" sz="1200"/>
              <a:t>Section 6.1</a:t>
            </a:r>
          </a:p>
        </p:txBody>
      </p:sp>
      <p:pic>
        <p:nvPicPr>
          <p:cNvPr id="717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5275" y="1046163"/>
            <a:ext cx="4117975"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C28588B3-FF0F-4475-8FB1-F9E2133E0173}"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en-US" smtClean="0"/>
              <a:t>Skysurfer, cont.</a:t>
            </a:r>
          </a:p>
        </p:txBody>
      </p:sp>
      <p:sp>
        <p:nvSpPr>
          <p:cNvPr id="49155" name="Rectangle 3"/>
          <p:cNvSpPr>
            <a:spLocks noGrp="1" noChangeArrowheads="1"/>
          </p:cNvSpPr>
          <p:nvPr>
            <p:ph idx="1"/>
          </p:nvPr>
        </p:nvSpPr>
        <p:spPr/>
        <p:txBody>
          <a:bodyPr/>
          <a:lstStyle/>
          <a:p>
            <a:pPr marL="0" indent="0" eaLnBrk="1" hangingPunct="1"/>
            <a:r>
              <a:rPr lang="en-US" altLang="en-US" sz="2400" smtClean="0">
                <a:latin typeface="Times New Roman" pitchFamily="18" charset="0"/>
                <a:cs typeface="Times New Roman" pitchFamily="18" charset="0"/>
              </a:rPr>
              <a:t>Open parachute</a:t>
            </a:r>
          </a:p>
          <a:p>
            <a:pPr lvl="1" eaLnBrk="1" hangingPunct="1"/>
            <a:r>
              <a:rPr lang="en-US" altLang="en-US" sz="2400" smtClean="0">
                <a:latin typeface="Times New Roman" pitchFamily="18" charset="0"/>
                <a:cs typeface="Times New Roman" pitchFamily="18" charset="0"/>
              </a:rPr>
              <a:t>Some time after reaching terminal speed, the parachute is opened.</a:t>
            </a:r>
          </a:p>
          <a:p>
            <a:pPr lvl="1" eaLnBrk="1" hangingPunct="1"/>
            <a:r>
              <a:rPr lang="en-US" altLang="en-US" sz="2400" smtClean="0">
                <a:latin typeface="Times New Roman" pitchFamily="18" charset="0"/>
                <a:cs typeface="Times New Roman" pitchFamily="18" charset="0"/>
              </a:rPr>
              <a:t>Produces a drastic increase in the upward resistive force</a:t>
            </a:r>
          </a:p>
          <a:p>
            <a:pPr lvl="1" eaLnBrk="1" hangingPunct="1"/>
            <a:r>
              <a:rPr lang="en-US" altLang="en-US" sz="2400" smtClean="0">
                <a:latin typeface="Times New Roman" pitchFamily="18" charset="0"/>
                <a:cs typeface="Times New Roman" pitchFamily="18" charset="0"/>
              </a:rPr>
              <a:t>Net force, and acceleration, are now upward</a:t>
            </a:r>
          </a:p>
          <a:p>
            <a:pPr lvl="2" eaLnBrk="1" hangingPunct="1"/>
            <a:r>
              <a:rPr lang="en-US" altLang="en-US" sz="2000" smtClean="0">
                <a:latin typeface="Times New Roman" pitchFamily="18" charset="0"/>
                <a:cs typeface="Times New Roman" pitchFamily="18" charset="0"/>
              </a:rPr>
              <a:t>The downward velocity decreases.</a:t>
            </a:r>
          </a:p>
          <a:p>
            <a:pPr lvl="1" eaLnBrk="1" hangingPunct="1"/>
            <a:r>
              <a:rPr lang="en-US" altLang="en-US" sz="2400" smtClean="0">
                <a:latin typeface="Times New Roman" pitchFamily="18" charset="0"/>
                <a:cs typeface="Times New Roman" pitchFamily="18" charset="0"/>
              </a:rPr>
              <a:t>Eventually a new, smaller, terminal speed is reached.</a:t>
            </a:r>
          </a:p>
        </p:txBody>
      </p:sp>
      <p:sp>
        <p:nvSpPr>
          <p:cNvPr id="51204" name="TextBox 3"/>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9pPr>
          </a:lstStyle>
          <a:p>
            <a:pPr algn="r" eaLnBrk="1" hangingPunct="1">
              <a:lnSpc>
                <a:spcPct val="100000"/>
              </a:lnSpc>
              <a:spcBef>
                <a:spcPct val="0"/>
              </a:spcBef>
            </a:pPr>
            <a:r>
              <a:rPr lang="en-US" altLang="en-US" sz="1200"/>
              <a:t>Section 6.4</a:t>
            </a:r>
          </a:p>
        </p:txBody>
      </p:sp>
      <p:sp>
        <p:nvSpPr>
          <p:cNvPr id="2" name="Slide Number Placeholder 1"/>
          <p:cNvSpPr>
            <a:spLocks noGrp="1"/>
          </p:cNvSpPr>
          <p:nvPr>
            <p:ph type="sldNum" sz="quarter" idx="12"/>
          </p:nvPr>
        </p:nvSpPr>
        <p:spPr/>
        <p:txBody>
          <a:bodyPr/>
          <a:lstStyle/>
          <a:p>
            <a:pPr>
              <a:defRPr/>
            </a:pPr>
            <a:fld id="{A0AACACB-7472-4940-82F6-37848713CAAE}" type="slidenum">
              <a:rPr lang="en-US" smtClean="0"/>
              <a:pPr>
                <a:defRPr/>
              </a:pPr>
              <a:t>50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915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91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en-US" smtClean="0"/>
              <a:t>Example: Coffee Filters</a:t>
            </a:r>
          </a:p>
        </p:txBody>
      </p:sp>
      <p:sp>
        <p:nvSpPr>
          <p:cNvPr id="50179" name="Rectangle 4"/>
          <p:cNvSpPr>
            <a:spLocks noGrp="1" noChangeArrowheads="1"/>
          </p:cNvSpPr>
          <p:nvPr>
            <p:ph idx="1"/>
          </p:nvPr>
        </p:nvSpPr>
        <p:spPr>
          <a:xfrm>
            <a:off x="336550" y="1712913"/>
            <a:ext cx="8523288" cy="4611687"/>
          </a:xfrm>
        </p:spPr>
        <p:txBody>
          <a:bodyPr/>
          <a:lstStyle/>
          <a:p>
            <a:pPr marL="0" lvl="1" indent="0" eaLnBrk="1" hangingPunct="1">
              <a:buFont typeface="Wingdings" pitchFamily="2" charset="2"/>
              <a:buNone/>
            </a:pPr>
            <a:r>
              <a:rPr lang="en-US" altLang="en-US" sz="2000" smtClean="0">
                <a:latin typeface="Times New Roman" pitchFamily="18" charset="0"/>
                <a:cs typeface="Times New Roman" pitchFamily="18" charset="0"/>
              </a:rPr>
              <a:t>The dependence of resistive force on the square of the speed is a model. Let’s test the model for a specific situation. Imagine an experiment in which we drop a series of stacked coffee filters and measure their terminal speeds. Table 6.2 presents typical terminal speed data from a real experiment using these coffee filters as they fall through the air. The time constant t is small, so a dropped filter quickly reaches</a:t>
            </a:r>
            <a:br>
              <a:rPr lang="en-US" altLang="en-US" sz="2000" smtClean="0">
                <a:latin typeface="Times New Roman" pitchFamily="18" charset="0"/>
                <a:cs typeface="Times New Roman" pitchFamily="18" charset="0"/>
              </a:rPr>
            </a:br>
            <a:r>
              <a:rPr lang="en-US" altLang="en-US" sz="2000" smtClean="0">
                <a:latin typeface="Times New Roman" pitchFamily="18" charset="0"/>
                <a:cs typeface="Times New Roman" pitchFamily="18" charset="0"/>
              </a:rPr>
              <a:t>terminal speed. Each filter has a mass of 1.64 g. When the filters are nested together, they stack in such a way that the front-facing surface area does not increase. </a:t>
            </a:r>
          </a:p>
          <a:p>
            <a:pPr marL="0" lvl="1" indent="0" eaLnBrk="1" hangingPunct="1">
              <a:buFont typeface="Wingdings" pitchFamily="2" charset="2"/>
              <a:buNone/>
            </a:pPr>
            <a:r>
              <a:rPr lang="en-US" altLang="en-US" sz="2000" smtClean="0">
                <a:latin typeface="Times New Roman" pitchFamily="18" charset="0"/>
                <a:cs typeface="Times New Roman" pitchFamily="18" charset="0"/>
              </a:rPr>
              <a:t>Determine the relationship between the resistive force exerted by the air and the speed of the falling filters. </a:t>
            </a:r>
            <a:br>
              <a:rPr lang="en-US" altLang="en-US" sz="2000" smtClean="0">
                <a:latin typeface="Times New Roman" pitchFamily="18" charset="0"/>
                <a:cs typeface="Times New Roman" pitchFamily="18" charset="0"/>
              </a:rPr>
            </a:br>
            <a:endParaRPr lang="en-US" altLang="en-US" smtClean="0">
              <a:latin typeface="Times New Roman" pitchFamily="18" charset="0"/>
              <a:cs typeface="Times New Roman" pitchFamily="18" charset="0"/>
            </a:endParaRPr>
          </a:p>
        </p:txBody>
      </p:sp>
      <p:sp>
        <p:nvSpPr>
          <p:cNvPr id="52228" name="TextBox 4"/>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9pPr>
          </a:lstStyle>
          <a:p>
            <a:pPr algn="r" eaLnBrk="1" hangingPunct="1">
              <a:lnSpc>
                <a:spcPct val="100000"/>
              </a:lnSpc>
              <a:spcBef>
                <a:spcPct val="0"/>
              </a:spcBef>
            </a:pPr>
            <a:r>
              <a:rPr lang="en-US" altLang="en-US" sz="1200"/>
              <a:t>Section 6.4</a:t>
            </a:r>
          </a:p>
        </p:txBody>
      </p:sp>
      <p:pic>
        <p:nvPicPr>
          <p:cNvPr id="522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7788" y="815975"/>
            <a:ext cx="2376487" cy="156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7" descr="06T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1850" y="2008188"/>
            <a:ext cx="5357813"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A0AACACB-7472-4940-82F6-37848713CAAE}" type="slidenum">
              <a:rPr lang="en-US" smtClean="0"/>
              <a:pPr>
                <a:defRPr/>
              </a:pPr>
              <a:t>51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17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smtClean="0"/>
              <a:t>Coffee Filters, cont.</a:t>
            </a:r>
          </a:p>
        </p:txBody>
      </p:sp>
      <p:sp>
        <p:nvSpPr>
          <p:cNvPr id="53251" name="Rectangle 4"/>
          <p:cNvSpPr>
            <a:spLocks noGrp="1" noChangeArrowheads="1"/>
          </p:cNvSpPr>
          <p:nvPr>
            <p:ph sz="half" idx="1"/>
          </p:nvPr>
        </p:nvSpPr>
        <p:spPr/>
        <p:txBody>
          <a:bodyPr/>
          <a:lstStyle/>
          <a:p>
            <a:pPr marL="0" indent="0" eaLnBrk="1" hangingPunct="1"/>
            <a:r>
              <a:rPr lang="en-US" altLang="en-US" sz="2400" smtClean="0">
                <a:latin typeface="Times New Roman" pitchFamily="18" charset="0"/>
                <a:cs typeface="Times New Roman" pitchFamily="18" charset="0"/>
              </a:rPr>
              <a:t>Data obtained from experiment:</a:t>
            </a:r>
          </a:p>
          <a:p>
            <a:pPr marL="0" indent="0" eaLnBrk="1" hangingPunct="1"/>
            <a:r>
              <a:rPr lang="en-US" altLang="en-US" sz="2400" smtClean="0">
                <a:latin typeface="Times New Roman" pitchFamily="18" charset="0"/>
                <a:cs typeface="Times New Roman" pitchFamily="18" charset="0"/>
              </a:rPr>
              <a:t>At the terminal speed, the upward resistive force balances the downward gravitational force.</a:t>
            </a:r>
          </a:p>
          <a:p>
            <a:pPr marL="0" indent="0" eaLnBrk="1" hangingPunct="1"/>
            <a:r>
              <a:rPr lang="en-US" altLang="en-US" sz="2400" smtClean="0">
                <a:latin typeface="Times New Roman" pitchFamily="18" charset="0"/>
                <a:cs typeface="Times New Roman" pitchFamily="18" charset="0"/>
              </a:rPr>
              <a:t>R = mg</a:t>
            </a:r>
          </a:p>
        </p:txBody>
      </p:sp>
      <p:sp>
        <p:nvSpPr>
          <p:cNvPr id="53252" name="TextBox 6"/>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9pPr>
          </a:lstStyle>
          <a:p>
            <a:pPr algn="r" eaLnBrk="1" hangingPunct="1">
              <a:lnSpc>
                <a:spcPct val="100000"/>
              </a:lnSpc>
              <a:spcBef>
                <a:spcPct val="0"/>
              </a:spcBef>
            </a:pPr>
            <a:r>
              <a:rPr lang="en-US" altLang="en-US" sz="1200"/>
              <a:t>Section 6.4</a:t>
            </a:r>
          </a:p>
        </p:txBody>
      </p:sp>
      <p:pic>
        <p:nvPicPr>
          <p:cNvPr id="53253" name="Picture 7" descr="06T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1850" y="1201738"/>
            <a:ext cx="5357813"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3254" name="Object 1"/>
          <p:cNvGraphicFramePr>
            <a:graphicFrameLocks noChangeAspect="1"/>
          </p:cNvGraphicFramePr>
          <p:nvPr/>
        </p:nvGraphicFramePr>
        <p:xfrm>
          <a:off x="80963" y="3608388"/>
          <a:ext cx="5708650" cy="803275"/>
        </p:xfrm>
        <a:graphic>
          <a:graphicData uri="http://schemas.openxmlformats.org/presentationml/2006/ole">
            <mc:AlternateContent xmlns:mc="http://schemas.openxmlformats.org/markup-compatibility/2006">
              <mc:Choice xmlns:v="urn:schemas-microsoft-com:vml" Requires="v">
                <p:oleObj spid="_x0000_s53271" name="Equation" r:id="rId4" imgW="3251160" imgH="457200" progId="Equation.3">
                  <p:embed/>
                </p:oleObj>
              </mc:Choice>
              <mc:Fallback>
                <p:oleObj name="Equation" r:id="rId4" imgW="3251160" imgH="4572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63" y="3608388"/>
                        <a:ext cx="570865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C28588B3-FF0F-4475-8FB1-F9E2133E0173}"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smtClean="0"/>
              <a:t>Coffee Filters, Graphical Analysis</a:t>
            </a:r>
          </a:p>
        </p:txBody>
      </p:sp>
      <p:sp>
        <p:nvSpPr>
          <p:cNvPr id="54275" name="Rectangle 4"/>
          <p:cNvSpPr>
            <a:spLocks noGrp="1" noChangeArrowheads="1"/>
          </p:cNvSpPr>
          <p:nvPr>
            <p:ph sz="half" idx="2"/>
          </p:nvPr>
        </p:nvSpPr>
        <p:spPr>
          <a:xfrm>
            <a:off x="571500" y="1676400"/>
            <a:ext cx="10172700" cy="4438650"/>
          </a:xfrm>
        </p:spPr>
        <p:txBody>
          <a:bodyPr/>
          <a:lstStyle/>
          <a:p>
            <a:pPr marL="0" indent="0" eaLnBrk="1" hangingPunct="1"/>
            <a:r>
              <a:rPr lang="en-US" altLang="en-US" smtClean="0"/>
              <a:t>Graph of resistive force and terminal speed does </a:t>
            </a:r>
            <a:r>
              <a:rPr lang="en-US" altLang="en-US" u="sng" smtClean="0"/>
              <a:t>not</a:t>
            </a:r>
            <a:r>
              <a:rPr lang="en-US" altLang="en-US" smtClean="0"/>
              <a:t> produce a straight line.</a:t>
            </a:r>
          </a:p>
          <a:p>
            <a:pPr marL="0" indent="0" eaLnBrk="1" hangingPunct="1"/>
            <a:r>
              <a:rPr lang="en-US" altLang="en-US" smtClean="0"/>
              <a:t>The resistive force is not proportional to the object’s speed.</a:t>
            </a:r>
          </a:p>
        </p:txBody>
      </p:sp>
      <p:sp>
        <p:nvSpPr>
          <p:cNvPr id="54276" name="TextBox 8"/>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9pPr>
          </a:lstStyle>
          <a:p>
            <a:pPr algn="r" eaLnBrk="1" hangingPunct="1">
              <a:lnSpc>
                <a:spcPct val="100000"/>
              </a:lnSpc>
              <a:spcBef>
                <a:spcPct val="0"/>
              </a:spcBef>
            </a:pPr>
            <a:r>
              <a:rPr lang="en-US" altLang="en-US" sz="1200"/>
              <a:t>Section 6.4</a:t>
            </a:r>
          </a:p>
        </p:txBody>
      </p:sp>
      <p:pic>
        <p:nvPicPr>
          <p:cNvPr id="54277" name="Picture 7" descr="0616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6313" y="2765425"/>
            <a:ext cx="6937375" cy="336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C28588B3-FF0F-4475-8FB1-F9E2133E0173}" type="slidenum">
              <a:rPr lang="en-US" smtClean="0"/>
              <a:pPr>
                <a:defRPr/>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71500" y="838200"/>
            <a:ext cx="9429750" cy="579438"/>
          </a:xfrm>
        </p:spPr>
        <p:txBody>
          <a:bodyPr/>
          <a:lstStyle/>
          <a:p>
            <a:pPr eaLnBrk="1" hangingPunct="1"/>
            <a:r>
              <a:rPr lang="en-US" altLang="en-US" smtClean="0"/>
              <a:t>Coffee Filters, Graphical Analysis 2</a:t>
            </a:r>
          </a:p>
        </p:txBody>
      </p:sp>
      <p:sp>
        <p:nvSpPr>
          <p:cNvPr id="55299" name="Rectangle 3"/>
          <p:cNvSpPr>
            <a:spLocks noGrp="1" noChangeArrowheads="1"/>
          </p:cNvSpPr>
          <p:nvPr>
            <p:ph type="body" sz="half" idx="1"/>
          </p:nvPr>
        </p:nvSpPr>
        <p:spPr>
          <a:xfrm>
            <a:off x="571500" y="1719263"/>
            <a:ext cx="10558463" cy="4411662"/>
          </a:xfrm>
        </p:spPr>
        <p:txBody>
          <a:bodyPr/>
          <a:lstStyle/>
          <a:p>
            <a:pPr marL="0" indent="0" eaLnBrk="1" hangingPunct="1"/>
            <a:r>
              <a:rPr lang="en-US" altLang="en-US" smtClean="0"/>
              <a:t>Graph of resistive force and terminal speed squared </a:t>
            </a:r>
            <a:r>
              <a:rPr lang="en-US" altLang="en-US" u="sng" smtClean="0"/>
              <a:t>does</a:t>
            </a:r>
            <a:r>
              <a:rPr lang="en-US" altLang="en-US" smtClean="0"/>
              <a:t> produce a straight line.</a:t>
            </a:r>
          </a:p>
          <a:p>
            <a:pPr marL="0" indent="0" eaLnBrk="1" hangingPunct="1"/>
            <a:r>
              <a:rPr lang="en-US" altLang="en-US" smtClean="0"/>
              <a:t>The resistive force is proportional to the square of the object’s speed.</a:t>
            </a:r>
          </a:p>
        </p:txBody>
      </p:sp>
      <p:sp>
        <p:nvSpPr>
          <p:cNvPr id="55300" name="TextBox 5"/>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9pPr>
          </a:lstStyle>
          <a:p>
            <a:pPr algn="r" eaLnBrk="1" hangingPunct="1">
              <a:lnSpc>
                <a:spcPct val="100000"/>
              </a:lnSpc>
              <a:spcBef>
                <a:spcPct val="0"/>
              </a:spcBef>
            </a:pPr>
            <a:r>
              <a:rPr lang="en-US" altLang="en-US" sz="1200"/>
              <a:t>Section 6.4</a:t>
            </a:r>
          </a:p>
        </p:txBody>
      </p:sp>
      <p:pic>
        <p:nvPicPr>
          <p:cNvPr id="55301" name="Picture 7" descr="0616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500" y="2768600"/>
            <a:ext cx="6731000" cy="323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82DC25A2-6021-465C-A23B-73E39C305E6E}" type="slidenum">
              <a:rPr lang="en-US" smtClean="0"/>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en-US" altLang="en-US" smtClean="0"/>
              <a:t>Problem 6.11: Resistive Force on a Baseball </a:t>
            </a:r>
          </a:p>
        </p:txBody>
      </p:sp>
      <p:sp>
        <p:nvSpPr>
          <p:cNvPr id="54275" name="Content Placeholder 4"/>
          <p:cNvSpPr>
            <a:spLocks noGrp="1"/>
          </p:cNvSpPr>
          <p:nvPr>
            <p:ph idx="1"/>
          </p:nvPr>
        </p:nvSpPr>
        <p:spPr/>
        <p:txBody>
          <a:bodyPr/>
          <a:lstStyle/>
          <a:p>
            <a:pPr eaLnBrk="1" hangingPunct="1"/>
            <a:r>
              <a:rPr lang="en-US" altLang="en-US" sz="2400" smtClean="0">
                <a:latin typeface="Times New Roman" pitchFamily="18" charset="0"/>
                <a:cs typeface="Times New Roman" pitchFamily="18" charset="0"/>
              </a:rPr>
              <a:t>A pitcher hurls a 0.145-kg baseball past a batter at 40.2 m/s ( 90 mi/h). </a:t>
            </a:r>
          </a:p>
          <a:p>
            <a:pPr eaLnBrk="1" hangingPunct="1"/>
            <a:r>
              <a:rPr lang="en-US" altLang="en-US" sz="2400" smtClean="0">
                <a:latin typeface="Times New Roman" pitchFamily="18" charset="0"/>
                <a:cs typeface="Times New Roman" pitchFamily="18" charset="0"/>
              </a:rPr>
              <a:t>Find the resistive force acting on the ball at this speed. </a:t>
            </a:r>
            <a:br>
              <a:rPr lang="en-US" altLang="en-US" sz="2400" smtClean="0">
                <a:latin typeface="Times New Roman" pitchFamily="18" charset="0"/>
                <a:cs typeface="Times New Roman" pitchFamily="18" charset="0"/>
              </a:rPr>
            </a:br>
            <a:endParaRPr lang="en-US" altLang="en-US" sz="2400" smtClean="0">
              <a:latin typeface="Times New Roman" pitchFamily="18" charset="0"/>
              <a:cs typeface="Times New Roman" pitchFamily="18" charset="0"/>
            </a:endParaRPr>
          </a:p>
          <a:p>
            <a:pPr eaLnBrk="1" hangingPunct="1"/>
            <a:r>
              <a:rPr lang="en-US" altLang="en-US" sz="2400" smtClean="0">
                <a:latin typeface="Times New Roman" pitchFamily="18" charset="0"/>
                <a:cs typeface="Times New Roman" pitchFamily="18" charset="0"/>
              </a:rPr>
              <a:t>Solution: </a:t>
            </a:r>
          </a:p>
        </p:txBody>
      </p:sp>
      <p:sp>
        <p:nvSpPr>
          <p:cNvPr id="56324" name="TextBox 5"/>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9pPr>
          </a:lstStyle>
          <a:p>
            <a:pPr algn="r" eaLnBrk="1" hangingPunct="1">
              <a:lnSpc>
                <a:spcPct val="100000"/>
              </a:lnSpc>
              <a:spcBef>
                <a:spcPct val="0"/>
              </a:spcBef>
            </a:pPr>
            <a:r>
              <a:rPr lang="en-US" altLang="en-US" sz="1200"/>
              <a:t>Section 6.4</a:t>
            </a:r>
          </a:p>
        </p:txBody>
      </p:sp>
      <p:graphicFrame>
        <p:nvGraphicFramePr>
          <p:cNvPr id="2" name="Object 1"/>
          <p:cNvGraphicFramePr>
            <a:graphicFrameLocks noChangeAspect="1"/>
          </p:cNvGraphicFramePr>
          <p:nvPr/>
        </p:nvGraphicFramePr>
        <p:xfrm>
          <a:off x="1938338" y="2824163"/>
          <a:ext cx="5964237" cy="895350"/>
        </p:xfrm>
        <a:graphic>
          <a:graphicData uri="http://schemas.openxmlformats.org/presentationml/2006/ole">
            <mc:AlternateContent xmlns:mc="http://schemas.openxmlformats.org/markup-compatibility/2006">
              <mc:Choice xmlns:v="urn:schemas-microsoft-com:vml" Requires="v">
                <p:oleObj spid="_x0000_s56376" name="Equation" r:id="rId3" imgW="2958840" imgH="444240" progId="Equation.3">
                  <p:embed/>
                </p:oleObj>
              </mc:Choice>
              <mc:Fallback>
                <p:oleObj name="Equation" r:id="rId3" imgW="2958840" imgH="44424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8338" y="2824163"/>
                        <a:ext cx="596423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nvGraphicFramePr>
        <p:xfrm>
          <a:off x="2017713" y="4078288"/>
          <a:ext cx="2098675" cy="792162"/>
        </p:xfrm>
        <a:graphic>
          <a:graphicData uri="http://schemas.openxmlformats.org/presentationml/2006/ole">
            <mc:AlternateContent xmlns:mc="http://schemas.openxmlformats.org/markup-compatibility/2006">
              <mc:Choice xmlns:v="urn:schemas-microsoft-com:vml" Requires="v">
                <p:oleObj spid="_x0000_s56377" name="Equation" r:id="rId5" imgW="1041120" imgH="393480" progId="Equation.3">
                  <p:embed/>
                </p:oleObj>
              </mc:Choice>
              <mc:Fallback>
                <p:oleObj name="Equation" r:id="rId5" imgW="1041120" imgH="39348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7713" y="4078288"/>
                        <a:ext cx="20986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nvGraphicFramePr>
        <p:xfrm>
          <a:off x="1770063" y="5014913"/>
          <a:ext cx="6065837" cy="792162"/>
        </p:xfrm>
        <a:graphic>
          <a:graphicData uri="http://schemas.openxmlformats.org/presentationml/2006/ole">
            <mc:AlternateContent xmlns:mc="http://schemas.openxmlformats.org/markup-compatibility/2006">
              <mc:Choice xmlns:v="urn:schemas-microsoft-com:vml" Requires="v">
                <p:oleObj spid="_x0000_s56378" name="Equation" r:id="rId7" imgW="3009600" imgH="393480" progId="Equation.3">
                  <p:embed/>
                </p:oleObj>
              </mc:Choice>
              <mc:Fallback>
                <p:oleObj name="Equation" r:id="rId7" imgW="3009600" imgH="39348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0063" y="5014913"/>
                        <a:ext cx="606583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Slide Number Placeholder 4"/>
          <p:cNvSpPr>
            <a:spLocks noGrp="1"/>
          </p:cNvSpPr>
          <p:nvPr>
            <p:ph type="sldNum" sz="quarter" idx="12"/>
          </p:nvPr>
        </p:nvSpPr>
        <p:spPr/>
        <p:txBody>
          <a:bodyPr/>
          <a:lstStyle/>
          <a:p>
            <a:pPr>
              <a:defRPr/>
            </a:pPr>
            <a:fld id="{A0AACACB-7472-4940-82F6-37848713CAAE}" type="slidenum">
              <a:rPr lang="en-US" smtClean="0"/>
              <a:pPr>
                <a:defRPr/>
              </a:pPr>
              <a:t>55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pPr eaLnBrk="1" hangingPunct="1"/>
            <a:r>
              <a:rPr lang="en-US" altLang="en-US" smtClean="0"/>
              <a:t>Resistive Force on a Baseball – Example </a:t>
            </a:r>
          </a:p>
        </p:txBody>
      </p:sp>
      <p:sp>
        <p:nvSpPr>
          <p:cNvPr id="57347" name="Content Placeholder 4"/>
          <p:cNvSpPr>
            <a:spLocks noGrp="1"/>
          </p:cNvSpPr>
          <p:nvPr>
            <p:ph idx="1"/>
          </p:nvPr>
        </p:nvSpPr>
        <p:spPr/>
        <p:txBody>
          <a:bodyPr/>
          <a:lstStyle/>
          <a:p>
            <a:pPr eaLnBrk="1" hangingPunct="1"/>
            <a:r>
              <a:rPr lang="en-US" altLang="en-US" smtClean="0"/>
              <a:t>The object is moving horizontally through the air.</a:t>
            </a:r>
          </a:p>
          <a:p>
            <a:pPr eaLnBrk="1" hangingPunct="1"/>
            <a:r>
              <a:rPr lang="en-US" altLang="en-US" smtClean="0"/>
              <a:t>The resistive force causes the ball to slow down.</a:t>
            </a:r>
          </a:p>
          <a:p>
            <a:pPr eaLnBrk="1" hangingPunct="1"/>
            <a:r>
              <a:rPr lang="en-US" altLang="en-US" smtClean="0"/>
              <a:t>Gravity causes its trajectory to curve downward.</a:t>
            </a:r>
          </a:p>
          <a:p>
            <a:pPr eaLnBrk="1" hangingPunct="1"/>
            <a:r>
              <a:rPr lang="en-US" altLang="en-US" smtClean="0"/>
              <a:t>The ball can be modeled as a particle under a net force.</a:t>
            </a:r>
          </a:p>
          <a:p>
            <a:pPr lvl="1" eaLnBrk="1" hangingPunct="1"/>
            <a:r>
              <a:rPr lang="en-US" altLang="en-US" smtClean="0"/>
              <a:t>Consider one instant of time, so not concerned about the acceleration</a:t>
            </a:r>
          </a:p>
          <a:p>
            <a:pPr eaLnBrk="1" hangingPunct="1"/>
            <a:r>
              <a:rPr lang="en-US" altLang="en-US" smtClean="0"/>
              <a:t>Analyze to find D and R</a:t>
            </a:r>
          </a:p>
          <a:p>
            <a:pPr eaLnBrk="1" hangingPunct="1"/>
            <a:endParaRPr lang="en-US" altLang="en-US" smtClean="0"/>
          </a:p>
        </p:txBody>
      </p:sp>
      <p:sp>
        <p:nvSpPr>
          <p:cNvPr id="57348" name="TextBox 5"/>
          <p:cNvSpPr txBox="1">
            <a:spLocks noChangeArrowheads="1"/>
          </p:cNvSpPr>
          <p:nvPr/>
        </p:nvSpPr>
        <p:spPr bwMode="auto">
          <a:xfrm>
            <a:off x="4476750" y="6324600"/>
            <a:ext cx="1809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ＭＳ Ｐゴシック" pitchFamily="34" charset="-128"/>
              </a:defRPr>
            </a:lvl9pPr>
          </a:lstStyle>
          <a:p>
            <a:pPr algn="r" eaLnBrk="1" hangingPunct="1">
              <a:lnSpc>
                <a:spcPct val="100000"/>
              </a:lnSpc>
              <a:spcBef>
                <a:spcPct val="0"/>
              </a:spcBef>
            </a:pPr>
            <a:r>
              <a:rPr lang="en-US" altLang="en-US" sz="1200"/>
              <a:t>Section 6.4</a:t>
            </a:r>
          </a:p>
        </p:txBody>
      </p:sp>
      <p:graphicFrame>
        <p:nvGraphicFramePr>
          <p:cNvPr id="57349" name="Object 2"/>
          <p:cNvGraphicFramePr>
            <a:graphicFrameLocks noChangeAspect="1"/>
          </p:cNvGraphicFramePr>
          <p:nvPr/>
        </p:nvGraphicFramePr>
        <p:xfrm>
          <a:off x="857250" y="4038600"/>
          <a:ext cx="4427538" cy="762000"/>
        </p:xfrm>
        <a:graphic>
          <a:graphicData uri="http://schemas.openxmlformats.org/presentationml/2006/ole">
            <mc:AlternateContent xmlns:mc="http://schemas.openxmlformats.org/markup-compatibility/2006">
              <mc:Choice xmlns:v="urn:schemas-microsoft-com:vml" Requires="v">
                <p:oleObj spid="_x0000_s57366" name="Equation" r:id="rId3" imgW="2006600" imgH="431800" progId="Equation.DSMT4">
                  <p:embed/>
                </p:oleObj>
              </mc:Choice>
              <mc:Fallback>
                <p:oleObj name="Equation" r:id="rId3" imgW="2006600" imgH="4318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4038600"/>
                        <a:ext cx="442753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A0AACACB-7472-4940-82F6-37848713CAAE}" type="slidenum">
              <a:rPr lang="en-US" smtClean="0"/>
              <a:pPr>
                <a:defRPr/>
              </a:pPr>
              <a:t>56</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7"/>
          <p:cNvSpPr>
            <a:spLocks noGrp="1"/>
          </p:cNvSpPr>
          <p:nvPr>
            <p:ph type="title"/>
          </p:nvPr>
        </p:nvSpPr>
        <p:spPr/>
        <p:txBody>
          <a:bodyPr/>
          <a:lstStyle/>
          <a:p>
            <a:r>
              <a:rPr lang="en-US" altLang="en-US" sz="2400" b="1" smtClean="0"/>
              <a:t>Quick Quiz 6.1</a:t>
            </a:r>
            <a:endParaRPr lang="en-US" altLang="en-US" b="1" smtClean="0"/>
          </a:p>
        </p:txBody>
      </p:sp>
      <p:sp>
        <p:nvSpPr>
          <p:cNvPr id="8195" name="Content Placeholder 5"/>
          <p:cNvSpPr>
            <a:spLocks noGrp="1"/>
          </p:cNvSpPr>
          <p:nvPr>
            <p:ph idx="1"/>
          </p:nvPr>
        </p:nvSpPr>
        <p:spPr>
          <a:xfrm>
            <a:off x="571500" y="1676400"/>
            <a:ext cx="7324725" cy="4465638"/>
          </a:xfrm>
        </p:spPr>
        <p:txBody>
          <a:bodyPr/>
          <a:lstStyle/>
          <a:p>
            <a:r>
              <a:rPr lang="en-US" altLang="en-US" dirty="0" smtClean="0"/>
              <a:t>________________________________________________________</a:t>
            </a:r>
          </a:p>
          <a:p>
            <a:pPr algn="just"/>
            <a:r>
              <a:rPr lang="en-US" altLang="en-US" dirty="0" smtClean="0"/>
              <a:t>    </a:t>
            </a:r>
            <a:r>
              <a:rPr lang="en-US" altLang="en-US" dirty="0" smtClean="0">
                <a:latin typeface="Times New Roman" pitchFamily="18" charset="0"/>
                <a:cs typeface="Times New Roman" pitchFamily="18" charset="0"/>
              </a:rPr>
              <a:t> </a:t>
            </a:r>
            <a:r>
              <a:rPr lang="en-US" altLang="en-US" sz="2400" dirty="0" smtClean="0">
                <a:latin typeface="Times New Roman" pitchFamily="18" charset="0"/>
                <a:cs typeface="Times New Roman" pitchFamily="18" charset="0"/>
              </a:rPr>
              <a:t>You are riding on a Ferris wheel that is rotating with constant speed. The car in which you are riding always maintains its correct upward orientation; it does not invert. (</a:t>
            </a:r>
            <a:r>
              <a:rPr lang="en-US" altLang="en-US" sz="2400" dirty="0" err="1" smtClean="0">
                <a:latin typeface="Times New Roman" pitchFamily="18" charset="0"/>
                <a:cs typeface="Times New Roman" pitchFamily="18" charset="0"/>
              </a:rPr>
              <a:t>i</a:t>
            </a:r>
            <a:r>
              <a:rPr lang="en-US" altLang="en-US" sz="2400" dirty="0" smtClean="0">
                <a:latin typeface="Times New Roman" pitchFamily="18" charset="0"/>
                <a:cs typeface="Times New Roman" pitchFamily="18" charset="0"/>
              </a:rPr>
              <a:t>)What is the direction of the </a:t>
            </a:r>
            <a:r>
              <a:rPr lang="en-US" altLang="en-US" sz="2400" b="1" dirty="0" smtClean="0">
                <a:latin typeface="Times New Roman" pitchFamily="18" charset="0"/>
                <a:cs typeface="Times New Roman" pitchFamily="18" charset="0"/>
              </a:rPr>
              <a:t>normal force</a:t>
            </a:r>
            <a:r>
              <a:rPr lang="en-US" altLang="en-US" sz="2400" dirty="0" smtClean="0">
                <a:latin typeface="Times New Roman" pitchFamily="18" charset="0"/>
                <a:cs typeface="Times New Roman" pitchFamily="18" charset="0"/>
              </a:rPr>
              <a:t> on you from the seat when you are at the top of the wheel? (a) upward (b) downward (c) impossible to determine </a:t>
            </a:r>
          </a:p>
          <a:p>
            <a:pPr algn="just"/>
            <a:r>
              <a:rPr lang="en-US" altLang="en-US" sz="2400" b="1" dirty="0" smtClean="0">
                <a:latin typeface="Times New Roman" pitchFamily="18" charset="0"/>
                <a:cs typeface="Times New Roman" pitchFamily="18" charset="0"/>
              </a:rPr>
              <a:t>(ii) From the same choices, what is the direction of the net force on you when you are at the top of the wheel?</a:t>
            </a:r>
          </a:p>
        </p:txBody>
      </p:sp>
      <p:pic>
        <p:nvPicPr>
          <p:cNvPr id="81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5788" y="1543050"/>
            <a:ext cx="3052762" cy="4481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A0AACACB-7472-4940-82F6-37848713CAAE}"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571500" y="827902"/>
            <a:ext cx="10141808" cy="353197"/>
          </a:xfrm>
        </p:spPr>
        <p:txBody>
          <a:bodyPr/>
          <a:lstStyle/>
          <a:p>
            <a:pPr eaLnBrk="1" hangingPunct="1"/>
            <a:r>
              <a:rPr lang="en-US" altLang="zh-CN" sz="4000" dirty="0" smtClean="0">
                <a:ea typeface="宋体" pitchFamily="2" charset="-122"/>
              </a:rPr>
              <a:t>What provides Centripetal Force ?</a:t>
            </a:r>
            <a:endParaRPr lang="en-US" altLang="en-US" sz="4000" dirty="0" smtClean="0"/>
          </a:p>
        </p:txBody>
      </p:sp>
      <p:sp>
        <p:nvSpPr>
          <p:cNvPr id="28676" name="Rectangle 3"/>
          <p:cNvSpPr>
            <a:spLocks noGrp="1" noChangeArrowheads="1"/>
          </p:cNvSpPr>
          <p:nvPr>
            <p:ph type="body" sz="half" idx="1"/>
          </p:nvPr>
        </p:nvSpPr>
        <p:spPr>
          <a:xfrm>
            <a:off x="530225" y="1527175"/>
            <a:ext cx="10223500" cy="4572000"/>
          </a:xfrm>
        </p:spPr>
        <p:txBody>
          <a:bodyPr/>
          <a:lstStyle/>
          <a:p>
            <a:pPr eaLnBrk="1" hangingPunct="1">
              <a:lnSpc>
                <a:spcPct val="90000"/>
              </a:lnSpc>
            </a:pPr>
            <a:r>
              <a:rPr lang="en-US" altLang="en-US" sz="2800" dirty="0" smtClean="0"/>
              <a:t>Centripetal force is not a new kind of force</a:t>
            </a:r>
          </a:p>
          <a:p>
            <a:pPr eaLnBrk="1" hangingPunct="1">
              <a:lnSpc>
                <a:spcPct val="90000"/>
              </a:lnSpc>
            </a:pPr>
            <a:r>
              <a:rPr lang="en-US" altLang="en-US" sz="2800" dirty="0" smtClean="0"/>
              <a:t>Centripetal force refers to any force that keeps an object following a circular path</a:t>
            </a:r>
          </a:p>
          <a:p>
            <a:pPr eaLnBrk="1" hangingPunct="1">
              <a:lnSpc>
                <a:spcPct val="90000"/>
              </a:lnSpc>
            </a:pPr>
            <a:endParaRPr lang="en-US" altLang="zh-CN" sz="2800" dirty="0" smtClean="0">
              <a:ea typeface="宋体" pitchFamily="2" charset="-122"/>
            </a:endParaRPr>
          </a:p>
          <a:p>
            <a:pPr eaLnBrk="1" hangingPunct="1">
              <a:lnSpc>
                <a:spcPct val="90000"/>
              </a:lnSpc>
            </a:pPr>
            <a:r>
              <a:rPr lang="en-US" altLang="en-US" sz="2800" dirty="0" smtClean="0"/>
              <a:t>Centripetal force is a combination of </a:t>
            </a:r>
          </a:p>
          <a:p>
            <a:pPr lvl="1" eaLnBrk="1" hangingPunct="1">
              <a:lnSpc>
                <a:spcPct val="90000"/>
              </a:lnSpc>
            </a:pPr>
            <a:r>
              <a:rPr lang="en-US" altLang="en-US" sz="2400" dirty="0" smtClean="0"/>
              <a:t>Gravitational force </a:t>
            </a:r>
            <a:r>
              <a:rPr lang="en-US" altLang="en-US" sz="2400" i="1" dirty="0" smtClean="0">
                <a:latin typeface="Times New Roman" pitchFamily="18" charset="0"/>
                <a:cs typeface="Times New Roman" pitchFamily="18" charset="0"/>
              </a:rPr>
              <a:t>m</a:t>
            </a:r>
            <a:r>
              <a:rPr lang="en-US" altLang="en-US" sz="2400" b="1" dirty="0" smtClean="0">
                <a:latin typeface="Times New Roman" pitchFamily="18" charset="0"/>
                <a:cs typeface="Times New Roman" pitchFamily="18" charset="0"/>
              </a:rPr>
              <a:t>g</a:t>
            </a:r>
            <a:r>
              <a:rPr lang="en-US" altLang="en-US" sz="2400" dirty="0" smtClean="0"/>
              <a:t>:  downward to the ground</a:t>
            </a:r>
          </a:p>
          <a:p>
            <a:pPr lvl="1" eaLnBrk="1" hangingPunct="1">
              <a:lnSpc>
                <a:spcPct val="90000"/>
              </a:lnSpc>
            </a:pPr>
            <a:r>
              <a:rPr lang="en-US" altLang="en-US" sz="2400" dirty="0" smtClean="0"/>
              <a:t>Normal force </a:t>
            </a:r>
            <a:r>
              <a:rPr lang="en-US" altLang="en-US" sz="2400" b="1" dirty="0" smtClean="0">
                <a:latin typeface="Times New Roman" pitchFamily="18" charset="0"/>
                <a:cs typeface="Times New Roman" pitchFamily="18" charset="0"/>
              </a:rPr>
              <a:t>N</a:t>
            </a:r>
            <a:r>
              <a:rPr lang="en-US" altLang="en-US" sz="2400" dirty="0" smtClean="0"/>
              <a:t>: perpendicular to the surface</a:t>
            </a:r>
          </a:p>
          <a:p>
            <a:pPr lvl="1" eaLnBrk="1" hangingPunct="1">
              <a:lnSpc>
                <a:spcPct val="90000"/>
              </a:lnSpc>
            </a:pPr>
            <a:r>
              <a:rPr lang="en-US" altLang="en-US" sz="2400" dirty="0" smtClean="0"/>
              <a:t>Tension force </a:t>
            </a:r>
            <a:r>
              <a:rPr lang="en-US" altLang="en-US" sz="2400" b="1" dirty="0" smtClean="0">
                <a:latin typeface="Times New Roman" pitchFamily="18" charset="0"/>
                <a:cs typeface="Times New Roman" pitchFamily="18" charset="0"/>
              </a:rPr>
              <a:t>T</a:t>
            </a:r>
            <a:r>
              <a:rPr lang="en-US" altLang="en-US" sz="2400" dirty="0" smtClean="0"/>
              <a:t>: along the cord and away from object</a:t>
            </a:r>
          </a:p>
          <a:p>
            <a:pPr lvl="1" eaLnBrk="1" hangingPunct="1">
              <a:lnSpc>
                <a:spcPct val="90000"/>
              </a:lnSpc>
            </a:pPr>
            <a:r>
              <a:rPr lang="en-US" altLang="en-US" sz="2400" dirty="0" smtClean="0"/>
              <a:t>Static friction force:  </a:t>
            </a:r>
            <a:r>
              <a:rPr lang="en-US" altLang="en-US" sz="2400" i="1" dirty="0" smtClean="0">
                <a:latin typeface="Times New Roman" pitchFamily="18" charset="0"/>
              </a:rPr>
              <a:t>f</a:t>
            </a:r>
            <a:r>
              <a:rPr lang="en-US" altLang="en-US" sz="2400" i="1" baseline="-25000" dirty="0" smtClean="0">
                <a:latin typeface="Times New Roman" pitchFamily="18" charset="0"/>
              </a:rPr>
              <a:t>smax</a:t>
            </a:r>
            <a:r>
              <a:rPr lang="en-US" altLang="en-US" sz="2400" i="1" dirty="0" smtClean="0">
                <a:latin typeface="Times New Roman" pitchFamily="18" charset="0"/>
              </a:rPr>
              <a:t> = </a:t>
            </a:r>
            <a:r>
              <a:rPr lang="en-US" altLang="en-US" sz="2400" i="1" dirty="0" smtClean="0">
                <a:latin typeface="Times New Roman" pitchFamily="18" charset="0"/>
                <a:cs typeface="Tahoma" pitchFamily="34" charset="0"/>
              </a:rPr>
              <a:t>µ</a:t>
            </a:r>
            <a:r>
              <a:rPr lang="en-US" altLang="en-US" sz="2400" i="1" baseline="-25000" dirty="0" err="1" smtClean="0">
                <a:latin typeface="Times New Roman" pitchFamily="18" charset="0"/>
                <a:cs typeface="Tahoma" pitchFamily="34" charset="0"/>
              </a:rPr>
              <a:t>s</a:t>
            </a:r>
            <a:r>
              <a:rPr lang="en-US" altLang="en-US" sz="2400" i="1" dirty="0" err="1" smtClean="0">
                <a:latin typeface="Times New Roman" pitchFamily="18" charset="0"/>
              </a:rPr>
              <a:t>N</a:t>
            </a:r>
            <a:endParaRPr lang="en-US" altLang="en-US" sz="2400" i="1" dirty="0" smtClean="0">
              <a:latin typeface="Times New Roman" pitchFamily="18" charset="0"/>
            </a:endParaRPr>
          </a:p>
        </p:txBody>
      </p:sp>
      <p:graphicFrame>
        <p:nvGraphicFramePr>
          <p:cNvPr id="28677" name="Object 4"/>
          <p:cNvGraphicFramePr>
            <a:graphicFrameLocks noGrp="1" noChangeAspect="1"/>
          </p:cNvGraphicFramePr>
          <p:nvPr>
            <p:ph sz="quarter" idx="3"/>
            <p:extLst>
              <p:ext uri="{D42A27DB-BD31-4B8C-83A1-F6EECF244321}">
                <p14:modId xmlns:p14="http://schemas.microsoft.com/office/powerpoint/2010/main" val="3379997532"/>
              </p:ext>
            </p:extLst>
          </p:nvPr>
        </p:nvGraphicFramePr>
        <p:xfrm>
          <a:off x="5718573" y="2592389"/>
          <a:ext cx="2428875" cy="801687"/>
        </p:xfrm>
        <a:graphic>
          <a:graphicData uri="http://schemas.openxmlformats.org/presentationml/2006/ole">
            <mc:AlternateContent xmlns:mc="http://schemas.openxmlformats.org/markup-compatibility/2006">
              <mc:Choice xmlns:v="urn:schemas-microsoft-com:vml" Requires="v">
                <p:oleObj spid="_x0000_s75790" name="公式" r:id="rId4" imgW="1016000" imgH="419100" progId="Equation.3">
                  <p:embed/>
                </p:oleObj>
              </mc:Choice>
              <mc:Fallback>
                <p:oleObj name="公式" r:id="rId4" imgW="10160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8573" y="2592389"/>
                        <a:ext cx="2428875" cy="801687"/>
                      </a:xfrm>
                      <a:prstGeom prst="rect">
                        <a:avLst/>
                      </a:prstGeom>
                      <a:solidFill>
                        <a:srgbClr val="FFFF99">
                          <a:alpha val="5607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B5204FB1-2AF8-412A-8603-90737BB1AC3B}" type="slidenum">
              <a:rPr lang="en-US" smtClean="0"/>
              <a:pPr>
                <a:defRPr/>
              </a:pPr>
              <a:t>7</a:t>
            </a:fld>
            <a:endParaRPr lang="en-US"/>
          </a:p>
        </p:txBody>
      </p:sp>
    </p:spTree>
    <p:extLst>
      <p:ext uri="{BB962C8B-B14F-4D97-AF65-F5344CB8AC3E}">
        <p14:creationId xmlns:p14="http://schemas.microsoft.com/office/powerpoint/2010/main" val="14562441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122" name="Text Box 2"/>
          <p:cNvSpPr txBox="1">
            <a:spLocks noChangeArrowheads="1"/>
          </p:cNvSpPr>
          <p:nvPr/>
        </p:nvSpPr>
        <p:spPr bwMode="auto">
          <a:xfrm>
            <a:off x="7713267" y="4368801"/>
            <a:ext cx="446484"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rgbClr val="9999FF"/>
              </a:buClr>
              <a:buSzPct val="80000"/>
              <a:buFont typeface="Wingdings" pitchFamily="2" charset="2"/>
              <a:buChar char="q"/>
              <a:defRPr sz="3200">
                <a:solidFill>
                  <a:schemeClr val="bg2"/>
                </a:solidFill>
                <a:latin typeface="Tahoma" pitchFamily="34" charset="0"/>
              </a:defRPr>
            </a:lvl1pPr>
            <a:lvl2pPr marL="742950" indent="-285750" algn="l" eaLnBrk="0" hangingPunct="0">
              <a:spcBef>
                <a:spcPct val="20000"/>
              </a:spcBef>
              <a:buClr>
                <a:srgbClr val="9999FF"/>
              </a:buClr>
              <a:buSzPct val="65000"/>
              <a:buFont typeface="Wingdings" pitchFamily="2" charset="2"/>
              <a:buChar char="n"/>
              <a:defRPr sz="2800">
                <a:solidFill>
                  <a:schemeClr val="bg2"/>
                </a:solidFill>
                <a:latin typeface="Tahoma" pitchFamily="34" charset="0"/>
              </a:defRPr>
            </a:lvl2pPr>
            <a:lvl3pPr marL="1143000" indent="-228600" algn="l" eaLnBrk="0" hangingPunct="0">
              <a:spcBef>
                <a:spcPct val="20000"/>
              </a:spcBef>
              <a:buClr>
                <a:srgbClr val="9999FF"/>
              </a:buClr>
              <a:buSzPct val="65000"/>
              <a:buFont typeface="Wingdings" pitchFamily="2" charset="2"/>
              <a:buChar char="n"/>
              <a:defRPr sz="2400">
                <a:solidFill>
                  <a:schemeClr val="bg2"/>
                </a:solidFill>
                <a:latin typeface="Tahoma" pitchFamily="34" charset="0"/>
              </a:defRPr>
            </a:lvl3pPr>
            <a:lvl4pPr marL="1600200" indent="-228600" algn="l" eaLnBrk="0" hangingPunct="0">
              <a:spcBef>
                <a:spcPct val="20000"/>
              </a:spcBef>
              <a:buClr>
                <a:srgbClr val="9999FF"/>
              </a:buClr>
              <a:buSzPct val="65000"/>
              <a:buFont typeface="Wingdings" pitchFamily="2" charset="2"/>
              <a:buChar char="n"/>
              <a:defRPr sz="2000">
                <a:solidFill>
                  <a:schemeClr val="bg2"/>
                </a:solidFill>
                <a:latin typeface="Tahoma" pitchFamily="34" charset="0"/>
              </a:defRPr>
            </a:lvl4pPr>
            <a:lvl5pPr marL="2057400" indent="-228600" algn="l" eaLnBrk="0" hangingPunct="0">
              <a:spcBef>
                <a:spcPct val="20000"/>
              </a:spcBef>
              <a:buClr>
                <a:srgbClr val="9999FF"/>
              </a:buClr>
              <a:buSzPct val="65000"/>
              <a:buFont typeface="Wingdings" pitchFamily="2" charset="2"/>
              <a:buChar char="n"/>
              <a:defRPr sz="2000">
                <a:solidFill>
                  <a:schemeClr val="bg2"/>
                </a:solidFill>
                <a:latin typeface="Tahoma" pitchFamily="34" charset="0"/>
              </a:defRPr>
            </a:lvl5pPr>
            <a:lvl6pPr marL="25146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6pPr>
            <a:lvl7pPr marL="29718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7pPr>
            <a:lvl8pPr marL="34290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8pPr>
            <a:lvl9pPr marL="38862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9pPr>
          </a:lstStyle>
          <a:p>
            <a:pPr>
              <a:spcBef>
                <a:spcPct val="0"/>
              </a:spcBef>
              <a:buClrTx/>
              <a:buSzTx/>
              <a:buFontTx/>
              <a:buNone/>
            </a:pPr>
            <a:r>
              <a:rPr lang="en-US" altLang="zh-CN" sz="2800">
                <a:solidFill>
                  <a:srgbClr val="FF6600"/>
                </a:solidFill>
                <a:latin typeface="Times New Roman" pitchFamily="18" charset="0"/>
              </a:rPr>
              <a:t>a</a:t>
            </a:r>
            <a:endParaRPr lang="en-US" altLang="ko-KR" sz="2800">
              <a:solidFill>
                <a:srgbClr val="FF6600"/>
              </a:solidFill>
              <a:latin typeface="Times New Roman" pitchFamily="18" charset="0"/>
            </a:endParaRPr>
          </a:p>
        </p:txBody>
      </p:sp>
      <p:sp>
        <p:nvSpPr>
          <p:cNvPr id="29700" name="Rectangle 3"/>
          <p:cNvSpPr>
            <a:spLocks noGrp="1" noChangeArrowheads="1"/>
          </p:cNvSpPr>
          <p:nvPr>
            <p:ph type="title"/>
          </p:nvPr>
        </p:nvSpPr>
        <p:spPr>
          <a:xfrm>
            <a:off x="571500" y="704337"/>
            <a:ext cx="10215949" cy="612689"/>
          </a:xfrm>
        </p:spPr>
        <p:txBody>
          <a:bodyPr/>
          <a:lstStyle/>
          <a:p>
            <a:pPr eaLnBrk="1" hangingPunct="1"/>
            <a:r>
              <a:rPr lang="en-US" altLang="zh-CN" sz="4000" dirty="0" smtClean="0">
                <a:ea typeface="宋体" pitchFamily="2" charset="-122"/>
              </a:rPr>
              <a:t>What provides Centripetal Force ?</a:t>
            </a:r>
            <a:endParaRPr lang="en-US" altLang="en-US" sz="4000" dirty="0" smtClean="0"/>
          </a:p>
        </p:txBody>
      </p:sp>
      <p:graphicFrame>
        <p:nvGraphicFramePr>
          <p:cNvPr id="29701" name="Object 4"/>
          <p:cNvGraphicFramePr>
            <a:graphicFrameLocks noGrp="1" noChangeAspect="1"/>
          </p:cNvGraphicFramePr>
          <p:nvPr>
            <p:ph sz="quarter" idx="3"/>
          </p:nvPr>
        </p:nvGraphicFramePr>
        <p:xfrm>
          <a:off x="1692673" y="4265614"/>
          <a:ext cx="2367359" cy="1412875"/>
        </p:xfrm>
        <a:graphic>
          <a:graphicData uri="http://schemas.openxmlformats.org/presentationml/2006/ole">
            <mc:AlternateContent xmlns:mc="http://schemas.openxmlformats.org/markup-compatibility/2006">
              <mc:Choice xmlns:v="urn:schemas-microsoft-com:vml" Requires="v">
                <p:oleObj spid="_x0000_s76826" name="公式" r:id="rId4" imgW="850531" imgH="634725" progId="Equation.3">
                  <p:embed/>
                </p:oleObj>
              </mc:Choice>
              <mc:Fallback>
                <p:oleObj name="公式" r:id="rId4" imgW="850531" imgH="63472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673" y="4265614"/>
                        <a:ext cx="2367359" cy="1412875"/>
                      </a:xfrm>
                      <a:prstGeom prst="rect">
                        <a:avLst/>
                      </a:prstGeom>
                      <a:solidFill>
                        <a:srgbClr val="FFFF99">
                          <a:alpha val="5607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2" name="Object 5"/>
          <p:cNvGraphicFramePr>
            <a:graphicFrameLocks noChangeAspect="1"/>
          </p:cNvGraphicFramePr>
          <p:nvPr/>
        </p:nvGraphicFramePr>
        <p:xfrm>
          <a:off x="6306344" y="1647825"/>
          <a:ext cx="3754438" cy="1563688"/>
        </p:xfrm>
        <a:graphic>
          <a:graphicData uri="http://schemas.openxmlformats.org/presentationml/2006/ole">
            <mc:AlternateContent xmlns:mc="http://schemas.openxmlformats.org/markup-compatibility/2006">
              <mc:Choice xmlns:v="urn:schemas-microsoft-com:vml" Requires="v">
                <p:oleObj spid="_x0000_s76827" name="公式" r:id="rId6" imgW="1218671" imgH="634725" progId="Equation.3">
                  <p:embed/>
                </p:oleObj>
              </mc:Choice>
              <mc:Fallback>
                <p:oleObj name="公式" r:id="rId6" imgW="1218671" imgH="63472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6344" y="1647825"/>
                        <a:ext cx="3754438" cy="1563688"/>
                      </a:xfrm>
                      <a:prstGeom prst="rect">
                        <a:avLst/>
                      </a:prstGeom>
                      <a:solidFill>
                        <a:srgbClr val="FFFF99">
                          <a:alpha val="5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9703" name="Group 6"/>
          <p:cNvGrpSpPr>
            <a:grpSpLocks/>
          </p:cNvGrpSpPr>
          <p:nvPr/>
        </p:nvGrpSpPr>
        <p:grpSpPr bwMode="auto">
          <a:xfrm>
            <a:off x="6524625" y="2209800"/>
            <a:ext cx="3548063" cy="3189288"/>
            <a:chOff x="3288" y="1456"/>
            <a:chExt cx="1788" cy="2009"/>
          </a:xfrm>
        </p:grpSpPr>
        <p:sp>
          <p:nvSpPr>
            <p:cNvPr id="29714" name="AutoShape 7"/>
            <p:cNvSpPr>
              <a:spLocks noChangeArrowheads="1"/>
            </p:cNvSpPr>
            <p:nvPr/>
          </p:nvSpPr>
          <p:spPr bwMode="auto">
            <a:xfrm rot="10800000">
              <a:off x="3288" y="1456"/>
              <a:ext cx="1788" cy="2009"/>
            </a:xfrm>
            <a:custGeom>
              <a:avLst/>
              <a:gdLst>
                <a:gd name="T0" fmla="*/ 6 w 21600"/>
                <a:gd name="T1" fmla="*/ 0 h 21600"/>
                <a:gd name="T2" fmla="*/ 0 w 21600"/>
                <a:gd name="T3" fmla="*/ 9 h 21600"/>
                <a:gd name="T4" fmla="*/ 6 w 21600"/>
                <a:gd name="T5" fmla="*/ 1 h 21600"/>
                <a:gd name="T6" fmla="*/ 12 w 21600"/>
                <a:gd name="T7" fmla="*/ 9 h 21600"/>
                <a:gd name="T8" fmla="*/ 0 60000 65536"/>
                <a:gd name="T9" fmla="*/ 0 60000 65536"/>
                <a:gd name="T10" fmla="*/ 0 60000 65536"/>
                <a:gd name="T11" fmla="*/ 0 60000 65536"/>
                <a:gd name="T12" fmla="*/ 387 w 21600"/>
                <a:gd name="T13" fmla="*/ 0 h 21600"/>
                <a:gd name="T14" fmla="*/ 21213 w 21600"/>
                <a:gd name="T15" fmla="*/ 13235 h 21600"/>
              </a:gdLst>
              <a:ahLst/>
              <a:cxnLst>
                <a:cxn ang="T8">
                  <a:pos x="T0" y="T1"/>
                </a:cxn>
                <a:cxn ang="T9">
                  <a:pos x="T2" y="T3"/>
                </a:cxn>
                <a:cxn ang="T10">
                  <a:pos x="T4" y="T5"/>
                </a:cxn>
                <a:cxn ang="T11">
                  <a:pos x="T6" y="T7"/>
                </a:cxn>
              </a:cxnLst>
              <a:rect l="T12" t="T13" r="T14" b="T15"/>
              <a:pathLst>
                <a:path w="21600" h="21600">
                  <a:moveTo>
                    <a:pt x="1629" y="10620"/>
                  </a:moveTo>
                  <a:cubicBezTo>
                    <a:pt x="1727" y="5625"/>
                    <a:pt x="5804" y="1628"/>
                    <a:pt x="10800" y="1628"/>
                  </a:cubicBezTo>
                  <a:cubicBezTo>
                    <a:pt x="15795" y="1628"/>
                    <a:pt x="19872" y="5625"/>
                    <a:pt x="19970" y="10620"/>
                  </a:cubicBezTo>
                  <a:lnTo>
                    <a:pt x="21597" y="10588"/>
                  </a:lnTo>
                  <a:cubicBezTo>
                    <a:pt x="21482" y="4707"/>
                    <a:pt x="16682" y="0"/>
                    <a:pt x="10799" y="0"/>
                  </a:cubicBezTo>
                  <a:cubicBezTo>
                    <a:pt x="4917" y="0"/>
                    <a:pt x="117" y="4707"/>
                    <a:pt x="2" y="10588"/>
                  </a:cubicBezTo>
                  <a:lnTo>
                    <a:pt x="1629" y="10620"/>
                  </a:lnTo>
                  <a:close/>
                </a:path>
              </a:pathLst>
            </a:custGeom>
            <a:gradFill rotWithShape="0">
              <a:gsLst>
                <a:gs pos="0">
                  <a:srgbClr val="FF0000"/>
                </a:gs>
                <a:gs pos="100000">
                  <a:srgbClr val="FFFFFF"/>
                </a:gs>
              </a:gsLst>
              <a:lin ang="5400000" scaled="1"/>
            </a:gradFill>
            <a:ln w="12700">
              <a:solidFill>
                <a:srgbClr val="000000"/>
              </a:solidFill>
              <a:miter lim="800000"/>
              <a:headEnd/>
              <a:tailEnd/>
            </a:ln>
          </p:spPr>
          <p:txBody>
            <a:bodyPr wrap="none" anchor="ctr"/>
            <a:lstStyle/>
            <a:p>
              <a:endParaRPr lang="en-US"/>
            </a:p>
          </p:txBody>
        </p:sp>
        <p:sp>
          <p:nvSpPr>
            <p:cNvPr id="29715" name="Oval 8"/>
            <p:cNvSpPr>
              <a:spLocks noChangeArrowheads="1"/>
            </p:cNvSpPr>
            <p:nvPr/>
          </p:nvSpPr>
          <p:spPr bwMode="auto">
            <a:xfrm>
              <a:off x="4128" y="3216"/>
              <a:ext cx="96" cy="96"/>
            </a:xfrm>
            <a:prstGeom prst="ellipse">
              <a:avLst/>
            </a:prstGeom>
            <a:gradFill rotWithShape="0">
              <a:gsLst>
                <a:gs pos="0">
                  <a:srgbClr val="FF0000"/>
                </a:gs>
                <a:gs pos="100000">
                  <a:srgbClr val="FFFFFF"/>
                </a:gs>
              </a:gsLst>
              <a:lin ang="5400000" scaled="1"/>
            </a:gradFill>
            <a:ln w="12700">
              <a:solidFill>
                <a:srgbClr val="000000"/>
              </a:solidFill>
              <a:round/>
              <a:headEnd/>
              <a:tailEnd/>
            </a:ln>
          </p:spPr>
          <p:txBody>
            <a:bodyPr wrap="none" anchor="ctr"/>
            <a:lstStyle>
              <a:lvl1pPr algn="l" eaLnBrk="0" hangingPunct="0">
                <a:spcBef>
                  <a:spcPct val="20000"/>
                </a:spcBef>
                <a:buClr>
                  <a:srgbClr val="9999FF"/>
                </a:buClr>
                <a:buSzPct val="80000"/>
                <a:buFont typeface="Wingdings" pitchFamily="2" charset="2"/>
                <a:buChar char="q"/>
                <a:defRPr sz="3200">
                  <a:solidFill>
                    <a:schemeClr val="bg2"/>
                  </a:solidFill>
                  <a:latin typeface="Tahoma" pitchFamily="34" charset="0"/>
                </a:defRPr>
              </a:lvl1pPr>
              <a:lvl2pPr marL="742950" indent="-285750" algn="l" eaLnBrk="0" hangingPunct="0">
                <a:spcBef>
                  <a:spcPct val="20000"/>
                </a:spcBef>
                <a:buClr>
                  <a:srgbClr val="9999FF"/>
                </a:buClr>
                <a:buSzPct val="65000"/>
                <a:buFont typeface="Wingdings" pitchFamily="2" charset="2"/>
                <a:buChar char="n"/>
                <a:defRPr sz="2800">
                  <a:solidFill>
                    <a:schemeClr val="bg2"/>
                  </a:solidFill>
                  <a:latin typeface="Tahoma" pitchFamily="34" charset="0"/>
                </a:defRPr>
              </a:lvl2pPr>
              <a:lvl3pPr marL="1143000" indent="-228600" algn="l" eaLnBrk="0" hangingPunct="0">
                <a:spcBef>
                  <a:spcPct val="20000"/>
                </a:spcBef>
                <a:buClr>
                  <a:srgbClr val="9999FF"/>
                </a:buClr>
                <a:buSzPct val="65000"/>
                <a:buFont typeface="Wingdings" pitchFamily="2" charset="2"/>
                <a:buChar char="n"/>
                <a:defRPr sz="2400">
                  <a:solidFill>
                    <a:schemeClr val="bg2"/>
                  </a:solidFill>
                  <a:latin typeface="Tahoma" pitchFamily="34" charset="0"/>
                </a:defRPr>
              </a:lvl3pPr>
              <a:lvl4pPr marL="1600200" indent="-228600" algn="l" eaLnBrk="0" hangingPunct="0">
                <a:spcBef>
                  <a:spcPct val="20000"/>
                </a:spcBef>
                <a:buClr>
                  <a:srgbClr val="9999FF"/>
                </a:buClr>
                <a:buSzPct val="65000"/>
                <a:buFont typeface="Wingdings" pitchFamily="2" charset="2"/>
                <a:buChar char="n"/>
                <a:defRPr sz="2000">
                  <a:solidFill>
                    <a:schemeClr val="bg2"/>
                  </a:solidFill>
                  <a:latin typeface="Tahoma" pitchFamily="34" charset="0"/>
                </a:defRPr>
              </a:lvl4pPr>
              <a:lvl5pPr marL="2057400" indent="-228600" algn="l" eaLnBrk="0" hangingPunct="0">
                <a:spcBef>
                  <a:spcPct val="20000"/>
                </a:spcBef>
                <a:buClr>
                  <a:srgbClr val="9999FF"/>
                </a:buClr>
                <a:buSzPct val="65000"/>
                <a:buFont typeface="Wingdings" pitchFamily="2" charset="2"/>
                <a:buChar char="n"/>
                <a:defRPr sz="2000">
                  <a:solidFill>
                    <a:schemeClr val="bg2"/>
                  </a:solidFill>
                  <a:latin typeface="Tahoma" pitchFamily="34" charset="0"/>
                </a:defRPr>
              </a:lvl5pPr>
              <a:lvl6pPr marL="25146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6pPr>
              <a:lvl7pPr marL="29718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7pPr>
              <a:lvl8pPr marL="34290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8pPr>
              <a:lvl9pPr marL="38862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9pPr>
            </a:lstStyle>
            <a:p>
              <a:pPr algn="ctr" eaLnBrk="1" hangingPunct="1">
                <a:spcBef>
                  <a:spcPct val="50000"/>
                </a:spcBef>
                <a:buClrTx/>
                <a:buSzTx/>
                <a:buFontTx/>
                <a:buNone/>
              </a:pPr>
              <a:endParaRPr lang="en-US" altLang="en-US" sz="2400">
                <a:solidFill>
                  <a:srgbClr val="FF6600"/>
                </a:solidFill>
                <a:latin typeface="Times New Roman" pitchFamily="18" charset="0"/>
              </a:endParaRPr>
            </a:p>
          </p:txBody>
        </p:sp>
      </p:grpSp>
      <p:sp>
        <p:nvSpPr>
          <p:cNvPr id="1029129" name="Line 9"/>
          <p:cNvSpPr>
            <a:spLocks noChangeShapeType="1"/>
          </p:cNvSpPr>
          <p:nvPr/>
        </p:nvSpPr>
        <p:spPr bwMode="auto">
          <a:xfrm>
            <a:off x="8286750" y="5092700"/>
            <a:ext cx="0" cy="774700"/>
          </a:xfrm>
          <a:prstGeom prst="line">
            <a:avLst/>
          </a:prstGeom>
          <a:noFill/>
          <a:ln w="635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9130" name="Text Box 10"/>
          <p:cNvSpPr txBox="1">
            <a:spLocks noChangeArrowheads="1"/>
          </p:cNvSpPr>
          <p:nvPr/>
        </p:nvSpPr>
        <p:spPr bwMode="auto">
          <a:xfrm>
            <a:off x="8475267" y="5435601"/>
            <a:ext cx="843359"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rgbClr val="9999FF"/>
              </a:buClr>
              <a:buSzPct val="80000"/>
              <a:buFont typeface="Wingdings" pitchFamily="2" charset="2"/>
              <a:buChar char="q"/>
              <a:defRPr sz="3200">
                <a:solidFill>
                  <a:schemeClr val="bg2"/>
                </a:solidFill>
                <a:latin typeface="Tahoma" pitchFamily="34" charset="0"/>
              </a:defRPr>
            </a:lvl1pPr>
            <a:lvl2pPr marL="742950" indent="-285750" algn="l" eaLnBrk="0" hangingPunct="0">
              <a:spcBef>
                <a:spcPct val="20000"/>
              </a:spcBef>
              <a:buClr>
                <a:srgbClr val="9999FF"/>
              </a:buClr>
              <a:buSzPct val="65000"/>
              <a:buFont typeface="Wingdings" pitchFamily="2" charset="2"/>
              <a:buChar char="n"/>
              <a:defRPr sz="2800">
                <a:solidFill>
                  <a:schemeClr val="bg2"/>
                </a:solidFill>
                <a:latin typeface="Tahoma" pitchFamily="34" charset="0"/>
              </a:defRPr>
            </a:lvl2pPr>
            <a:lvl3pPr marL="1143000" indent="-228600" algn="l" eaLnBrk="0" hangingPunct="0">
              <a:spcBef>
                <a:spcPct val="20000"/>
              </a:spcBef>
              <a:buClr>
                <a:srgbClr val="9999FF"/>
              </a:buClr>
              <a:buSzPct val="65000"/>
              <a:buFont typeface="Wingdings" pitchFamily="2" charset="2"/>
              <a:buChar char="n"/>
              <a:defRPr sz="2400">
                <a:solidFill>
                  <a:schemeClr val="bg2"/>
                </a:solidFill>
                <a:latin typeface="Tahoma" pitchFamily="34" charset="0"/>
              </a:defRPr>
            </a:lvl3pPr>
            <a:lvl4pPr marL="1600200" indent="-228600" algn="l" eaLnBrk="0" hangingPunct="0">
              <a:spcBef>
                <a:spcPct val="20000"/>
              </a:spcBef>
              <a:buClr>
                <a:srgbClr val="9999FF"/>
              </a:buClr>
              <a:buSzPct val="65000"/>
              <a:buFont typeface="Wingdings" pitchFamily="2" charset="2"/>
              <a:buChar char="n"/>
              <a:defRPr sz="2000">
                <a:solidFill>
                  <a:schemeClr val="bg2"/>
                </a:solidFill>
                <a:latin typeface="Tahoma" pitchFamily="34" charset="0"/>
              </a:defRPr>
            </a:lvl4pPr>
            <a:lvl5pPr marL="2057400" indent="-228600" algn="l" eaLnBrk="0" hangingPunct="0">
              <a:spcBef>
                <a:spcPct val="20000"/>
              </a:spcBef>
              <a:buClr>
                <a:srgbClr val="9999FF"/>
              </a:buClr>
              <a:buSzPct val="65000"/>
              <a:buFont typeface="Wingdings" pitchFamily="2" charset="2"/>
              <a:buChar char="n"/>
              <a:defRPr sz="2000">
                <a:solidFill>
                  <a:schemeClr val="bg2"/>
                </a:solidFill>
                <a:latin typeface="Tahoma" pitchFamily="34" charset="0"/>
              </a:defRPr>
            </a:lvl5pPr>
            <a:lvl6pPr marL="25146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6pPr>
            <a:lvl7pPr marL="29718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7pPr>
            <a:lvl8pPr marL="34290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8pPr>
            <a:lvl9pPr marL="38862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9pPr>
          </a:lstStyle>
          <a:p>
            <a:pPr>
              <a:spcBef>
                <a:spcPct val="0"/>
              </a:spcBef>
              <a:buClrTx/>
              <a:buSzTx/>
              <a:buFontTx/>
              <a:buNone/>
            </a:pPr>
            <a:r>
              <a:rPr lang="en-US" altLang="zh-CN" sz="2800" dirty="0">
                <a:ln>
                  <a:solidFill>
                    <a:schemeClr val="accent2">
                      <a:lumMod val="75000"/>
                    </a:schemeClr>
                  </a:solidFill>
                </a:ln>
                <a:latin typeface="Times New Roman" pitchFamily="18" charset="0"/>
              </a:rPr>
              <a:t>mg</a:t>
            </a:r>
            <a:endParaRPr lang="en-US" altLang="ko-KR" sz="2800" baseline="-25000" dirty="0">
              <a:ln>
                <a:solidFill>
                  <a:schemeClr val="accent2">
                    <a:lumMod val="75000"/>
                  </a:schemeClr>
                </a:solidFill>
              </a:ln>
              <a:latin typeface="Times New Roman" pitchFamily="18" charset="0"/>
            </a:endParaRPr>
          </a:p>
        </p:txBody>
      </p:sp>
      <p:sp>
        <p:nvSpPr>
          <p:cNvPr id="1029131" name="Line 11"/>
          <p:cNvSpPr>
            <a:spLocks noChangeShapeType="1"/>
          </p:cNvSpPr>
          <p:nvPr/>
        </p:nvSpPr>
        <p:spPr bwMode="auto">
          <a:xfrm flipV="1">
            <a:off x="8286750" y="4368801"/>
            <a:ext cx="15875" cy="728663"/>
          </a:xfrm>
          <a:prstGeom prst="line">
            <a:avLst/>
          </a:prstGeom>
          <a:noFill/>
          <a:ln w="6350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9132" name="Text Box 12"/>
          <p:cNvSpPr txBox="1">
            <a:spLocks noChangeArrowheads="1"/>
          </p:cNvSpPr>
          <p:nvPr/>
        </p:nvSpPr>
        <p:spPr bwMode="auto">
          <a:xfrm>
            <a:off x="8427642" y="3898901"/>
            <a:ext cx="525859"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rgbClr val="9999FF"/>
              </a:buClr>
              <a:buSzPct val="80000"/>
              <a:buFont typeface="Wingdings" pitchFamily="2" charset="2"/>
              <a:buChar char="q"/>
              <a:defRPr sz="3200">
                <a:solidFill>
                  <a:schemeClr val="bg2"/>
                </a:solidFill>
                <a:latin typeface="Tahoma" pitchFamily="34" charset="0"/>
              </a:defRPr>
            </a:lvl1pPr>
            <a:lvl2pPr marL="742950" indent="-285750" algn="l" eaLnBrk="0" hangingPunct="0">
              <a:spcBef>
                <a:spcPct val="20000"/>
              </a:spcBef>
              <a:buClr>
                <a:srgbClr val="9999FF"/>
              </a:buClr>
              <a:buSzPct val="65000"/>
              <a:buFont typeface="Wingdings" pitchFamily="2" charset="2"/>
              <a:buChar char="n"/>
              <a:defRPr sz="2800">
                <a:solidFill>
                  <a:schemeClr val="bg2"/>
                </a:solidFill>
                <a:latin typeface="Tahoma" pitchFamily="34" charset="0"/>
              </a:defRPr>
            </a:lvl2pPr>
            <a:lvl3pPr marL="1143000" indent="-228600" algn="l" eaLnBrk="0" hangingPunct="0">
              <a:spcBef>
                <a:spcPct val="20000"/>
              </a:spcBef>
              <a:buClr>
                <a:srgbClr val="9999FF"/>
              </a:buClr>
              <a:buSzPct val="65000"/>
              <a:buFont typeface="Wingdings" pitchFamily="2" charset="2"/>
              <a:buChar char="n"/>
              <a:defRPr sz="2400">
                <a:solidFill>
                  <a:schemeClr val="bg2"/>
                </a:solidFill>
                <a:latin typeface="Tahoma" pitchFamily="34" charset="0"/>
              </a:defRPr>
            </a:lvl3pPr>
            <a:lvl4pPr marL="1600200" indent="-228600" algn="l" eaLnBrk="0" hangingPunct="0">
              <a:spcBef>
                <a:spcPct val="20000"/>
              </a:spcBef>
              <a:buClr>
                <a:srgbClr val="9999FF"/>
              </a:buClr>
              <a:buSzPct val="65000"/>
              <a:buFont typeface="Wingdings" pitchFamily="2" charset="2"/>
              <a:buChar char="n"/>
              <a:defRPr sz="2000">
                <a:solidFill>
                  <a:schemeClr val="bg2"/>
                </a:solidFill>
                <a:latin typeface="Tahoma" pitchFamily="34" charset="0"/>
              </a:defRPr>
            </a:lvl4pPr>
            <a:lvl5pPr marL="2057400" indent="-228600" algn="l" eaLnBrk="0" hangingPunct="0">
              <a:spcBef>
                <a:spcPct val="20000"/>
              </a:spcBef>
              <a:buClr>
                <a:srgbClr val="9999FF"/>
              </a:buClr>
              <a:buSzPct val="65000"/>
              <a:buFont typeface="Wingdings" pitchFamily="2" charset="2"/>
              <a:buChar char="n"/>
              <a:defRPr sz="2000">
                <a:solidFill>
                  <a:schemeClr val="bg2"/>
                </a:solidFill>
                <a:latin typeface="Tahoma" pitchFamily="34" charset="0"/>
              </a:defRPr>
            </a:lvl5pPr>
            <a:lvl6pPr marL="25146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6pPr>
            <a:lvl7pPr marL="29718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7pPr>
            <a:lvl8pPr marL="34290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8pPr>
            <a:lvl9pPr marL="38862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9pPr>
          </a:lstStyle>
          <a:p>
            <a:pPr>
              <a:spcBef>
                <a:spcPct val="0"/>
              </a:spcBef>
              <a:buClrTx/>
              <a:buSzTx/>
              <a:buFontTx/>
              <a:buNone/>
            </a:pPr>
            <a:r>
              <a:rPr lang="en-US" altLang="zh-CN" sz="2800">
                <a:solidFill>
                  <a:srgbClr val="009900"/>
                </a:solidFill>
                <a:latin typeface="Times New Roman" pitchFamily="18" charset="0"/>
              </a:rPr>
              <a:t>N</a:t>
            </a:r>
            <a:endParaRPr lang="en-US" altLang="ko-KR" sz="2800">
              <a:solidFill>
                <a:srgbClr val="009900"/>
              </a:solidFill>
              <a:latin typeface="Times New Roman" pitchFamily="18" charset="0"/>
            </a:endParaRPr>
          </a:p>
        </p:txBody>
      </p:sp>
      <p:sp>
        <p:nvSpPr>
          <p:cNvPr id="1029133" name="Line 13"/>
          <p:cNvSpPr>
            <a:spLocks noChangeShapeType="1"/>
          </p:cNvSpPr>
          <p:nvPr/>
        </p:nvSpPr>
        <p:spPr bwMode="auto">
          <a:xfrm flipV="1">
            <a:off x="8128000" y="4279900"/>
            <a:ext cx="0" cy="66040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29709" name="Picture 14" descr="0601"/>
          <p:cNvPicPr>
            <a:picLocks noGrp="1" noChangeAspect="1" noChangeArrowheads="1"/>
          </p:cNvPicPr>
          <p:nvPr>
            <p:ph type="body" sz="half" idx="1"/>
          </p:nvPr>
        </p:nvPicPr>
        <p:blipFill>
          <a:blip r:embed="rId8">
            <a:extLst>
              <a:ext uri="{28A0092B-C50C-407E-A947-70E740481C1C}">
                <a14:useLocalDpi xmlns:a14="http://schemas.microsoft.com/office/drawing/2010/main" val="0"/>
              </a:ext>
            </a:extLst>
          </a:blip>
          <a:srcRect/>
          <a:stretch>
            <a:fillRect/>
          </a:stretch>
        </p:blipFill>
        <p:spPr>
          <a:xfrm>
            <a:off x="1331517" y="1435101"/>
            <a:ext cx="3163094" cy="2544763"/>
          </a:xfrm>
          <a:noFill/>
        </p:spPr>
      </p:pic>
      <p:grpSp>
        <p:nvGrpSpPr>
          <p:cNvPr id="3" name="Group 1"/>
          <p:cNvGrpSpPr>
            <a:grpSpLocks/>
          </p:cNvGrpSpPr>
          <p:nvPr/>
        </p:nvGrpSpPr>
        <p:grpSpPr bwMode="auto">
          <a:xfrm>
            <a:off x="8302625" y="4541839"/>
            <a:ext cx="666750" cy="530225"/>
            <a:chOff x="6642100" y="4541837"/>
            <a:chExt cx="533400" cy="530225"/>
          </a:xfrm>
        </p:grpSpPr>
        <p:sp>
          <p:nvSpPr>
            <p:cNvPr id="16" name="Line 11"/>
            <p:cNvSpPr>
              <a:spLocks noChangeShapeType="1"/>
            </p:cNvSpPr>
            <p:nvPr/>
          </p:nvSpPr>
          <p:spPr bwMode="auto">
            <a:xfrm flipV="1">
              <a:off x="6642100" y="5072062"/>
              <a:ext cx="533400" cy="0"/>
            </a:xfrm>
            <a:prstGeom prst="line">
              <a:avLst/>
            </a:prstGeom>
            <a:noFill/>
            <a:ln w="38100">
              <a:solidFill>
                <a:schemeClr val="accent1">
                  <a:lumMod val="75000"/>
                  <a:lumOff val="25000"/>
                </a:schemeClr>
              </a:solidFill>
              <a:round/>
              <a:headEnd/>
              <a:tailEnd type="triangle" w="med" len="med"/>
            </a:ln>
            <a:effectLst/>
            <a:extLst/>
          </p:spPr>
          <p:txBody>
            <a:bodyPr/>
            <a:lstStyle/>
            <a:p>
              <a:pPr>
                <a:defRPr/>
              </a:pPr>
              <a:endParaRPr lang="en-US">
                <a:ln>
                  <a:solidFill>
                    <a:schemeClr val="accent2">
                      <a:lumMod val="75000"/>
                    </a:schemeClr>
                  </a:solidFill>
                </a:ln>
              </a:endParaRPr>
            </a:p>
          </p:txBody>
        </p:sp>
        <p:sp>
          <p:nvSpPr>
            <p:cNvPr id="29713" name="Text Box 2"/>
            <p:cNvSpPr txBox="1">
              <a:spLocks noChangeArrowheads="1"/>
            </p:cNvSpPr>
            <p:nvPr/>
          </p:nvSpPr>
          <p:spPr bwMode="auto">
            <a:xfrm>
              <a:off x="6766719" y="4541837"/>
              <a:ext cx="357187"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rgbClr val="9999FF"/>
                </a:buClr>
                <a:buSzPct val="80000"/>
                <a:buFont typeface="Wingdings" pitchFamily="2" charset="2"/>
                <a:buChar char="q"/>
                <a:defRPr sz="3200">
                  <a:solidFill>
                    <a:schemeClr val="bg2"/>
                  </a:solidFill>
                  <a:latin typeface="Tahoma" pitchFamily="34" charset="0"/>
                </a:defRPr>
              </a:lvl1pPr>
              <a:lvl2pPr marL="742950" indent="-285750" algn="l" eaLnBrk="0" hangingPunct="0">
                <a:spcBef>
                  <a:spcPct val="20000"/>
                </a:spcBef>
                <a:buClr>
                  <a:srgbClr val="9999FF"/>
                </a:buClr>
                <a:buSzPct val="65000"/>
                <a:buFont typeface="Wingdings" pitchFamily="2" charset="2"/>
                <a:buChar char="n"/>
                <a:defRPr sz="2800">
                  <a:solidFill>
                    <a:schemeClr val="bg2"/>
                  </a:solidFill>
                  <a:latin typeface="Tahoma" pitchFamily="34" charset="0"/>
                </a:defRPr>
              </a:lvl2pPr>
              <a:lvl3pPr marL="1143000" indent="-228600" algn="l" eaLnBrk="0" hangingPunct="0">
                <a:spcBef>
                  <a:spcPct val="20000"/>
                </a:spcBef>
                <a:buClr>
                  <a:srgbClr val="9999FF"/>
                </a:buClr>
                <a:buSzPct val="65000"/>
                <a:buFont typeface="Wingdings" pitchFamily="2" charset="2"/>
                <a:buChar char="n"/>
                <a:defRPr sz="2400">
                  <a:solidFill>
                    <a:schemeClr val="bg2"/>
                  </a:solidFill>
                  <a:latin typeface="Tahoma" pitchFamily="34" charset="0"/>
                </a:defRPr>
              </a:lvl3pPr>
              <a:lvl4pPr marL="1600200" indent="-228600" algn="l" eaLnBrk="0" hangingPunct="0">
                <a:spcBef>
                  <a:spcPct val="20000"/>
                </a:spcBef>
                <a:buClr>
                  <a:srgbClr val="9999FF"/>
                </a:buClr>
                <a:buSzPct val="65000"/>
                <a:buFont typeface="Wingdings" pitchFamily="2" charset="2"/>
                <a:buChar char="n"/>
                <a:defRPr sz="2000">
                  <a:solidFill>
                    <a:schemeClr val="bg2"/>
                  </a:solidFill>
                  <a:latin typeface="Tahoma" pitchFamily="34" charset="0"/>
                </a:defRPr>
              </a:lvl4pPr>
              <a:lvl5pPr marL="2057400" indent="-228600" algn="l" eaLnBrk="0" hangingPunct="0">
                <a:spcBef>
                  <a:spcPct val="20000"/>
                </a:spcBef>
                <a:buClr>
                  <a:srgbClr val="9999FF"/>
                </a:buClr>
                <a:buSzPct val="65000"/>
                <a:buFont typeface="Wingdings" pitchFamily="2" charset="2"/>
                <a:buChar char="n"/>
                <a:defRPr sz="2000">
                  <a:solidFill>
                    <a:schemeClr val="bg2"/>
                  </a:solidFill>
                  <a:latin typeface="Tahoma" pitchFamily="34" charset="0"/>
                </a:defRPr>
              </a:lvl5pPr>
              <a:lvl6pPr marL="25146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6pPr>
              <a:lvl7pPr marL="29718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7pPr>
              <a:lvl8pPr marL="34290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8pPr>
              <a:lvl9pPr marL="38862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9pPr>
            </a:lstStyle>
            <a:p>
              <a:pPr>
                <a:spcBef>
                  <a:spcPct val="0"/>
                </a:spcBef>
                <a:buClrTx/>
                <a:buSzTx/>
                <a:buFontTx/>
                <a:buNone/>
              </a:pPr>
              <a:r>
                <a:rPr lang="en-US" altLang="zh-CN" sz="2800" dirty="0">
                  <a:ln>
                    <a:solidFill>
                      <a:schemeClr val="accent2">
                        <a:lumMod val="75000"/>
                      </a:schemeClr>
                    </a:solidFill>
                  </a:ln>
                  <a:solidFill>
                    <a:srgbClr val="0066FF"/>
                  </a:solidFill>
                  <a:latin typeface="Times New Roman" pitchFamily="18" charset="0"/>
                </a:rPr>
                <a:t>v</a:t>
              </a:r>
              <a:endParaRPr lang="en-US" altLang="ko-KR" sz="2800" dirty="0">
                <a:ln>
                  <a:solidFill>
                    <a:schemeClr val="accent2">
                      <a:lumMod val="75000"/>
                    </a:schemeClr>
                  </a:solidFill>
                </a:ln>
                <a:solidFill>
                  <a:srgbClr val="0066FF"/>
                </a:solidFill>
                <a:latin typeface="Times New Roman" pitchFamily="18" charset="0"/>
              </a:endParaRPr>
            </a:p>
          </p:txBody>
        </p:sp>
      </p:grpSp>
      <p:sp>
        <p:nvSpPr>
          <p:cNvPr id="19" name="Line 11"/>
          <p:cNvSpPr>
            <a:spLocks noChangeShapeType="1"/>
          </p:cNvSpPr>
          <p:nvPr/>
        </p:nvSpPr>
        <p:spPr bwMode="auto">
          <a:xfrm flipV="1">
            <a:off x="8286750" y="3898901"/>
            <a:ext cx="0" cy="1185863"/>
          </a:xfrm>
          <a:prstGeom prst="line">
            <a:avLst/>
          </a:prstGeom>
          <a:noFill/>
          <a:ln w="6350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 name="Slide Number Placeholder 1"/>
          <p:cNvSpPr>
            <a:spLocks noGrp="1"/>
          </p:cNvSpPr>
          <p:nvPr>
            <p:ph type="sldNum" sz="quarter" idx="12"/>
          </p:nvPr>
        </p:nvSpPr>
        <p:spPr/>
        <p:txBody>
          <a:bodyPr/>
          <a:lstStyle/>
          <a:p>
            <a:pPr>
              <a:defRPr/>
            </a:pPr>
            <a:fld id="{B5204FB1-2AF8-412A-8603-90737BB1AC3B}" type="slidenum">
              <a:rPr lang="en-US" smtClean="0"/>
              <a:pPr>
                <a:defRPr/>
              </a:pPr>
              <a:t>8</a:t>
            </a:fld>
            <a:endParaRPr lang="en-US"/>
          </a:p>
        </p:txBody>
      </p:sp>
    </p:spTree>
    <p:extLst>
      <p:ext uri="{BB962C8B-B14F-4D97-AF65-F5344CB8AC3E}">
        <p14:creationId xmlns:p14="http://schemas.microsoft.com/office/powerpoint/2010/main" val="42294867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9129"/>
                                        </p:tgtEl>
                                        <p:attrNameLst>
                                          <p:attrName>style.visibility</p:attrName>
                                        </p:attrNameLst>
                                      </p:cBhvr>
                                      <p:to>
                                        <p:strVal val="visible"/>
                                      </p:to>
                                    </p:set>
                                    <p:animEffect transition="in" filter="fade">
                                      <p:cBhvr>
                                        <p:cTn id="7" dur="2000"/>
                                        <p:tgtEl>
                                          <p:spTgt spid="1029129"/>
                                        </p:tgtEl>
                                      </p:cBhvr>
                                    </p:animEffect>
                                  </p:childTnLst>
                                </p:cTn>
                              </p:par>
                            </p:childTnLst>
                          </p:cTn>
                        </p:par>
                        <p:par>
                          <p:cTn id="8" fill="hold" nodeType="afterGroup">
                            <p:stCondLst>
                              <p:cond delay="2000"/>
                            </p:stCondLst>
                            <p:childTnLst>
                              <p:par>
                                <p:cTn id="9" presetID="10" presetClass="entr" presetSubtype="0" fill="hold" nodeType="afterEffect">
                                  <p:stCondLst>
                                    <p:cond delay="0"/>
                                  </p:stCondLst>
                                  <p:childTnLst>
                                    <p:set>
                                      <p:cBhvr>
                                        <p:cTn id="10" dur="1" fill="hold">
                                          <p:stCondLst>
                                            <p:cond delay="0"/>
                                          </p:stCondLst>
                                        </p:cTn>
                                        <p:tgtEl>
                                          <p:spTgt spid="1029130">
                                            <p:txEl>
                                              <p:pRg st="0" end="0"/>
                                            </p:txEl>
                                          </p:spTgt>
                                        </p:tgtEl>
                                        <p:attrNameLst>
                                          <p:attrName>style.visibility</p:attrName>
                                        </p:attrNameLst>
                                      </p:cBhvr>
                                      <p:to>
                                        <p:strVal val="visible"/>
                                      </p:to>
                                    </p:set>
                                    <p:animEffect transition="in" filter="fade">
                                      <p:cBhvr>
                                        <p:cTn id="11" dur="2000"/>
                                        <p:tgtEl>
                                          <p:spTgt spid="1029130">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29131"/>
                                        </p:tgtEl>
                                        <p:attrNameLst>
                                          <p:attrName>style.visibility</p:attrName>
                                        </p:attrNameLst>
                                      </p:cBhvr>
                                      <p:to>
                                        <p:strVal val="visible"/>
                                      </p:to>
                                    </p:set>
                                    <p:animEffect transition="in" filter="fade">
                                      <p:cBhvr>
                                        <p:cTn id="16" dur="2000"/>
                                        <p:tgtEl>
                                          <p:spTgt spid="1029131"/>
                                        </p:tgtEl>
                                      </p:cBhvr>
                                    </p:animEffect>
                                  </p:childTnLst>
                                </p:cTn>
                              </p:par>
                            </p:childTnLst>
                          </p:cTn>
                        </p:par>
                        <p:par>
                          <p:cTn id="17" fill="hold" nodeType="afterGroup">
                            <p:stCondLst>
                              <p:cond delay="2000"/>
                            </p:stCondLst>
                            <p:childTnLst>
                              <p:par>
                                <p:cTn id="18" presetID="10" presetClass="entr" presetSubtype="0" fill="hold" nodeType="afterEffect">
                                  <p:stCondLst>
                                    <p:cond delay="0"/>
                                  </p:stCondLst>
                                  <p:childTnLst>
                                    <p:set>
                                      <p:cBhvr>
                                        <p:cTn id="19" dur="1" fill="hold">
                                          <p:stCondLst>
                                            <p:cond delay="0"/>
                                          </p:stCondLst>
                                        </p:cTn>
                                        <p:tgtEl>
                                          <p:spTgt spid="1029132">
                                            <p:txEl>
                                              <p:pRg st="0" end="0"/>
                                            </p:txEl>
                                          </p:spTgt>
                                        </p:tgtEl>
                                        <p:attrNameLst>
                                          <p:attrName>style.visibility</p:attrName>
                                        </p:attrNameLst>
                                      </p:cBhvr>
                                      <p:to>
                                        <p:strVal val="visible"/>
                                      </p:to>
                                    </p:set>
                                    <p:animEffect transition="in" filter="fade">
                                      <p:cBhvr>
                                        <p:cTn id="20" dur="2000"/>
                                        <p:tgtEl>
                                          <p:spTgt spid="1029132">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arn(inVertical)">
                                      <p:cBhvr>
                                        <p:cTn id="25" dur="500"/>
                                        <p:tgtEl>
                                          <p:spTgt spid="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nodeType="clickEffect">
                                  <p:stCondLst>
                                    <p:cond delay="0"/>
                                  </p:stCondLst>
                                  <p:childTnLst>
                                    <p:set>
                                      <p:cBhvr>
                                        <p:cTn id="29" dur="1" fill="hold">
                                          <p:stCondLst>
                                            <p:cond delay="0"/>
                                          </p:stCondLst>
                                        </p:cTn>
                                        <p:tgtEl>
                                          <p:spTgt spid="1029122">
                                            <p:txEl>
                                              <p:pRg st="0" end="0"/>
                                            </p:txEl>
                                          </p:spTgt>
                                        </p:tgtEl>
                                        <p:attrNameLst>
                                          <p:attrName>style.visibility</p:attrName>
                                        </p:attrNameLst>
                                      </p:cBhvr>
                                      <p:to>
                                        <p:strVal val="visible"/>
                                      </p:to>
                                    </p:set>
                                    <p:animEffect transition="in" filter="fade">
                                      <p:cBhvr>
                                        <p:cTn id="30" dur="2000"/>
                                        <p:tgtEl>
                                          <p:spTgt spid="102912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29133"/>
                                        </p:tgtEl>
                                        <p:attrNameLst>
                                          <p:attrName>style.visibility</p:attrName>
                                        </p:attrNameLst>
                                      </p:cBhvr>
                                      <p:to>
                                        <p:strVal val="visible"/>
                                      </p:to>
                                    </p:set>
                                    <p:animEffect transition="in" filter="fade">
                                      <p:cBhvr>
                                        <p:cTn id="33" dur="2000"/>
                                        <p:tgtEl>
                                          <p:spTgt spid="102913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129" grpId="0" animBg="1"/>
      <p:bldP spid="1029131" grpId="0" animBg="1"/>
      <p:bldP spid="1029133"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7" name="Picture 2" descr="0603b"/>
          <p:cNvPicPr>
            <a:picLocks noChangeAspect="1" noChangeArrowheads="1"/>
          </p:cNvPicPr>
          <p:nvPr/>
        </p:nvPicPr>
        <p:blipFill>
          <a:blip r:embed="rId3">
            <a:extLst>
              <a:ext uri="{28A0092B-C50C-407E-A947-70E740481C1C}">
                <a14:useLocalDpi xmlns:a14="http://schemas.microsoft.com/office/drawing/2010/main" val="0"/>
              </a:ext>
            </a:extLst>
          </a:blip>
          <a:srcRect b="12946"/>
          <a:stretch>
            <a:fillRect/>
          </a:stretch>
        </p:blipFill>
        <p:spPr bwMode="auto">
          <a:xfrm>
            <a:off x="4381501" y="2922589"/>
            <a:ext cx="2083594" cy="313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Rectangle 3"/>
          <p:cNvSpPr>
            <a:spLocks noGrp="1" noChangeArrowheads="1"/>
          </p:cNvSpPr>
          <p:nvPr>
            <p:ph type="title"/>
          </p:nvPr>
        </p:nvSpPr>
        <p:spPr>
          <a:xfrm>
            <a:off x="571499" y="778476"/>
            <a:ext cx="9276835" cy="639162"/>
          </a:xfrm>
        </p:spPr>
        <p:txBody>
          <a:bodyPr/>
          <a:lstStyle/>
          <a:p>
            <a:pPr eaLnBrk="1" hangingPunct="1"/>
            <a:r>
              <a:rPr lang="en-US" altLang="zh-CN" sz="4000" dirty="0" smtClean="0">
                <a:ea typeface="宋体" pitchFamily="2" charset="-122"/>
              </a:rPr>
              <a:t>The Conical Pendulum</a:t>
            </a:r>
            <a:endParaRPr lang="en-US" altLang="en-US" sz="4000" dirty="0" smtClean="0"/>
          </a:p>
        </p:txBody>
      </p:sp>
      <p:sp>
        <p:nvSpPr>
          <p:cNvPr id="1035268" name="Rectangle 4"/>
          <p:cNvSpPr>
            <a:spLocks noGrp="1" noChangeArrowheads="1"/>
          </p:cNvSpPr>
          <p:nvPr>
            <p:ph type="body" sz="half" idx="1"/>
          </p:nvPr>
        </p:nvSpPr>
        <p:spPr>
          <a:xfrm>
            <a:off x="494270" y="1594022"/>
            <a:ext cx="10507105" cy="4324178"/>
          </a:xfrm>
        </p:spPr>
        <p:txBody>
          <a:bodyPr/>
          <a:lstStyle/>
          <a:p>
            <a:pPr eaLnBrk="1" hangingPunct="1">
              <a:defRPr/>
            </a:pPr>
            <a:r>
              <a:rPr lang="en-US" sz="2800" dirty="0" smtClean="0"/>
              <a:t>A small ball of mass </a:t>
            </a:r>
            <a:r>
              <a:rPr lang="en-US" sz="2800" i="1" dirty="0" smtClean="0">
                <a:latin typeface="Times New Roman" pitchFamily="18" charset="0"/>
                <a:cs typeface="Times New Roman" pitchFamily="18" charset="0"/>
              </a:rPr>
              <a:t>m</a:t>
            </a:r>
            <a:r>
              <a:rPr lang="en-US" sz="2800" dirty="0" smtClean="0"/>
              <a:t> = 5 kg is suspended from </a:t>
            </a:r>
            <a:r>
              <a:rPr lang="en-US" sz="2800" dirty="0" smtClean="0">
                <a:latin typeface="+mj-lt"/>
              </a:rPr>
              <a:t>a</a:t>
            </a:r>
            <a:r>
              <a:rPr lang="en-US" sz="2800" i="1" dirty="0" smtClean="0">
                <a:latin typeface="Times New Roman" pitchFamily="18" charset="0"/>
              </a:rPr>
              <a:t> </a:t>
            </a:r>
            <a:r>
              <a:rPr lang="en-US" sz="2800" dirty="0" smtClean="0"/>
              <a:t>string of length </a:t>
            </a:r>
            <a:r>
              <a:rPr lang="en-US" sz="2800" i="1" dirty="0" smtClean="0">
                <a:latin typeface="Times New Roman" pitchFamily="18" charset="0"/>
              </a:rPr>
              <a:t>L</a:t>
            </a:r>
            <a:r>
              <a:rPr lang="en-US" sz="2800" dirty="0" smtClean="0"/>
              <a:t> = 5 m. The ball revolves with constant speed </a:t>
            </a:r>
            <a:r>
              <a:rPr lang="en-US" sz="2800" i="1" dirty="0" smtClean="0">
                <a:latin typeface="Times New Roman" pitchFamily="18" charset="0"/>
              </a:rPr>
              <a:t>v</a:t>
            </a:r>
            <a:r>
              <a:rPr lang="en-US" sz="2800" dirty="0" smtClean="0"/>
              <a:t> in a horizontal circle of radius </a:t>
            </a:r>
            <a:r>
              <a:rPr lang="en-US" sz="2800" i="1" dirty="0" smtClean="0">
                <a:latin typeface="Times New Roman" pitchFamily="18" charset="0"/>
              </a:rPr>
              <a:t>r</a:t>
            </a:r>
            <a:r>
              <a:rPr lang="en-US" sz="2800" dirty="0" smtClean="0"/>
              <a:t> = 2 m. Find an expression for </a:t>
            </a:r>
            <a:r>
              <a:rPr lang="en-US" sz="2800" i="1" dirty="0" smtClean="0">
                <a:latin typeface="Times New Roman" pitchFamily="18" charset="0"/>
              </a:rPr>
              <a:t>v</a:t>
            </a:r>
            <a:r>
              <a:rPr lang="en-US" altLang="zh-CN" sz="2800" i="1" dirty="0" smtClean="0">
                <a:latin typeface="Times New Roman" pitchFamily="18" charset="0"/>
                <a:ea typeface="宋体" pitchFamily="2" charset="-122"/>
              </a:rPr>
              <a:t> </a:t>
            </a:r>
            <a:r>
              <a:rPr lang="en-US" altLang="zh-CN" sz="2800" dirty="0" smtClean="0">
                <a:latin typeface="Times New Roman" pitchFamily="18" charset="0"/>
                <a:ea typeface="宋体" pitchFamily="2" charset="-122"/>
              </a:rPr>
              <a:t>and</a:t>
            </a:r>
            <a:r>
              <a:rPr lang="en-US" altLang="zh-CN" sz="2800" i="1" dirty="0" smtClean="0">
                <a:latin typeface="Times New Roman" pitchFamily="18" charset="0"/>
                <a:ea typeface="宋体" pitchFamily="2" charset="-122"/>
              </a:rPr>
              <a:t> a.</a:t>
            </a:r>
            <a:endParaRPr lang="en-US" sz="2800" i="1" dirty="0" smtClean="0">
              <a:latin typeface="Times New Roman" pitchFamily="18" charset="0"/>
            </a:endParaRPr>
          </a:p>
        </p:txBody>
      </p:sp>
      <p:grpSp>
        <p:nvGrpSpPr>
          <p:cNvPr id="31750" name="Group 5"/>
          <p:cNvGrpSpPr>
            <a:grpSpLocks/>
          </p:cNvGrpSpPr>
          <p:nvPr/>
        </p:nvGrpSpPr>
        <p:grpSpPr bwMode="auto">
          <a:xfrm>
            <a:off x="1063625" y="3581400"/>
            <a:ext cx="2190750" cy="1816100"/>
            <a:chOff x="320" y="2208"/>
            <a:chExt cx="1104" cy="1144"/>
          </a:xfrm>
        </p:grpSpPr>
        <p:sp>
          <p:nvSpPr>
            <p:cNvPr id="31757" name="Oval 6"/>
            <p:cNvSpPr>
              <a:spLocks noChangeArrowheads="1"/>
            </p:cNvSpPr>
            <p:nvPr/>
          </p:nvSpPr>
          <p:spPr bwMode="auto">
            <a:xfrm>
              <a:off x="432" y="2944"/>
              <a:ext cx="992" cy="408"/>
            </a:xfrm>
            <a:prstGeom prst="ellipse">
              <a:avLst/>
            </a:prstGeom>
            <a:noFill/>
            <a:ln w="15875" algn="ctr">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rgbClr val="9999FF"/>
                </a:buClr>
                <a:buSzPct val="80000"/>
                <a:buFont typeface="Wingdings" pitchFamily="2" charset="2"/>
                <a:buChar char="q"/>
                <a:defRPr sz="3200">
                  <a:solidFill>
                    <a:schemeClr val="bg2"/>
                  </a:solidFill>
                  <a:latin typeface="Tahoma" pitchFamily="34" charset="0"/>
                </a:defRPr>
              </a:lvl1pPr>
              <a:lvl2pPr marL="742950" indent="-285750" algn="l" eaLnBrk="0" hangingPunct="0">
                <a:spcBef>
                  <a:spcPct val="20000"/>
                </a:spcBef>
                <a:buClr>
                  <a:srgbClr val="9999FF"/>
                </a:buClr>
                <a:buSzPct val="65000"/>
                <a:buFont typeface="Wingdings" pitchFamily="2" charset="2"/>
                <a:buChar char="n"/>
                <a:defRPr sz="2800">
                  <a:solidFill>
                    <a:schemeClr val="bg2"/>
                  </a:solidFill>
                  <a:latin typeface="Tahoma" pitchFamily="34" charset="0"/>
                </a:defRPr>
              </a:lvl2pPr>
              <a:lvl3pPr marL="1143000" indent="-228600" algn="l" eaLnBrk="0" hangingPunct="0">
                <a:spcBef>
                  <a:spcPct val="20000"/>
                </a:spcBef>
                <a:buClr>
                  <a:srgbClr val="9999FF"/>
                </a:buClr>
                <a:buSzPct val="65000"/>
                <a:buFont typeface="Wingdings" pitchFamily="2" charset="2"/>
                <a:buChar char="n"/>
                <a:defRPr sz="2400">
                  <a:solidFill>
                    <a:schemeClr val="bg2"/>
                  </a:solidFill>
                  <a:latin typeface="Tahoma" pitchFamily="34" charset="0"/>
                </a:defRPr>
              </a:lvl3pPr>
              <a:lvl4pPr marL="1600200" indent="-228600" algn="l" eaLnBrk="0" hangingPunct="0">
                <a:spcBef>
                  <a:spcPct val="20000"/>
                </a:spcBef>
                <a:buClr>
                  <a:srgbClr val="9999FF"/>
                </a:buClr>
                <a:buSzPct val="65000"/>
                <a:buFont typeface="Wingdings" pitchFamily="2" charset="2"/>
                <a:buChar char="n"/>
                <a:defRPr sz="2000">
                  <a:solidFill>
                    <a:schemeClr val="bg2"/>
                  </a:solidFill>
                  <a:latin typeface="Tahoma" pitchFamily="34" charset="0"/>
                </a:defRPr>
              </a:lvl4pPr>
              <a:lvl5pPr marL="2057400" indent="-228600" algn="l" eaLnBrk="0" hangingPunct="0">
                <a:spcBef>
                  <a:spcPct val="20000"/>
                </a:spcBef>
                <a:buClr>
                  <a:srgbClr val="9999FF"/>
                </a:buClr>
                <a:buSzPct val="65000"/>
                <a:buFont typeface="Wingdings" pitchFamily="2" charset="2"/>
                <a:buChar char="n"/>
                <a:defRPr sz="2000">
                  <a:solidFill>
                    <a:schemeClr val="bg2"/>
                  </a:solidFill>
                  <a:latin typeface="Tahoma" pitchFamily="34" charset="0"/>
                </a:defRPr>
              </a:lvl5pPr>
              <a:lvl6pPr marL="25146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6pPr>
              <a:lvl7pPr marL="29718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7pPr>
              <a:lvl8pPr marL="34290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8pPr>
              <a:lvl9pPr marL="38862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9pPr>
            </a:lstStyle>
            <a:p>
              <a:pPr algn="ctr" eaLnBrk="1" hangingPunct="1">
                <a:spcBef>
                  <a:spcPct val="50000"/>
                </a:spcBef>
                <a:buClrTx/>
                <a:buSzTx/>
                <a:buFontTx/>
                <a:buNone/>
              </a:pPr>
              <a:endParaRPr lang="en-US" altLang="en-US" sz="2400">
                <a:solidFill>
                  <a:srgbClr val="FF6600"/>
                </a:solidFill>
                <a:latin typeface="Times New Roman" pitchFamily="18" charset="0"/>
              </a:endParaRPr>
            </a:p>
          </p:txBody>
        </p:sp>
        <p:sp>
          <p:nvSpPr>
            <p:cNvPr id="31758" name="Rectangle 7"/>
            <p:cNvSpPr>
              <a:spLocks noChangeArrowheads="1"/>
            </p:cNvSpPr>
            <p:nvPr/>
          </p:nvSpPr>
          <p:spPr bwMode="auto">
            <a:xfrm>
              <a:off x="576" y="2208"/>
              <a:ext cx="712" cy="128"/>
            </a:xfrm>
            <a:prstGeom prst="rect">
              <a:avLst/>
            </a:prstGeom>
            <a:solidFill>
              <a:srgbClr val="C0C0C0"/>
            </a:solidFill>
            <a:ln w="9525" algn="ctr">
              <a:solidFill>
                <a:schemeClr val="tx1"/>
              </a:solidFill>
              <a:miter lim="800000"/>
              <a:headEnd/>
              <a:tailEnd/>
            </a:ln>
          </p:spPr>
          <p:txBody>
            <a:bodyPr wrap="none" anchor="ctr"/>
            <a:lstStyle>
              <a:lvl1pPr algn="l" eaLnBrk="0" hangingPunct="0">
                <a:spcBef>
                  <a:spcPct val="20000"/>
                </a:spcBef>
                <a:buClr>
                  <a:srgbClr val="9999FF"/>
                </a:buClr>
                <a:buSzPct val="80000"/>
                <a:buFont typeface="Wingdings" pitchFamily="2" charset="2"/>
                <a:buChar char="q"/>
                <a:defRPr sz="3200">
                  <a:solidFill>
                    <a:schemeClr val="bg2"/>
                  </a:solidFill>
                  <a:latin typeface="Tahoma" pitchFamily="34" charset="0"/>
                </a:defRPr>
              </a:lvl1pPr>
              <a:lvl2pPr marL="742950" indent="-285750" algn="l" eaLnBrk="0" hangingPunct="0">
                <a:spcBef>
                  <a:spcPct val="20000"/>
                </a:spcBef>
                <a:buClr>
                  <a:srgbClr val="9999FF"/>
                </a:buClr>
                <a:buSzPct val="65000"/>
                <a:buFont typeface="Wingdings" pitchFamily="2" charset="2"/>
                <a:buChar char="n"/>
                <a:defRPr sz="2800">
                  <a:solidFill>
                    <a:schemeClr val="bg2"/>
                  </a:solidFill>
                  <a:latin typeface="Tahoma" pitchFamily="34" charset="0"/>
                </a:defRPr>
              </a:lvl2pPr>
              <a:lvl3pPr marL="1143000" indent="-228600" algn="l" eaLnBrk="0" hangingPunct="0">
                <a:spcBef>
                  <a:spcPct val="20000"/>
                </a:spcBef>
                <a:buClr>
                  <a:srgbClr val="9999FF"/>
                </a:buClr>
                <a:buSzPct val="65000"/>
                <a:buFont typeface="Wingdings" pitchFamily="2" charset="2"/>
                <a:buChar char="n"/>
                <a:defRPr sz="2400">
                  <a:solidFill>
                    <a:schemeClr val="bg2"/>
                  </a:solidFill>
                  <a:latin typeface="Tahoma" pitchFamily="34" charset="0"/>
                </a:defRPr>
              </a:lvl3pPr>
              <a:lvl4pPr marL="1600200" indent="-228600" algn="l" eaLnBrk="0" hangingPunct="0">
                <a:spcBef>
                  <a:spcPct val="20000"/>
                </a:spcBef>
                <a:buClr>
                  <a:srgbClr val="9999FF"/>
                </a:buClr>
                <a:buSzPct val="65000"/>
                <a:buFont typeface="Wingdings" pitchFamily="2" charset="2"/>
                <a:buChar char="n"/>
                <a:defRPr sz="2000">
                  <a:solidFill>
                    <a:schemeClr val="bg2"/>
                  </a:solidFill>
                  <a:latin typeface="Tahoma" pitchFamily="34" charset="0"/>
                </a:defRPr>
              </a:lvl4pPr>
              <a:lvl5pPr marL="2057400" indent="-228600" algn="l" eaLnBrk="0" hangingPunct="0">
                <a:spcBef>
                  <a:spcPct val="20000"/>
                </a:spcBef>
                <a:buClr>
                  <a:srgbClr val="9999FF"/>
                </a:buClr>
                <a:buSzPct val="65000"/>
                <a:buFont typeface="Wingdings" pitchFamily="2" charset="2"/>
                <a:buChar char="n"/>
                <a:defRPr sz="2000">
                  <a:solidFill>
                    <a:schemeClr val="bg2"/>
                  </a:solidFill>
                  <a:latin typeface="Tahoma" pitchFamily="34" charset="0"/>
                </a:defRPr>
              </a:lvl5pPr>
              <a:lvl6pPr marL="25146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6pPr>
              <a:lvl7pPr marL="29718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7pPr>
              <a:lvl8pPr marL="34290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8pPr>
              <a:lvl9pPr marL="38862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9pPr>
            </a:lstStyle>
            <a:p>
              <a:pPr algn="ctr" eaLnBrk="1" hangingPunct="1">
                <a:spcBef>
                  <a:spcPct val="50000"/>
                </a:spcBef>
                <a:buClrTx/>
                <a:buSzTx/>
                <a:buFontTx/>
                <a:buNone/>
              </a:pPr>
              <a:endParaRPr lang="en-US" altLang="en-US" sz="2400">
                <a:solidFill>
                  <a:srgbClr val="FF6600"/>
                </a:solidFill>
                <a:latin typeface="Times New Roman" pitchFamily="18" charset="0"/>
              </a:endParaRPr>
            </a:p>
          </p:txBody>
        </p:sp>
        <p:sp>
          <p:nvSpPr>
            <p:cNvPr id="31759" name="Oval 8"/>
            <p:cNvSpPr>
              <a:spLocks noChangeArrowheads="1"/>
            </p:cNvSpPr>
            <p:nvPr/>
          </p:nvSpPr>
          <p:spPr bwMode="auto">
            <a:xfrm>
              <a:off x="320" y="3056"/>
              <a:ext cx="208" cy="208"/>
            </a:xfrm>
            <a:prstGeom prst="ellipse">
              <a:avLst/>
            </a:prstGeom>
            <a:solidFill>
              <a:srgbClr val="FFCC00"/>
            </a:solidFill>
            <a:ln w="9525" algn="ctr">
              <a:solidFill>
                <a:schemeClr val="tx1"/>
              </a:solidFill>
              <a:round/>
              <a:headEnd/>
              <a:tailEnd/>
            </a:ln>
          </p:spPr>
          <p:txBody>
            <a:bodyPr wrap="none" anchor="ctr"/>
            <a:lstStyle>
              <a:lvl1pPr algn="l" eaLnBrk="0" hangingPunct="0">
                <a:spcBef>
                  <a:spcPct val="20000"/>
                </a:spcBef>
                <a:buClr>
                  <a:srgbClr val="9999FF"/>
                </a:buClr>
                <a:buSzPct val="80000"/>
                <a:buFont typeface="Wingdings" pitchFamily="2" charset="2"/>
                <a:buChar char="q"/>
                <a:defRPr sz="3200">
                  <a:solidFill>
                    <a:schemeClr val="bg2"/>
                  </a:solidFill>
                  <a:latin typeface="Tahoma" pitchFamily="34" charset="0"/>
                </a:defRPr>
              </a:lvl1pPr>
              <a:lvl2pPr marL="742950" indent="-285750" algn="l" eaLnBrk="0" hangingPunct="0">
                <a:spcBef>
                  <a:spcPct val="20000"/>
                </a:spcBef>
                <a:buClr>
                  <a:srgbClr val="9999FF"/>
                </a:buClr>
                <a:buSzPct val="65000"/>
                <a:buFont typeface="Wingdings" pitchFamily="2" charset="2"/>
                <a:buChar char="n"/>
                <a:defRPr sz="2800">
                  <a:solidFill>
                    <a:schemeClr val="bg2"/>
                  </a:solidFill>
                  <a:latin typeface="Tahoma" pitchFamily="34" charset="0"/>
                </a:defRPr>
              </a:lvl2pPr>
              <a:lvl3pPr marL="1143000" indent="-228600" algn="l" eaLnBrk="0" hangingPunct="0">
                <a:spcBef>
                  <a:spcPct val="20000"/>
                </a:spcBef>
                <a:buClr>
                  <a:srgbClr val="9999FF"/>
                </a:buClr>
                <a:buSzPct val="65000"/>
                <a:buFont typeface="Wingdings" pitchFamily="2" charset="2"/>
                <a:buChar char="n"/>
                <a:defRPr sz="2400">
                  <a:solidFill>
                    <a:schemeClr val="bg2"/>
                  </a:solidFill>
                  <a:latin typeface="Tahoma" pitchFamily="34" charset="0"/>
                </a:defRPr>
              </a:lvl3pPr>
              <a:lvl4pPr marL="1600200" indent="-228600" algn="l" eaLnBrk="0" hangingPunct="0">
                <a:spcBef>
                  <a:spcPct val="20000"/>
                </a:spcBef>
                <a:buClr>
                  <a:srgbClr val="9999FF"/>
                </a:buClr>
                <a:buSzPct val="65000"/>
                <a:buFont typeface="Wingdings" pitchFamily="2" charset="2"/>
                <a:buChar char="n"/>
                <a:defRPr sz="2000">
                  <a:solidFill>
                    <a:schemeClr val="bg2"/>
                  </a:solidFill>
                  <a:latin typeface="Tahoma" pitchFamily="34" charset="0"/>
                </a:defRPr>
              </a:lvl4pPr>
              <a:lvl5pPr marL="2057400" indent="-228600" algn="l" eaLnBrk="0" hangingPunct="0">
                <a:spcBef>
                  <a:spcPct val="20000"/>
                </a:spcBef>
                <a:buClr>
                  <a:srgbClr val="9999FF"/>
                </a:buClr>
                <a:buSzPct val="65000"/>
                <a:buFont typeface="Wingdings" pitchFamily="2" charset="2"/>
                <a:buChar char="n"/>
                <a:defRPr sz="2000">
                  <a:solidFill>
                    <a:schemeClr val="bg2"/>
                  </a:solidFill>
                  <a:latin typeface="Tahoma" pitchFamily="34" charset="0"/>
                </a:defRPr>
              </a:lvl5pPr>
              <a:lvl6pPr marL="25146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6pPr>
              <a:lvl7pPr marL="29718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7pPr>
              <a:lvl8pPr marL="34290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8pPr>
              <a:lvl9pPr marL="38862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9pPr>
            </a:lstStyle>
            <a:p>
              <a:pPr algn="ctr" eaLnBrk="1" hangingPunct="1">
                <a:spcBef>
                  <a:spcPct val="50000"/>
                </a:spcBef>
                <a:buClrTx/>
                <a:buSzTx/>
                <a:buFontTx/>
                <a:buNone/>
              </a:pPr>
              <a:endParaRPr lang="en-US" altLang="en-US" sz="2400">
                <a:solidFill>
                  <a:srgbClr val="FF6600"/>
                </a:solidFill>
                <a:latin typeface="Times New Roman" pitchFamily="18" charset="0"/>
              </a:endParaRPr>
            </a:p>
          </p:txBody>
        </p:sp>
        <p:sp>
          <p:nvSpPr>
            <p:cNvPr id="31760" name="Line 9"/>
            <p:cNvSpPr>
              <a:spLocks noChangeShapeType="1"/>
            </p:cNvSpPr>
            <p:nvPr/>
          </p:nvSpPr>
          <p:spPr bwMode="auto">
            <a:xfrm flipH="1">
              <a:off x="472" y="2336"/>
              <a:ext cx="464" cy="73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35274" name="Line 10"/>
          <p:cNvSpPr>
            <a:spLocks noChangeShapeType="1"/>
          </p:cNvSpPr>
          <p:nvPr/>
        </p:nvSpPr>
        <p:spPr bwMode="auto">
          <a:xfrm>
            <a:off x="1270000" y="5105400"/>
            <a:ext cx="0" cy="635000"/>
          </a:xfrm>
          <a:prstGeom prst="line">
            <a:avLst/>
          </a:prstGeom>
          <a:noFill/>
          <a:ln w="635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5275" name="Line 11"/>
          <p:cNvSpPr>
            <a:spLocks noChangeShapeType="1"/>
          </p:cNvSpPr>
          <p:nvPr/>
        </p:nvSpPr>
        <p:spPr bwMode="auto">
          <a:xfrm flipV="1">
            <a:off x="1270000" y="4470400"/>
            <a:ext cx="492125" cy="647700"/>
          </a:xfrm>
          <a:prstGeom prst="line">
            <a:avLst/>
          </a:prstGeom>
          <a:noFill/>
          <a:ln w="635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5276" name="Text Box 12"/>
          <p:cNvSpPr txBox="1">
            <a:spLocks noChangeArrowheads="1"/>
          </p:cNvSpPr>
          <p:nvPr/>
        </p:nvSpPr>
        <p:spPr bwMode="auto">
          <a:xfrm>
            <a:off x="1021065" y="5603876"/>
            <a:ext cx="5613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l" eaLnBrk="0" hangingPunct="0">
              <a:spcBef>
                <a:spcPct val="20000"/>
              </a:spcBef>
              <a:buClr>
                <a:srgbClr val="9999FF"/>
              </a:buClr>
              <a:buSzPct val="80000"/>
              <a:buFont typeface="Wingdings" pitchFamily="2" charset="2"/>
              <a:buChar char="q"/>
              <a:defRPr sz="3200">
                <a:solidFill>
                  <a:schemeClr val="bg2"/>
                </a:solidFill>
                <a:latin typeface="Tahoma" pitchFamily="34" charset="0"/>
              </a:defRPr>
            </a:lvl1pPr>
            <a:lvl2pPr marL="742950" indent="-285750" algn="l" eaLnBrk="0" hangingPunct="0">
              <a:spcBef>
                <a:spcPct val="20000"/>
              </a:spcBef>
              <a:buClr>
                <a:srgbClr val="9999FF"/>
              </a:buClr>
              <a:buSzPct val="65000"/>
              <a:buFont typeface="Wingdings" pitchFamily="2" charset="2"/>
              <a:buChar char="n"/>
              <a:defRPr sz="2800">
                <a:solidFill>
                  <a:schemeClr val="bg2"/>
                </a:solidFill>
                <a:latin typeface="Tahoma" pitchFamily="34" charset="0"/>
              </a:defRPr>
            </a:lvl2pPr>
            <a:lvl3pPr marL="1143000" indent="-228600" algn="l" eaLnBrk="0" hangingPunct="0">
              <a:spcBef>
                <a:spcPct val="20000"/>
              </a:spcBef>
              <a:buClr>
                <a:srgbClr val="9999FF"/>
              </a:buClr>
              <a:buSzPct val="65000"/>
              <a:buFont typeface="Wingdings" pitchFamily="2" charset="2"/>
              <a:buChar char="n"/>
              <a:defRPr sz="2400">
                <a:solidFill>
                  <a:schemeClr val="bg2"/>
                </a:solidFill>
                <a:latin typeface="Tahoma" pitchFamily="34" charset="0"/>
              </a:defRPr>
            </a:lvl3pPr>
            <a:lvl4pPr marL="1600200" indent="-228600" algn="l" eaLnBrk="0" hangingPunct="0">
              <a:spcBef>
                <a:spcPct val="20000"/>
              </a:spcBef>
              <a:buClr>
                <a:srgbClr val="9999FF"/>
              </a:buClr>
              <a:buSzPct val="65000"/>
              <a:buFont typeface="Wingdings" pitchFamily="2" charset="2"/>
              <a:buChar char="n"/>
              <a:defRPr sz="2000">
                <a:solidFill>
                  <a:schemeClr val="bg2"/>
                </a:solidFill>
                <a:latin typeface="Tahoma" pitchFamily="34" charset="0"/>
              </a:defRPr>
            </a:lvl4pPr>
            <a:lvl5pPr marL="2057400" indent="-228600" algn="l" eaLnBrk="0" hangingPunct="0">
              <a:spcBef>
                <a:spcPct val="20000"/>
              </a:spcBef>
              <a:buClr>
                <a:srgbClr val="9999FF"/>
              </a:buClr>
              <a:buSzPct val="65000"/>
              <a:buFont typeface="Wingdings" pitchFamily="2" charset="2"/>
              <a:buChar char="n"/>
              <a:defRPr sz="2000">
                <a:solidFill>
                  <a:schemeClr val="bg2"/>
                </a:solidFill>
                <a:latin typeface="Tahoma" pitchFamily="34" charset="0"/>
              </a:defRPr>
            </a:lvl5pPr>
            <a:lvl6pPr marL="25146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6pPr>
            <a:lvl7pPr marL="29718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7pPr>
            <a:lvl8pPr marL="34290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8pPr>
            <a:lvl9pPr marL="38862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9pPr>
          </a:lstStyle>
          <a:p>
            <a:pPr algn="ctr" eaLnBrk="1" hangingPunct="1">
              <a:spcBef>
                <a:spcPct val="50000"/>
              </a:spcBef>
              <a:buClrTx/>
              <a:buSzTx/>
              <a:buFontTx/>
              <a:buNone/>
            </a:pPr>
            <a:r>
              <a:rPr lang="en-US" altLang="en-US" sz="2400" b="0" i="1">
                <a:solidFill>
                  <a:srgbClr val="000000"/>
                </a:solidFill>
                <a:latin typeface="Times New Roman" pitchFamily="18" charset="0"/>
              </a:rPr>
              <a:t>m</a:t>
            </a:r>
            <a:r>
              <a:rPr lang="en-US" altLang="en-US" sz="2400">
                <a:solidFill>
                  <a:srgbClr val="000000"/>
                </a:solidFill>
                <a:latin typeface="Times New Roman" pitchFamily="18" charset="0"/>
              </a:rPr>
              <a:t>g</a:t>
            </a:r>
          </a:p>
        </p:txBody>
      </p:sp>
      <p:sp>
        <p:nvSpPr>
          <p:cNvPr id="1035277" name="Text Box 13"/>
          <p:cNvSpPr txBox="1">
            <a:spLocks noChangeArrowheads="1"/>
          </p:cNvSpPr>
          <p:nvPr/>
        </p:nvSpPr>
        <p:spPr bwMode="auto">
          <a:xfrm>
            <a:off x="1369641" y="4092575"/>
            <a:ext cx="372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l" eaLnBrk="0" hangingPunct="0">
              <a:spcBef>
                <a:spcPct val="20000"/>
              </a:spcBef>
              <a:buClr>
                <a:srgbClr val="9999FF"/>
              </a:buClr>
              <a:buSzPct val="80000"/>
              <a:buFont typeface="Wingdings" pitchFamily="2" charset="2"/>
              <a:buChar char="q"/>
              <a:defRPr sz="3200">
                <a:solidFill>
                  <a:schemeClr val="bg2"/>
                </a:solidFill>
                <a:latin typeface="Tahoma" pitchFamily="34" charset="0"/>
              </a:defRPr>
            </a:lvl1pPr>
            <a:lvl2pPr marL="742950" indent="-285750" algn="l" eaLnBrk="0" hangingPunct="0">
              <a:spcBef>
                <a:spcPct val="20000"/>
              </a:spcBef>
              <a:buClr>
                <a:srgbClr val="9999FF"/>
              </a:buClr>
              <a:buSzPct val="65000"/>
              <a:buFont typeface="Wingdings" pitchFamily="2" charset="2"/>
              <a:buChar char="n"/>
              <a:defRPr sz="2800">
                <a:solidFill>
                  <a:schemeClr val="bg2"/>
                </a:solidFill>
                <a:latin typeface="Tahoma" pitchFamily="34" charset="0"/>
              </a:defRPr>
            </a:lvl2pPr>
            <a:lvl3pPr marL="1143000" indent="-228600" algn="l" eaLnBrk="0" hangingPunct="0">
              <a:spcBef>
                <a:spcPct val="20000"/>
              </a:spcBef>
              <a:buClr>
                <a:srgbClr val="9999FF"/>
              </a:buClr>
              <a:buSzPct val="65000"/>
              <a:buFont typeface="Wingdings" pitchFamily="2" charset="2"/>
              <a:buChar char="n"/>
              <a:defRPr sz="2400">
                <a:solidFill>
                  <a:schemeClr val="bg2"/>
                </a:solidFill>
                <a:latin typeface="Tahoma" pitchFamily="34" charset="0"/>
              </a:defRPr>
            </a:lvl3pPr>
            <a:lvl4pPr marL="1600200" indent="-228600" algn="l" eaLnBrk="0" hangingPunct="0">
              <a:spcBef>
                <a:spcPct val="20000"/>
              </a:spcBef>
              <a:buClr>
                <a:srgbClr val="9999FF"/>
              </a:buClr>
              <a:buSzPct val="65000"/>
              <a:buFont typeface="Wingdings" pitchFamily="2" charset="2"/>
              <a:buChar char="n"/>
              <a:defRPr sz="2000">
                <a:solidFill>
                  <a:schemeClr val="bg2"/>
                </a:solidFill>
                <a:latin typeface="Tahoma" pitchFamily="34" charset="0"/>
              </a:defRPr>
            </a:lvl4pPr>
            <a:lvl5pPr marL="2057400" indent="-228600" algn="l" eaLnBrk="0" hangingPunct="0">
              <a:spcBef>
                <a:spcPct val="20000"/>
              </a:spcBef>
              <a:buClr>
                <a:srgbClr val="9999FF"/>
              </a:buClr>
              <a:buSzPct val="65000"/>
              <a:buFont typeface="Wingdings" pitchFamily="2" charset="2"/>
              <a:buChar char="n"/>
              <a:defRPr sz="2000">
                <a:solidFill>
                  <a:schemeClr val="bg2"/>
                </a:solidFill>
                <a:latin typeface="Tahoma" pitchFamily="34" charset="0"/>
              </a:defRPr>
            </a:lvl5pPr>
            <a:lvl6pPr marL="25146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6pPr>
            <a:lvl7pPr marL="29718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7pPr>
            <a:lvl8pPr marL="34290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8pPr>
            <a:lvl9pPr marL="38862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9pPr>
          </a:lstStyle>
          <a:p>
            <a:pPr algn="ctr" eaLnBrk="1" hangingPunct="1">
              <a:spcBef>
                <a:spcPct val="50000"/>
              </a:spcBef>
              <a:buClrTx/>
              <a:buSzTx/>
              <a:buFontTx/>
              <a:buNone/>
            </a:pPr>
            <a:r>
              <a:rPr lang="en-US" altLang="en-US" sz="2400">
                <a:solidFill>
                  <a:srgbClr val="0066FF"/>
                </a:solidFill>
                <a:latin typeface="Times New Roman" pitchFamily="18" charset="0"/>
              </a:rPr>
              <a:t>T</a:t>
            </a:r>
          </a:p>
        </p:txBody>
      </p:sp>
      <p:sp>
        <p:nvSpPr>
          <p:cNvPr id="31755" name="Line 14"/>
          <p:cNvSpPr>
            <a:spLocks noChangeShapeType="1"/>
          </p:cNvSpPr>
          <p:nvPr/>
        </p:nvSpPr>
        <p:spPr bwMode="auto">
          <a:xfrm>
            <a:off x="2270125" y="3771900"/>
            <a:ext cx="0" cy="1295400"/>
          </a:xfrm>
          <a:prstGeom prst="line">
            <a:avLst/>
          </a:prstGeom>
          <a:noFill/>
          <a:ln w="158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1756" name="Text Box 15"/>
          <p:cNvSpPr txBox="1">
            <a:spLocks noChangeArrowheads="1"/>
          </p:cNvSpPr>
          <p:nvPr/>
        </p:nvSpPr>
        <p:spPr bwMode="auto">
          <a:xfrm>
            <a:off x="1945305" y="4008438"/>
            <a:ext cx="3321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l" eaLnBrk="0" hangingPunct="0">
              <a:spcBef>
                <a:spcPct val="20000"/>
              </a:spcBef>
              <a:buClr>
                <a:srgbClr val="9999FF"/>
              </a:buClr>
              <a:buSzPct val="80000"/>
              <a:buFont typeface="Wingdings" pitchFamily="2" charset="2"/>
              <a:buChar char="q"/>
              <a:defRPr sz="3200">
                <a:solidFill>
                  <a:schemeClr val="bg2"/>
                </a:solidFill>
                <a:latin typeface="Tahoma" pitchFamily="34" charset="0"/>
              </a:defRPr>
            </a:lvl1pPr>
            <a:lvl2pPr marL="742950" indent="-285750" algn="l" eaLnBrk="0" hangingPunct="0">
              <a:spcBef>
                <a:spcPct val="20000"/>
              </a:spcBef>
              <a:buClr>
                <a:srgbClr val="9999FF"/>
              </a:buClr>
              <a:buSzPct val="65000"/>
              <a:buFont typeface="Wingdings" pitchFamily="2" charset="2"/>
              <a:buChar char="n"/>
              <a:defRPr sz="2800">
                <a:solidFill>
                  <a:schemeClr val="bg2"/>
                </a:solidFill>
                <a:latin typeface="Tahoma" pitchFamily="34" charset="0"/>
              </a:defRPr>
            </a:lvl2pPr>
            <a:lvl3pPr marL="1143000" indent="-228600" algn="l" eaLnBrk="0" hangingPunct="0">
              <a:spcBef>
                <a:spcPct val="20000"/>
              </a:spcBef>
              <a:buClr>
                <a:srgbClr val="9999FF"/>
              </a:buClr>
              <a:buSzPct val="65000"/>
              <a:buFont typeface="Wingdings" pitchFamily="2" charset="2"/>
              <a:buChar char="n"/>
              <a:defRPr sz="2400">
                <a:solidFill>
                  <a:schemeClr val="bg2"/>
                </a:solidFill>
                <a:latin typeface="Tahoma" pitchFamily="34" charset="0"/>
              </a:defRPr>
            </a:lvl3pPr>
            <a:lvl4pPr marL="1600200" indent="-228600" algn="l" eaLnBrk="0" hangingPunct="0">
              <a:spcBef>
                <a:spcPct val="20000"/>
              </a:spcBef>
              <a:buClr>
                <a:srgbClr val="9999FF"/>
              </a:buClr>
              <a:buSzPct val="65000"/>
              <a:buFont typeface="Wingdings" pitchFamily="2" charset="2"/>
              <a:buChar char="n"/>
              <a:defRPr sz="2000">
                <a:solidFill>
                  <a:schemeClr val="bg2"/>
                </a:solidFill>
                <a:latin typeface="Tahoma" pitchFamily="34" charset="0"/>
              </a:defRPr>
            </a:lvl4pPr>
            <a:lvl5pPr marL="2057400" indent="-228600" algn="l" eaLnBrk="0" hangingPunct="0">
              <a:spcBef>
                <a:spcPct val="20000"/>
              </a:spcBef>
              <a:buClr>
                <a:srgbClr val="9999FF"/>
              </a:buClr>
              <a:buSzPct val="65000"/>
              <a:buFont typeface="Wingdings" pitchFamily="2" charset="2"/>
              <a:buChar char="n"/>
              <a:defRPr sz="2000">
                <a:solidFill>
                  <a:schemeClr val="bg2"/>
                </a:solidFill>
                <a:latin typeface="Tahoma" pitchFamily="34" charset="0"/>
              </a:defRPr>
            </a:lvl5pPr>
            <a:lvl6pPr marL="25146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6pPr>
            <a:lvl7pPr marL="29718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7pPr>
            <a:lvl8pPr marL="34290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8pPr>
            <a:lvl9pPr marL="38862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9pPr>
          </a:lstStyle>
          <a:p>
            <a:pPr algn="ctr" eaLnBrk="1" hangingPunct="1">
              <a:spcBef>
                <a:spcPct val="50000"/>
              </a:spcBef>
              <a:buClrTx/>
              <a:buSzTx/>
              <a:buFontTx/>
              <a:buNone/>
            </a:pPr>
            <a:r>
              <a:rPr lang="el-GR" altLang="en-US" sz="2400">
                <a:solidFill>
                  <a:srgbClr val="000000"/>
                </a:solidFill>
                <a:latin typeface="Times New Roman" pitchFamily="18" charset="0"/>
                <a:cs typeface="Times New Roman" pitchFamily="18" charset="0"/>
              </a:rPr>
              <a:t>θ</a:t>
            </a:r>
          </a:p>
        </p:txBody>
      </p:sp>
      <p:sp>
        <p:nvSpPr>
          <p:cNvPr id="2" name="Slide Number Placeholder 1"/>
          <p:cNvSpPr>
            <a:spLocks noGrp="1"/>
          </p:cNvSpPr>
          <p:nvPr>
            <p:ph type="sldNum" sz="quarter" idx="12"/>
          </p:nvPr>
        </p:nvSpPr>
        <p:spPr/>
        <p:txBody>
          <a:bodyPr/>
          <a:lstStyle/>
          <a:p>
            <a:pPr>
              <a:defRPr/>
            </a:pPr>
            <a:fld id="{82DC25A2-6021-465C-A23B-73E39C305E6E}" type="slidenum">
              <a:rPr lang="en-US" smtClean="0"/>
              <a:pPr>
                <a:defRPr/>
              </a:pPr>
              <a:t>9</a:t>
            </a:fld>
            <a:endParaRPr lang="en-US"/>
          </a:p>
        </p:txBody>
      </p:sp>
    </p:spTree>
    <p:extLst>
      <p:ext uri="{BB962C8B-B14F-4D97-AF65-F5344CB8AC3E}">
        <p14:creationId xmlns:p14="http://schemas.microsoft.com/office/powerpoint/2010/main" val="30928097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35274"/>
                                        </p:tgtEl>
                                        <p:attrNameLst>
                                          <p:attrName>style.visibility</p:attrName>
                                        </p:attrNameLst>
                                      </p:cBhvr>
                                      <p:to>
                                        <p:strVal val="visible"/>
                                      </p:to>
                                    </p:set>
                                    <p:animEffect transition="in" filter="fade">
                                      <p:cBhvr>
                                        <p:cTn id="7" dur="2000"/>
                                        <p:tgtEl>
                                          <p:spTgt spid="103527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35276"/>
                                        </p:tgtEl>
                                        <p:attrNameLst>
                                          <p:attrName>style.visibility</p:attrName>
                                        </p:attrNameLst>
                                      </p:cBhvr>
                                      <p:to>
                                        <p:strVal val="visible"/>
                                      </p:to>
                                    </p:set>
                                    <p:animEffect transition="in" filter="fade">
                                      <p:cBhvr>
                                        <p:cTn id="10" dur="2000"/>
                                        <p:tgtEl>
                                          <p:spTgt spid="103527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35275"/>
                                        </p:tgtEl>
                                        <p:attrNameLst>
                                          <p:attrName>style.visibility</p:attrName>
                                        </p:attrNameLst>
                                      </p:cBhvr>
                                      <p:to>
                                        <p:strVal val="visible"/>
                                      </p:to>
                                    </p:set>
                                    <p:animEffect transition="in" filter="fade">
                                      <p:cBhvr>
                                        <p:cTn id="15" dur="2000"/>
                                        <p:tgtEl>
                                          <p:spTgt spid="103527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35277"/>
                                        </p:tgtEl>
                                        <p:attrNameLst>
                                          <p:attrName>style.visibility</p:attrName>
                                        </p:attrNameLst>
                                      </p:cBhvr>
                                      <p:to>
                                        <p:strVal val="visible"/>
                                      </p:to>
                                    </p:set>
                                    <p:animEffect transition="in" filter="fade">
                                      <p:cBhvr>
                                        <p:cTn id="18" dur="2000"/>
                                        <p:tgtEl>
                                          <p:spTgt spid="1035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5274" grpId="0" animBg="1"/>
      <p:bldP spid="1035275" grpId="0" animBg="1"/>
      <p:bldP spid="1035276" grpId="0"/>
      <p:bldP spid="1035277" grpId="0"/>
    </p:bldLst>
  </p:timing>
</p:sld>
</file>

<file path=ppt/theme/theme1.xml><?xml version="1.0" encoding="utf-8"?>
<a:theme xmlns:a="http://schemas.openxmlformats.org/drawingml/2006/main" name="CL Template">
  <a:themeElements>
    <a:clrScheme name="">
      <a:dk1>
        <a:srgbClr val="000000"/>
      </a:dk1>
      <a:lt1>
        <a:srgbClr val="FFFFFF"/>
      </a:lt1>
      <a:dk2>
        <a:srgbClr val="B0D3DF"/>
      </a:dk2>
      <a:lt2>
        <a:srgbClr val="81C0DA"/>
      </a:lt2>
      <a:accent1>
        <a:srgbClr val="0D3857"/>
      </a:accent1>
      <a:accent2>
        <a:srgbClr val="055C91"/>
      </a:accent2>
      <a:accent3>
        <a:srgbClr val="FFFFFF"/>
      </a:accent3>
      <a:accent4>
        <a:srgbClr val="000000"/>
      </a:accent4>
      <a:accent5>
        <a:srgbClr val="AAAEB4"/>
      </a:accent5>
      <a:accent6>
        <a:srgbClr val="045383"/>
      </a:accent6>
      <a:hlink>
        <a:srgbClr val="2187BA"/>
      </a:hlink>
      <a:folHlink>
        <a:srgbClr val="53A7CA"/>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1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4110</TotalTime>
  <Words>2927</Words>
  <Application>Microsoft Office PowerPoint</Application>
  <PresentationFormat>Custom</PresentationFormat>
  <Paragraphs>382</Paragraphs>
  <Slides>56</Slides>
  <Notes>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56</vt:i4>
      </vt:variant>
    </vt:vector>
  </HeadingPairs>
  <TitlesOfParts>
    <vt:vector size="69" baseType="lpstr">
      <vt:lpstr>ＭＳ Ｐゴシック</vt:lpstr>
      <vt:lpstr>宋体</vt:lpstr>
      <vt:lpstr>Arial</vt:lpstr>
      <vt:lpstr>Calibri</vt:lpstr>
      <vt:lpstr>Cambria Math</vt:lpstr>
      <vt:lpstr>Symbol</vt:lpstr>
      <vt:lpstr>Tahoma</vt:lpstr>
      <vt:lpstr>Times New Roman</vt:lpstr>
      <vt:lpstr>Wingdings</vt:lpstr>
      <vt:lpstr>CL Template</vt:lpstr>
      <vt:lpstr>Equation</vt:lpstr>
      <vt:lpstr>公式</vt:lpstr>
      <vt:lpstr>Photo Editor Photo</vt:lpstr>
      <vt:lpstr>Chapter 6</vt:lpstr>
      <vt:lpstr>Newton’s Second Law for a Particle in Uniform Circular Motion </vt:lpstr>
      <vt:lpstr>Uniform Circular Motion, Acceleration</vt:lpstr>
      <vt:lpstr>Uniform Circular Motion, Force</vt:lpstr>
      <vt:lpstr>Uniform Circular Motion, cont.</vt:lpstr>
      <vt:lpstr>Quick Quiz 6.1</vt:lpstr>
      <vt:lpstr>What provides Centripetal Force ?</vt:lpstr>
      <vt:lpstr>What provides Centripetal Force ?</vt:lpstr>
      <vt:lpstr>The Conical Pendulum</vt:lpstr>
      <vt:lpstr>The Conical Pendulum</vt:lpstr>
      <vt:lpstr>Problem 6.2:</vt:lpstr>
      <vt:lpstr>Problem </vt:lpstr>
      <vt:lpstr>Horizontal (Flat) Curve</vt:lpstr>
      <vt:lpstr>Conclusion: Horizontal (Flat) Curve</vt:lpstr>
      <vt:lpstr>Problem:6.2 The Banked Roadway</vt:lpstr>
      <vt:lpstr>Solution: </vt:lpstr>
      <vt:lpstr>Banked Curve, 2</vt:lpstr>
      <vt:lpstr>Problem 6.5: Let’s Go Loop-the-Loop!</vt:lpstr>
      <vt:lpstr>Problem 6.5: Let’s Go Loop-the-Loop!</vt:lpstr>
      <vt:lpstr>Ferris Wheel</vt:lpstr>
      <vt:lpstr>Ferris Wheel, cont.</vt:lpstr>
      <vt:lpstr>Ferris Wheel, final</vt:lpstr>
      <vt:lpstr>Non-Uniform Circular Motion</vt:lpstr>
      <vt:lpstr>6.3:</vt:lpstr>
      <vt:lpstr>Problem 6.6: Vertical Circle with Non-Uniform Speed</vt:lpstr>
      <vt:lpstr>Top and Bottom of Circle</vt:lpstr>
      <vt:lpstr>FICTITIOUS FORCES AND NON-INERTIAL FRAMES:</vt:lpstr>
      <vt:lpstr>Motion in Accelerated Frames</vt:lpstr>
      <vt:lpstr>“Centrifugal” Force</vt:lpstr>
      <vt:lpstr>“Coriolis Force”</vt:lpstr>
      <vt:lpstr>PowerPoint Presentation</vt:lpstr>
      <vt:lpstr>Fictitious Forces, examples</vt:lpstr>
      <vt:lpstr>Problem 6.7: Fictitious Forces in Linear Systems</vt:lpstr>
      <vt:lpstr>Solution: 6.7</vt:lpstr>
      <vt:lpstr>PowerPoint Presentation</vt:lpstr>
      <vt:lpstr>Motion with Resistive Forces</vt:lpstr>
      <vt:lpstr>Motion with Resistive Forces, cont.</vt:lpstr>
      <vt:lpstr>Model 1:Resistive Force Proportional To Speed</vt:lpstr>
      <vt:lpstr>Resistive Force Proportional To Speed, Example</vt:lpstr>
      <vt:lpstr>Resistive Force Proportional To Speed, Example, cont.</vt:lpstr>
      <vt:lpstr>Terminal Speed</vt:lpstr>
      <vt:lpstr>Problem: 6.8</vt:lpstr>
      <vt:lpstr>Resistive Force Proportional To v2</vt:lpstr>
      <vt:lpstr>Resistive Force Proportional To v2, example</vt:lpstr>
      <vt:lpstr>Resistive Force Proportional To v2, Terminal Speed</vt:lpstr>
      <vt:lpstr>Quick Quiz 6.4</vt:lpstr>
      <vt:lpstr>Some Terminal Speeds</vt:lpstr>
      <vt:lpstr>Example:  Skysurfer</vt:lpstr>
      <vt:lpstr>Example:  Skysurfer</vt:lpstr>
      <vt:lpstr>Skysurfer, cont.</vt:lpstr>
      <vt:lpstr>Example: Coffee Filters</vt:lpstr>
      <vt:lpstr>Coffee Filters, cont.</vt:lpstr>
      <vt:lpstr>Coffee Filters, Graphical Analysis</vt:lpstr>
      <vt:lpstr>Coffee Filters, Graphical Analysis 2</vt:lpstr>
      <vt:lpstr>Problem 6.11: Resistive Force on a Baseball </vt:lpstr>
      <vt:lpstr>Resistive Force on a Baseball – Example </vt:lpstr>
    </vt:vector>
  </TitlesOfParts>
  <Company>Next Step Program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creator>Marilyn Akins</dc:creator>
  <cp:lastModifiedBy>mustafa</cp:lastModifiedBy>
  <cp:revision>166</cp:revision>
  <dcterms:created xsi:type="dcterms:W3CDTF">2003-09-14T22:55:30Z</dcterms:created>
  <dcterms:modified xsi:type="dcterms:W3CDTF">2020-11-11T10:41:33Z</dcterms:modified>
</cp:coreProperties>
</file>