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2B8F58-3E0A-4BB8-8F52-43D81DFCF727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0B5DF1-6D33-474E-A7D7-BFBE1A0EDC0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 smtClean="0"/>
              <a:t>Platformă pentru evaluarea cunoștințelor pe domenii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257800"/>
            <a:ext cx="7854696" cy="914400"/>
          </a:xfrm>
        </p:spPr>
        <p:txBody>
          <a:bodyPr>
            <a:normAutofit/>
          </a:bodyPr>
          <a:lstStyle/>
          <a:p>
            <a:pPr algn="l"/>
            <a:r>
              <a:rPr lang="ro-RO" sz="1800" dirty="0" smtClean="0"/>
              <a:t>Coordonator științific, </a:t>
            </a:r>
            <a:r>
              <a:rPr lang="en-US" sz="1800" dirty="0" smtClean="0"/>
              <a:t>                                                                   </a:t>
            </a:r>
            <a:r>
              <a:rPr lang="ro-RO" sz="1800" dirty="0" smtClean="0"/>
              <a:t>Absolvent,</a:t>
            </a:r>
            <a:endParaRPr lang="en-US" sz="1800" dirty="0" smtClean="0"/>
          </a:p>
          <a:p>
            <a:pPr algn="l"/>
            <a:r>
              <a:rPr lang="ro-RO" sz="1800" dirty="0" smtClean="0"/>
              <a:t>Ș.l. dr. ing. Mihai Vlase</a:t>
            </a:r>
            <a:r>
              <a:rPr lang="en-US" sz="1800" dirty="0" smtClean="0"/>
              <a:t>                                                                   </a:t>
            </a:r>
            <a:r>
              <a:rPr lang="ro-RO" sz="1800" dirty="0" smtClean="0"/>
              <a:t>Sandu Alexandru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reprezint</a:t>
            </a:r>
            <a:r>
              <a:rPr lang="ro-RO" dirty="0" smtClean="0"/>
              <a:t>ă</a:t>
            </a:r>
            <a:r>
              <a:rPr lang="en-US" dirty="0" smtClean="0"/>
              <a:t> o platform</a:t>
            </a:r>
            <a:r>
              <a:rPr lang="ro-RO" dirty="0" smtClean="0"/>
              <a:t>ă</a:t>
            </a:r>
            <a:r>
              <a:rPr lang="en-US" dirty="0" smtClean="0"/>
              <a:t> de </a:t>
            </a:r>
            <a:r>
              <a:rPr lang="en-US" dirty="0" err="1" smtClean="0"/>
              <a:t>evaluare</a:t>
            </a:r>
            <a:r>
              <a:rPr lang="en-US" dirty="0" smtClean="0"/>
              <a:t> a </a:t>
            </a:r>
            <a:r>
              <a:rPr lang="en-US" dirty="0" err="1" smtClean="0"/>
              <a:t>cuno</a:t>
            </a:r>
            <a:r>
              <a:rPr lang="ro-RO" dirty="0" smtClean="0"/>
              <a:t>ș</a:t>
            </a:r>
            <a:r>
              <a:rPr lang="en-US" dirty="0" smtClean="0"/>
              <a:t>tin</a:t>
            </a:r>
            <a:r>
              <a:rPr lang="ro-RO" dirty="0" smtClean="0"/>
              <a:t>ț</a:t>
            </a:r>
            <a:r>
              <a:rPr lang="en-US" dirty="0" err="1" smtClean="0"/>
              <a:t>elor</a:t>
            </a:r>
            <a:r>
              <a:rPr lang="en-US" dirty="0" smtClean="0"/>
              <a:t> </a:t>
            </a:r>
            <a:r>
              <a:rPr lang="en-US" dirty="0" err="1" smtClean="0"/>
              <a:t>cursan</a:t>
            </a:r>
            <a:r>
              <a:rPr lang="ro-RO" dirty="0" smtClean="0"/>
              <a:t>ț</a:t>
            </a:r>
            <a:r>
              <a:rPr lang="en-US" dirty="0" err="1" smtClean="0"/>
              <a:t>ilor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domenii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Accentul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pus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designul</a:t>
            </a:r>
            <a:r>
              <a:rPr lang="en-US" dirty="0" smtClean="0"/>
              <a:t> minimalist, </a:t>
            </a:r>
            <a:r>
              <a:rPr lang="en-US" dirty="0" err="1" smtClean="0"/>
              <a:t>simplitate</a:t>
            </a:r>
            <a:r>
              <a:rPr lang="en-US" dirty="0" smtClean="0"/>
              <a:t>,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concentrarea</a:t>
            </a:r>
            <a:r>
              <a:rPr lang="en-US" dirty="0" smtClean="0"/>
              <a:t>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procesului</a:t>
            </a:r>
            <a:r>
              <a:rPr lang="en-US" dirty="0" smtClean="0"/>
              <a:t> de </a:t>
            </a:r>
            <a:r>
              <a:rPr lang="en-US" dirty="0" err="1" smtClean="0"/>
              <a:t>evaluare</a:t>
            </a:r>
            <a:r>
              <a:rPr lang="en-US" dirty="0" smtClean="0"/>
              <a:t> in sine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Target </a:t>
            </a:r>
            <a:r>
              <a:rPr lang="ro-RO" dirty="0" smtClean="0"/>
              <a:t>principal </a:t>
            </a:r>
            <a:r>
              <a:rPr lang="ro-RO" dirty="0" smtClean="0"/>
              <a:t>utilizatorii tineri, eventual în diferite stagii ale ciclului de învățământ, care vor să își testeze cunoștințele în diferite </a:t>
            </a:r>
            <a:r>
              <a:rPr lang="ro-RO" dirty="0" smtClean="0"/>
              <a:t>domenii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utilizatori</a:t>
            </a:r>
            <a:r>
              <a:rPr lang="en-US" dirty="0" smtClean="0"/>
              <a:t>: </a:t>
            </a:r>
            <a:r>
              <a:rPr lang="en-US" dirty="0" err="1" smtClean="0"/>
              <a:t>cursan</a:t>
            </a:r>
            <a:r>
              <a:rPr lang="ro-RO" dirty="0" smtClean="0"/>
              <a:t>ț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o-RO" dirty="0" smtClean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administratori</a:t>
            </a:r>
            <a:r>
              <a:rPr lang="en-US" dirty="0" smtClean="0"/>
              <a:t> (</a:t>
            </a:r>
            <a:r>
              <a:rPr lang="en-US" dirty="0" err="1" smtClean="0"/>
              <a:t>moderatorii</a:t>
            </a:r>
            <a:r>
              <a:rPr lang="en-US" dirty="0" smtClean="0"/>
              <a:t> de con</a:t>
            </a:r>
            <a:r>
              <a:rPr lang="ro-RO" dirty="0" smtClean="0"/>
              <a:t>ț</a:t>
            </a:r>
            <a:r>
              <a:rPr lang="en-US" dirty="0" err="1" smtClean="0"/>
              <a:t>inut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Elementele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 smtClean="0"/>
              <a:t>Evaluarea inițială </a:t>
            </a:r>
            <a:r>
              <a:rPr lang="en-US" sz="2000" dirty="0" smtClean="0"/>
              <a:t>- </a:t>
            </a:r>
            <a:r>
              <a:rPr lang="ro-RO" sz="2000" dirty="0" smtClean="0"/>
              <a:t>examen preliminar </a:t>
            </a:r>
            <a:r>
              <a:rPr lang="en-US" sz="2000" dirty="0" err="1" smtClean="0"/>
              <a:t>prin</a:t>
            </a:r>
            <a:r>
              <a:rPr lang="ro-RO" sz="2000" dirty="0" smtClean="0"/>
              <a:t> </a:t>
            </a:r>
            <a:r>
              <a:rPr lang="ro-RO" sz="2000" dirty="0" smtClean="0"/>
              <a:t>care se stabilește nivelul </a:t>
            </a:r>
            <a:r>
              <a:rPr lang="en-US" sz="2000" dirty="0" err="1" smtClean="0"/>
              <a:t>utilizatorului</a:t>
            </a:r>
            <a:r>
              <a:rPr lang="en-US" sz="2000" dirty="0" smtClean="0"/>
              <a:t> </a:t>
            </a:r>
            <a:r>
              <a:rPr lang="ro-RO" sz="2000" dirty="0" smtClean="0"/>
              <a:t>de </a:t>
            </a:r>
            <a:r>
              <a:rPr lang="ro-RO" sz="2000" dirty="0" smtClean="0"/>
              <a:t>dinainte de a avea contact cu </a:t>
            </a:r>
            <a:r>
              <a:rPr lang="ro-RO" sz="2000" dirty="0" smtClean="0"/>
              <a:t>paltform</a:t>
            </a:r>
            <a:r>
              <a:rPr lang="en-US" sz="2000" dirty="0" smtClean="0"/>
              <a:t>a</a:t>
            </a:r>
          </a:p>
          <a:p>
            <a:r>
              <a:rPr lang="ro-RO" sz="2000" dirty="0" smtClean="0"/>
              <a:t>Sesiunile de training </a:t>
            </a:r>
            <a:r>
              <a:rPr lang="en-US" sz="2000" dirty="0" smtClean="0"/>
              <a:t>- </a:t>
            </a:r>
            <a:r>
              <a:rPr lang="ro-RO" sz="2000" dirty="0" smtClean="0"/>
              <a:t>au </a:t>
            </a:r>
            <a:r>
              <a:rPr lang="ro-RO" sz="2000" dirty="0" smtClean="0"/>
              <a:t>rolul de a sedimenta cunoștințele </a:t>
            </a:r>
            <a:r>
              <a:rPr lang="ro-RO" sz="2000" dirty="0" smtClean="0"/>
              <a:t>cursantului</a:t>
            </a:r>
            <a:endParaRPr lang="en-US" sz="2000" dirty="0" smtClean="0"/>
          </a:p>
          <a:p>
            <a:r>
              <a:rPr lang="en-US" sz="2000" dirty="0" err="1" smtClean="0"/>
              <a:t>Testul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promovarea</a:t>
            </a:r>
            <a:r>
              <a:rPr lang="en-US" sz="2000" dirty="0" smtClean="0"/>
              <a:t> </a:t>
            </a:r>
            <a:r>
              <a:rPr lang="ro-RO" sz="2000" dirty="0" smtClean="0"/>
              <a:t>la </a:t>
            </a:r>
            <a:r>
              <a:rPr lang="ro-RO" sz="2000" dirty="0" smtClean="0"/>
              <a:t>următorul nivel </a:t>
            </a:r>
            <a:r>
              <a:rPr lang="en-US" sz="2000" dirty="0" smtClean="0"/>
              <a:t>– </a:t>
            </a:r>
            <a:r>
              <a:rPr lang="en-US" sz="2000" dirty="0" err="1" smtClean="0"/>
              <a:t>metoda</a:t>
            </a:r>
            <a:r>
              <a:rPr lang="en-US" sz="2000" dirty="0" smtClean="0"/>
              <a:t> </a:t>
            </a:r>
            <a:r>
              <a:rPr lang="en-US" sz="2000" dirty="0" err="1" smtClean="0"/>
              <a:t>complet</a:t>
            </a:r>
            <a:r>
              <a:rPr lang="ro-RO" sz="2000" dirty="0" smtClean="0"/>
              <a:t>ă</a:t>
            </a:r>
            <a:r>
              <a:rPr lang="en-US" sz="2000" dirty="0" smtClean="0"/>
              <a:t> de </a:t>
            </a:r>
            <a:r>
              <a:rPr lang="en-US" sz="2000" dirty="0" err="1" smtClean="0"/>
              <a:t>evaluare</a:t>
            </a:r>
            <a:r>
              <a:rPr lang="en-US" sz="2000" dirty="0" smtClean="0"/>
              <a:t> </a:t>
            </a:r>
          </a:p>
          <a:p>
            <a:r>
              <a:rPr lang="ro-RO" sz="2000" dirty="0" smtClean="0"/>
              <a:t> </a:t>
            </a:r>
            <a:r>
              <a:rPr lang="ro-RO" sz="2000" dirty="0" smtClean="0"/>
              <a:t>Întrebările</a:t>
            </a:r>
            <a:r>
              <a:rPr lang="en-US" sz="2000" dirty="0" smtClean="0"/>
              <a:t> – </a:t>
            </a:r>
            <a:r>
              <a:rPr lang="ro-RO" sz="2000" dirty="0" smtClean="0"/>
              <a:t>strucutra</a:t>
            </a:r>
            <a:r>
              <a:rPr lang="en-US" sz="2000" dirty="0" smtClean="0"/>
              <a:t> </a:t>
            </a:r>
            <a:r>
              <a:rPr lang="en-US" sz="2000" dirty="0" err="1" smtClean="0"/>
              <a:t>simplist</a:t>
            </a:r>
            <a:r>
              <a:rPr lang="ro-RO" sz="2000" dirty="0" smtClean="0"/>
              <a:t>ă</a:t>
            </a:r>
            <a:r>
              <a:rPr lang="en-US" sz="2000" dirty="0" smtClean="0"/>
              <a:t> </a:t>
            </a:r>
            <a:r>
              <a:rPr lang="ro-RO" sz="2000" dirty="0" smtClean="0"/>
              <a:t>pentru a familiariza ușor cursantul cu funcționalitatea structurii de </a:t>
            </a:r>
            <a:r>
              <a:rPr lang="ro-RO" sz="2000" dirty="0" smtClean="0"/>
              <a:t>evaluare</a:t>
            </a:r>
            <a:endParaRPr lang="en-US" sz="2000" dirty="0" smtClean="0"/>
          </a:p>
          <a:p>
            <a:r>
              <a:rPr lang="ro-RO" sz="2000" dirty="0" smtClean="0"/>
              <a:t>Domeniile</a:t>
            </a:r>
            <a:r>
              <a:rPr lang="en-US" sz="2000" dirty="0" smtClean="0"/>
              <a:t> -</a:t>
            </a:r>
            <a:r>
              <a:rPr lang="ro-RO" sz="2000" dirty="0" smtClean="0"/>
              <a:t> </a:t>
            </a:r>
            <a:r>
              <a:rPr lang="ro-RO" sz="2000" dirty="0" smtClean="0"/>
              <a:t>gruparea după context </a:t>
            </a:r>
            <a:r>
              <a:rPr lang="en-US" sz="2000" dirty="0" smtClean="0"/>
              <a:t> </a:t>
            </a:r>
            <a:r>
              <a:rPr lang="ro-RO" sz="2000" dirty="0" smtClean="0"/>
              <a:t>a </a:t>
            </a:r>
            <a:r>
              <a:rPr lang="ro-RO" sz="2000" dirty="0" smtClean="0"/>
              <a:t>întrebărilor</a:t>
            </a:r>
            <a:r>
              <a:rPr lang="ro-RO" sz="2000" dirty="0" smtClean="0"/>
              <a:t>, baz</a:t>
            </a:r>
            <a:r>
              <a:rPr lang="en-US" sz="2000" dirty="0" smtClean="0"/>
              <a:t>a</a:t>
            </a:r>
            <a:r>
              <a:rPr lang="ro-RO" sz="2000" dirty="0" smtClean="0"/>
              <a:t> </a:t>
            </a:r>
            <a:r>
              <a:rPr lang="ro-RO" sz="2000" dirty="0" smtClean="0"/>
              <a:t>formării diferitelor </a:t>
            </a:r>
            <a:r>
              <a:rPr lang="en-US" sz="2000" dirty="0" smtClean="0"/>
              <a:t> </a:t>
            </a:r>
            <a:r>
              <a:rPr lang="ro-RO" sz="2000" dirty="0" smtClean="0"/>
              <a:t>categorii </a:t>
            </a:r>
            <a:r>
              <a:rPr lang="ro-RO" sz="2000" dirty="0" smtClean="0"/>
              <a:t>de </a:t>
            </a:r>
            <a:r>
              <a:rPr lang="ro-RO" sz="2000" dirty="0" smtClean="0"/>
              <a:t>întrebări</a:t>
            </a:r>
            <a:endParaRPr lang="en-US" sz="2000" dirty="0" smtClean="0"/>
          </a:p>
          <a:p>
            <a:r>
              <a:rPr lang="ro-RO" sz="2000" dirty="0" smtClean="0"/>
              <a:t>Nivelele de dificultate ale platformei de evaluare </a:t>
            </a:r>
            <a:r>
              <a:rPr lang="en-US" sz="2000" dirty="0" smtClean="0"/>
              <a:t>- </a:t>
            </a:r>
            <a:r>
              <a:rPr lang="ro-RO" sz="2000" dirty="0" smtClean="0"/>
              <a:t>criteriu</a:t>
            </a:r>
            <a:r>
              <a:rPr lang="en-US" sz="2000" dirty="0" smtClean="0"/>
              <a:t>l</a:t>
            </a:r>
            <a:r>
              <a:rPr lang="ro-RO" sz="2000" dirty="0" smtClean="0"/>
              <a:t> </a:t>
            </a:r>
            <a:r>
              <a:rPr lang="ro-RO" sz="2000" dirty="0" smtClean="0"/>
              <a:t>principal de diferențiere a întrebărilor, </a:t>
            </a:r>
            <a:r>
              <a:rPr lang="ro-RO" sz="2000" dirty="0" smtClean="0"/>
              <a:t>mijlocul </a:t>
            </a:r>
            <a:r>
              <a:rPr lang="ro-RO" sz="2000" dirty="0" smtClean="0"/>
              <a:t>de departajare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Proiectarea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/>
              <a:t>Proiectarea</a:t>
            </a:r>
            <a:r>
              <a:rPr lang="en-US" sz="2400" dirty="0" smtClean="0"/>
              <a:t> </a:t>
            </a:r>
            <a:r>
              <a:rPr lang="en-US" sz="2400" dirty="0" err="1" smtClean="0"/>
              <a:t>arhitecturii</a:t>
            </a:r>
            <a:r>
              <a:rPr lang="en-US" sz="2400" dirty="0" smtClean="0"/>
              <a:t> </a:t>
            </a:r>
            <a:r>
              <a:rPr lang="en-US" sz="2400" dirty="0" err="1" smtClean="0"/>
              <a:t>bazei</a:t>
            </a:r>
            <a:r>
              <a:rPr lang="en-US" sz="2400" dirty="0" smtClean="0"/>
              <a:t> de date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Proiectarea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infrastructuri</a:t>
            </a:r>
            <a:r>
              <a:rPr lang="en-US" sz="2400" dirty="0" smtClean="0"/>
              <a:t> de management a </a:t>
            </a:r>
            <a:r>
              <a:rPr lang="en-US" sz="2400" dirty="0" err="1" smtClean="0"/>
              <a:t>dependin</a:t>
            </a:r>
            <a:r>
              <a:rPr lang="ro-RO" sz="2400" dirty="0" smtClean="0"/>
              <a:t>ț</a:t>
            </a:r>
            <a:r>
              <a:rPr lang="en-US" sz="2400" dirty="0" err="1" smtClean="0"/>
              <a:t>elor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plugin-urilor</a:t>
            </a:r>
            <a:r>
              <a:rPr lang="en-US" sz="2400" dirty="0" smtClean="0"/>
              <a:t> </a:t>
            </a:r>
            <a:r>
              <a:rPr lang="en-US" sz="2400" dirty="0" err="1" smtClean="0"/>
              <a:t>aplica</a:t>
            </a:r>
            <a:r>
              <a:rPr lang="ro-RO" sz="2400" dirty="0" smtClean="0"/>
              <a:t>ț</a:t>
            </a:r>
            <a:r>
              <a:rPr lang="en-US" sz="2400" dirty="0" err="1" smtClean="0"/>
              <a:t>iei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Proiectarea</a:t>
            </a:r>
            <a:r>
              <a:rPr lang="en-US" sz="2400" dirty="0" smtClean="0"/>
              <a:t> </a:t>
            </a:r>
            <a:r>
              <a:rPr lang="en-US" sz="2400" dirty="0" err="1" smtClean="0"/>
              <a:t>arhitecturii</a:t>
            </a:r>
            <a:r>
              <a:rPr lang="en-US" sz="2400" dirty="0" smtClean="0"/>
              <a:t> la </a:t>
            </a:r>
            <a:r>
              <a:rPr lang="en-US" sz="2400" dirty="0" err="1" smtClean="0"/>
              <a:t>nivel</a:t>
            </a:r>
            <a:r>
              <a:rPr lang="en-US" sz="2400" dirty="0" smtClean="0"/>
              <a:t> de back-end (</a:t>
            </a:r>
            <a:r>
              <a:rPr lang="en-US" sz="2400" dirty="0" err="1" smtClean="0"/>
              <a:t>maparea</a:t>
            </a:r>
            <a:r>
              <a:rPr lang="en-US" sz="2400" dirty="0" smtClean="0"/>
              <a:t> </a:t>
            </a:r>
            <a:r>
              <a:rPr lang="en-US" sz="2400" dirty="0" err="1" smtClean="0"/>
              <a:t>tabelelor</a:t>
            </a:r>
            <a:r>
              <a:rPr lang="en-US" sz="2400" dirty="0" smtClean="0"/>
              <a:t> la </a:t>
            </a:r>
            <a:r>
              <a:rPr lang="en-US" sz="2400" dirty="0" err="1" smtClean="0"/>
              <a:t>nivel</a:t>
            </a:r>
            <a:r>
              <a:rPr lang="en-US" sz="2400" dirty="0" smtClean="0"/>
              <a:t> de </a:t>
            </a:r>
            <a:r>
              <a:rPr lang="en-US" sz="2400" dirty="0" err="1" smtClean="0"/>
              <a:t>entit</a:t>
            </a:r>
            <a:r>
              <a:rPr lang="ro-RO" sz="2400" dirty="0" smtClean="0"/>
              <a:t>ă</a:t>
            </a:r>
            <a:r>
              <a:rPr lang="ro-RO" sz="2400" dirty="0" smtClean="0"/>
              <a:t>ț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infrastructura</a:t>
            </a:r>
            <a:r>
              <a:rPr lang="en-US" sz="2400" dirty="0" smtClean="0"/>
              <a:t> de </a:t>
            </a:r>
            <a:r>
              <a:rPr lang="en-US" sz="2400" dirty="0" err="1" smtClean="0"/>
              <a:t>repozitoare</a:t>
            </a:r>
            <a:r>
              <a:rPr lang="en-US" sz="2400" dirty="0" smtClean="0"/>
              <a:t> </a:t>
            </a:r>
            <a:r>
              <a:rPr lang="ro-RO" sz="2400" dirty="0" smtClean="0"/>
              <a:t>ș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servicii</a:t>
            </a:r>
            <a:r>
              <a:rPr lang="en-US" sz="2400" dirty="0" smtClean="0"/>
              <a:t> 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Proiectarea</a:t>
            </a:r>
            <a:r>
              <a:rPr lang="en-US" sz="2400" dirty="0" smtClean="0"/>
              <a:t> front-end-</a:t>
            </a:r>
            <a:r>
              <a:rPr lang="en-US" sz="2400" dirty="0" err="1" smtClean="0"/>
              <a:t>ului</a:t>
            </a:r>
            <a:r>
              <a:rPr lang="en-US" sz="2400" dirty="0" smtClean="0"/>
              <a:t> (Mock-ups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interfa</a:t>
            </a:r>
            <a:r>
              <a:rPr lang="ro-RO" sz="2400" dirty="0" smtClean="0"/>
              <a:t>ț</a:t>
            </a:r>
            <a:r>
              <a:rPr lang="en-US" sz="2400" dirty="0" smtClean="0"/>
              <a:t>a de </a:t>
            </a:r>
            <a:r>
              <a:rPr lang="en-US" sz="2400" dirty="0" err="1" smtClean="0"/>
              <a:t>utilizator</a:t>
            </a:r>
            <a:r>
              <a:rPr lang="en-US" sz="2400" dirty="0" smtClean="0"/>
              <a:t> a </a:t>
            </a:r>
            <a:r>
              <a:rPr lang="en-US" sz="2400" dirty="0" err="1" smtClean="0"/>
              <a:t>platformei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704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Implementarea</a:t>
            </a:r>
            <a:r>
              <a:rPr lang="en-US" sz="2400" dirty="0" smtClean="0"/>
              <a:t> </a:t>
            </a:r>
            <a:r>
              <a:rPr lang="en-US" sz="2400" dirty="0" err="1" smtClean="0"/>
              <a:t>arhitecturii</a:t>
            </a:r>
            <a:r>
              <a:rPr lang="en-US" sz="2400" dirty="0" smtClean="0"/>
              <a:t> </a:t>
            </a:r>
            <a:r>
              <a:rPr lang="en-US" sz="2400" dirty="0" err="1" smtClean="0"/>
              <a:t>bazei</a:t>
            </a:r>
            <a:r>
              <a:rPr lang="en-US" sz="2400" dirty="0" smtClean="0"/>
              <a:t> de date </a:t>
            </a:r>
            <a:r>
              <a:rPr lang="vi-VN" sz="2400" dirty="0" smtClean="0">
                <a:latin typeface="Constantia" pitchFamily="18" charset="0"/>
              </a:rPr>
              <a:t>ș</a:t>
            </a:r>
            <a:r>
              <a:rPr lang="en-US" sz="2400" dirty="0" err="1" smtClean="0"/>
              <a:t>i</a:t>
            </a:r>
            <a:r>
              <a:rPr lang="en-US" sz="2400" dirty="0" smtClean="0"/>
              <a:t> a </a:t>
            </a:r>
            <a:r>
              <a:rPr lang="en-US" sz="2400" dirty="0" err="1" smtClean="0"/>
              <a:t>structurilor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Crearea</a:t>
            </a:r>
            <a:r>
              <a:rPr lang="en-US" sz="2400" dirty="0" smtClean="0"/>
              <a:t> </a:t>
            </a:r>
            <a:r>
              <a:rPr lang="en-US" sz="2400" dirty="0" err="1" smtClean="0"/>
              <a:t>infrastructurii</a:t>
            </a:r>
            <a:r>
              <a:rPr lang="en-US" sz="2400" dirty="0" smtClean="0"/>
              <a:t> </a:t>
            </a:r>
            <a:r>
              <a:rPr lang="en-US" sz="2400" dirty="0" err="1" smtClean="0"/>
              <a:t>aplica</a:t>
            </a:r>
            <a:r>
              <a:rPr lang="vi-VN" sz="2400" dirty="0" smtClean="0">
                <a:latin typeface="Constantia" pitchFamily="18" charset="0"/>
              </a:rPr>
              <a:t>ț</a:t>
            </a:r>
            <a:r>
              <a:rPr lang="en-US" sz="2400" dirty="0" err="1" smtClean="0"/>
              <a:t>iei</a:t>
            </a:r>
            <a:r>
              <a:rPr lang="en-US" sz="2400" dirty="0" smtClean="0"/>
              <a:t> (</a:t>
            </a:r>
            <a:r>
              <a:rPr lang="en-US" sz="2400" dirty="0" err="1" smtClean="0"/>
              <a:t>SpringBoot</a:t>
            </a:r>
            <a:r>
              <a:rPr lang="en-US" sz="2400" dirty="0" smtClean="0"/>
              <a:t>, Maven)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Implementarea</a:t>
            </a:r>
            <a:r>
              <a:rPr lang="en-US" sz="2400" dirty="0" smtClean="0"/>
              <a:t> back-end-</a:t>
            </a:r>
            <a:r>
              <a:rPr lang="en-US" sz="2400" dirty="0" err="1" smtClean="0"/>
              <a:t>ului</a:t>
            </a:r>
            <a:r>
              <a:rPr lang="en-US" sz="2400" dirty="0" smtClean="0"/>
              <a:t> (Spring, Hibernate ORM, JPA Repositories, Spring Services)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Implementarea</a:t>
            </a:r>
            <a:r>
              <a:rPr lang="en-US" sz="2400" dirty="0" smtClean="0"/>
              <a:t> front-end-</a:t>
            </a:r>
            <a:r>
              <a:rPr lang="en-US" sz="2400" dirty="0" err="1" smtClean="0"/>
              <a:t>ului</a:t>
            </a:r>
            <a:r>
              <a:rPr lang="en-US" sz="2400" dirty="0" smtClean="0"/>
              <a:t> (</a:t>
            </a:r>
            <a:r>
              <a:rPr lang="en-US" sz="2400" dirty="0" err="1" smtClean="0"/>
              <a:t>SprinViews</a:t>
            </a:r>
            <a:r>
              <a:rPr lang="en-US" sz="2400" dirty="0" smtClean="0"/>
              <a:t>, Spring Context Dependency Injection, </a:t>
            </a:r>
            <a:r>
              <a:rPr lang="en-US" sz="2400" dirty="0" err="1" smtClean="0"/>
              <a:t>Vaadin</a:t>
            </a:r>
            <a:r>
              <a:rPr lang="en-US" sz="2400" dirty="0" smtClean="0"/>
              <a:t>, Session binding)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Testarea</a:t>
            </a:r>
            <a:r>
              <a:rPr lang="en-US" dirty="0" smtClean="0"/>
              <a:t> </a:t>
            </a:r>
            <a:r>
              <a:rPr lang="en-US" dirty="0" err="1" smtClean="0"/>
              <a:t>aplica</a:t>
            </a:r>
            <a:r>
              <a:rPr lang="ro-RO" dirty="0" smtClean="0"/>
              <a:t>ț</a:t>
            </a:r>
            <a:r>
              <a:rPr lang="en-US" dirty="0" err="1" smtClean="0"/>
              <a:t>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vi-VN" dirty="0" smtClean="0">
                <a:latin typeface="Constantia" pitchFamily="18" charset="0"/>
              </a:rPr>
              <a:t>Pentru testarea aplicației s-a folosit ca metodă principală partea de unit testing</a:t>
            </a:r>
            <a:r>
              <a:rPr lang="en-US" dirty="0" smtClean="0"/>
              <a:t>(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Mockito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vi-VN" dirty="0" smtClean="0"/>
              <a:t> </a:t>
            </a:r>
            <a:r>
              <a:rPr lang="vi-VN" dirty="0" smtClean="0">
                <a:latin typeface="Constantia" pitchFamily="18" charset="0"/>
              </a:rPr>
              <a:t>Testarea serviciilor aplicației-realizată prin mocking-ul datelor și asertia asupra rezultatelor în urma execuției serviciilor aferente </a:t>
            </a:r>
            <a:endParaRPr lang="en-US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</TotalTime>
  <Words>349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Platformă pentru evaluarea cunoștințelor pe domenii</vt:lpstr>
      <vt:lpstr>Tema</vt:lpstr>
      <vt:lpstr>Analiza problemei</vt:lpstr>
      <vt:lpstr>Elementele aplicației</vt:lpstr>
      <vt:lpstr>Proiectarea aplicației</vt:lpstr>
      <vt:lpstr>Implementarea aplicației</vt:lpstr>
      <vt:lpstr>Testarea aplicației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15</cp:revision>
  <dcterms:created xsi:type="dcterms:W3CDTF">2018-07-16T19:26:52Z</dcterms:created>
  <dcterms:modified xsi:type="dcterms:W3CDTF">2018-07-18T20:50:18Z</dcterms:modified>
</cp:coreProperties>
</file>