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7FCF6-4E8A-4A22-8281-8BF6A09F7A8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85B3C-9AC7-460A-BF2C-9A9B1AF98F39}">
      <dgm:prSet phldrT="[Text]"/>
      <dgm:spPr/>
      <dgm:t>
        <a:bodyPr/>
        <a:lstStyle/>
        <a:p>
          <a:r>
            <a:rPr lang="en-US" dirty="0" err="1"/>
            <a:t>Aplica</a:t>
          </a:r>
          <a:r>
            <a:rPr lang="ro-RO" dirty="0"/>
            <a:t>ț</a:t>
          </a:r>
          <a:r>
            <a:rPr lang="en-US" dirty="0" err="1"/>
            <a:t>ia</a:t>
          </a:r>
          <a:endParaRPr lang="en-US" dirty="0"/>
        </a:p>
      </dgm:t>
    </dgm:pt>
    <dgm:pt modelId="{F2BC3720-9620-411D-8EBA-0B5778065E78}" type="parTrans" cxnId="{D8E0D1E7-25E6-423A-BC64-EF09FD1E26FD}">
      <dgm:prSet/>
      <dgm:spPr/>
      <dgm:t>
        <a:bodyPr/>
        <a:lstStyle/>
        <a:p>
          <a:endParaRPr lang="en-US"/>
        </a:p>
      </dgm:t>
    </dgm:pt>
    <dgm:pt modelId="{80A578A3-B8AC-4386-8A29-022C901D0A6A}" type="sibTrans" cxnId="{D8E0D1E7-25E6-423A-BC64-EF09FD1E26FD}">
      <dgm:prSet/>
      <dgm:spPr/>
      <dgm:t>
        <a:bodyPr/>
        <a:lstStyle/>
        <a:p>
          <a:endParaRPr lang="en-US"/>
        </a:p>
      </dgm:t>
    </dgm:pt>
    <dgm:pt modelId="{5E3609FE-1AFE-4ACF-84C1-CB0AA33A0F30}">
      <dgm:prSet phldrT="[Text]"/>
      <dgm:spPr/>
      <dgm:t>
        <a:bodyPr/>
        <a:lstStyle/>
        <a:p>
          <a:r>
            <a:rPr lang="en-US" dirty="0" err="1"/>
            <a:t>reprezint</a:t>
          </a:r>
          <a:r>
            <a:rPr lang="ro-RO" dirty="0"/>
            <a:t>ă</a:t>
          </a:r>
          <a:r>
            <a:rPr lang="en-US" dirty="0"/>
            <a:t> o platform</a:t>
          </a:r>
          <a:r>
            <a:rPr lang="ro-RO" dirty="0"/>
            <a:t>ă</a:t>
          </a:r>
          <a:r>
            <a:rPr lang="en-US" dirty="0"/>
            <a:t> de </a:t>
          </a:r>
          <a:r>
            <a:rPr lang="en-US" dirty="0" err="1"/>
            <a:t>evaluare</a:t>
          </a:r>
          <a:r>
            <a:rPr lang="en-US" dirty="0"/>
            <a:t> a </a:t>
          </a:r>
          <a:r>
            <a:rPr lang="en-US" dirty="0" err="1"/>
            <a:t>cuno</a:t>
          </a:r>
          <a:r>
            <a:rPr lang="ro-RO" dirty="0"/>
            <a:t>ș</a:t>
          </a:r>
          <a:r>
            <a:rPr lang="en-US" dirty="0"/>
            <a:t>tin</a:t>
          </a:r>
          <a:r>
            <a:rPr lang="ro-RO" dirty="0"/>
            <a:t>ț</a:t>
          </a:r>
          <a:r>
            <a:rPr lang="en-US" dirty="0" err="1"/>
            <a:t>elor</a:t>
          </a:r>
          <a:r>
            <a:rPr lang="en-US" dirty="0"/>
            <a:t> </a:t>
          </a:r>
          <a:r>
            <a:rPr lang="en-US" dirty="0" err="1"/>
            <a:t>cursan</a:t>
          </a:r>
          <a:r>
            <a:rPr lang="ro-RO" dirty="0"/>
            <a:t>ț</a:t>
          </a:r>
          <a:r>
            <a:rPr lang="en-US" dirty="0" err="1"/>
            <a:t>ilor</a:t>
          </a:r>
          <a:r>
            <a:rPr lang="en-US" dirty="0"/>
            <a:t> </a:t>
          </a:r>
          <a:r>
            <a:rPr lang="en-US" dirty="0" err="1"/>
            <a:t>pe</a:t>
          </a:r>
          <a:r>
            <a:rPr lang="en-US" dirty="0"/>
            <a:t> </a:t>
          </a:r>
          <a:r>
            <a:rPr lang="en-US" dirty="0" err="1"/>
            <a:t>diferite</a:t>
          </a:r>
          <a:r>
            <a:rPr lang="en-US" dirty="0"/>
            <a:t> </a:t>
          </a:r>
          <a:r>
            <a:rPr lang="en-US" dirty="0" err="1"/>
            <a:t>domenii</a:t>
          </a:r>
          <a:endParaRPr lang="en-US" dirty="0"/>
        </a:p>
      </dgm:t>
    </dgm:pt>
    <dgm:pt modelId="{B07EA62D-9053-477C-BB3F-D63DB8483DE8}" type="parTrans" cxnId="{4919FB23-134E-4140-B3ED-985B78582E19}">
      <dgm:prSet/>
      <dgm:spPr/>
      <dgm:t>
        <a:bodyPr/>
        <a:lstStyle/>
        <a:p>
          <a:endParaRPr lang="en-US"/>
        </a:p>
      </dgm:t>
    </dgm:pt>
    <dgm:pt modelId="{1173E045-AE06-452D-85F0-7907D886CD88}" type="sibTrans" cxnId="{4919FB23-134E-4140-B3ED-985B78582E19}">
      <dgm:prSet/>
      <dgm:spPr/>
      <dgm:t>
        <a:bodyPr/>
        <a:lstStyle/>
        <a:p>
          <a:endParaRPr lang="en-US"/>
        </a:p>
      </dgm:t>
    </dgm:pt>
    <dgm:pt modelId="{D53243E5-0535-4758-BCE6-661C1E9D1968}">
      <dgm:prSet phldrT="[Text]"/>
      <dgm:spPr/>
      <dgm:t>
        <a:bodyPr/>
        <a:lstStyle/>
        <a:p>
          <a:r>
            <a:rPr lang="en-US" dirty="0" err="1"/>
            <a:t>Accentul</a:t>
          </a:r>
          <a:endParaRPr lang="en-US" dirty="0"/>
        </a:p>
      </dgm:t>
    </dgm:pt>
    <dgm:pt modelId="{56B7E510-7076-46AC-89F9-6697F1790433}" type="parTrans" cxnId="{DEFA37BE-114E-410E-A794-09F3F5E10C82}">
      <dgm:prSet/>
      <dgm:spPr/>
      <dgm:t>
        <a:bodyPr/>
        <a:lstStyle/>
        <a:p>
          <a:endParaRPr lang="en-US"/>
        </a:p>
      </dgm:t>
    </dgm:pt>
    <dgm:pt modelId="{978549E5-1097-4D4B-9996-D9F960B85CDE}" type="sibTrans" cxnId="{DEFA37BE-114E-410E-A794-09F3F5E10C82}">
      <dgm:prSet/>
      <dgm:spPr/>
      <dgm:t>
        <a:bodyPr/>
        <a:lstStyle/>
        <a:p>
          <a:endParaRPr lang="en-US"/>
        </a:p>
      </dgm:t>
    </dgm:pt>
    <dgm:pt modelId="{D7327C4A-C848-4F2A-98BA-302FDEBF2859}">
      <dgm:prSet phldrT="[Text]"/>
      <dgm:spPr/>
      <dgm:t>
        <a:bodyPr/>
        <a:lstStyle/>
        <a:p>
          <a:r>
            <a:rPr lang="en-US" dirty="0" err="1"/>
            <a:t>este</a:t>
          </a:r>
          <a:r>
            <a:rPr lang="en-US" dirty="0"/>
            <a:t> pus </a:t>
          </a:r>
          <a:r>
            <a:rPr lang="en-US" dirty="0" err="1"/>
            <a:t>pe</a:t>
          </a:r>
          <a:r>
            <a:rPr lang="en-US" dirty="0"/>
            <a:t> </a:t>
          </a:r>
          <a:r>
            <a:rPr lang="en-US" dirty="0" err="1"/>
            <a:t>designul</a:t>
          </a:r>
          <a:r>
            <a:rPr lang="en-US" dirty="0"/>
            <a:t> minimalist, </a:t>
          </a:r>
          <a:r>
            <a:rPr lang="en-US" dirty="0" err="1"/>
            <a:t>simplitate</a:t>
          </a:r>
          <a:r>
            <a:rPr lang="en-US" dirty="0"/>
            <a:t>,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pe</a:t>
          </a:r>
          <a:r>
            <a:rPr lang="en-US" dirty="0"/>
            <a:t> </a:t>
          </a:r>
          <a:r>
            <a:rPr lang="en-US" dirty="0" err="1"/>
            <a:t>concentrarea</a:t>
          </a:r>
          <a:r>
            <a:rPr lang="en-US" dirty="0"/>
            <a:t> </a:t>
          </a:r>
          <a:r>
            <a:rPr lang="en-US" dirty="0" err="1"/>
            <a:t>asupra</a:t>
          </a:r>
          <a:r>
            <a:rPr lang="en-US" dirty="0"/>
            <a:t> </a:t>
          </a:r>
          <a:r>
            <a:rPr lang="en-US" dirty="0" err="1"/>
            <a:t>procesului</a:t>
          </a:r>
          <a:r>
            <a:rPr lang="en-US" dirty="0"/>
            <a:t> de </a:t>
          </a:r>
          <a:r>
            <a:rPr lang="en-US" dirty="0" err="1"/>
            <a:t>evaluare</a:t>
          </a:r>
          <a:r>
            <a:rPr lang="en-US" dirty="0"/>
            <a:t> in sine</a:t>
          </a:r>
        </a:p>
      </dgm:t>
    </dgm:pt>
    <dgm:pt modelId="{E3F4A261-8488-4D37-8DB9-2B46DFA20A8E}" type="parTrans" cxnId="{9E5B3D38-0656-44C1-9F73-1676171A4FED}">
      <dgm:prSet/>
      <dgm:spPr/>
      <dgm:t>
        <a:bodyPr/>
        <a:lstStyle/>
        <a:p>
          <a:endParaRPr lang="en-US"/>
        </a:p>
      </dgm:t>
    </dgm:pt>
    <dgm:pt modelId="{6A871228-89D7-404A-962D-260F38B9E0AF}" type="sibTrans" cxnId="{9E5B3D38-0656-44C1-9F73-1676171A4FED}">
      <dgm:prSet/>
      <dgm:spPr/>
      <dgm:t>
        <a:bodyPr/>
        <a:lstStyle/>
        <a:p>
          <a:endParaRPr lang="en-US"/>
        </a:p>
      </dgm:t>
    </dgm:pt>
    <dgm:pt modelId="{4E4DA742-207A-4F4A-A31F-D29D938DDE5B}" type="pres">
      <dgm:prSet presAssocID="{D317FCF6-4E8A-4A22-8281-8BF6A09F7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245BF1-9439-4CAC-9DDA-BCA3FC3973B1}" type="pres">
      <dgm:prSet presAssocID="{EAE85B3C-9AC7-460A-BF2C-9A9B1AF98F39}" presName="composite" presStyleCnt="0"/>
      <dgm:spPr/>
    </dgm:pt>
    <dgm:pt modelId="{8F307076-F484-4258-9971-7593F3DAC33B}" type="pres">
      <dgm:prSet presAssocID="{EAE85B3C-9AC7-460A-BF2C-9A9B1AF98F39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90EB7-14D1-49CB-983C-D42D56CF2DCA}" type="pres">
      <dgm:prSet presAssocID="{EAE85B3C-9AC7-460A-BF2C-9A9B1AF98F39}" presName="rect2" presStyleLbl="fgImgPlace1" presStyleIdx="0" presStyleCnt="2" custScaleX="113949" custScaleY="7448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6EA19D4-4221-44F4-A650-4FF6565C7C1A}" type="pres">
      <dgm:prSet presAssocID="{80A578A3-B8AC-4386-8A29-022C901D0A6A}" presName="sibTrans" presStyleCnt="0"/>
      <dgm:spPr/>
    </dgm:pt>
    <dgm:pt modelId="{DC7D420C-71B0-41F3-9F3E-144E0802A36D}" type="pres">
      <dgm:prSet presAssocID="{D53243E5-0535-4758-BCE6-661C1E9D1968}" presName="composite" presStyleCnt="0"/>
      <dgm:spPr/>
    </dgm:pt>
    <dgm:pt modelId="{94EE4278-D987-4493-9AEE-339387B5FEF6}" type="pres">
      <dgm:prSet presAssocID="{D53243E5-0535-4758-BCE6-661C1E9D1968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593C0-BB2C-405C-B98E-01186C6FDF6B}" type="pres">
      <dgm:prSet presAssocID="{D53243E5-0535-4758-BCE6-661C1E9D1968}" presName="rect2" presStyleLbl="fgImgPlace1" presStyleIdx="1" presStyleCnt="2" custScaleX="12194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4C479C3D-0FE5-42A1-BFF5-6E829FB31202}" type="presOf" srcId="{D53243E5-0535-4758-BCE6-661C1E9D1968}" destId="{94EE4278-D987-4493-9AEE-339387B5FEF6}" srcOrd="0" destOrd="0" presId="urn:microsoft.com/office/officeart/2008/layout/PictureStrips"/>
    <dgm:cxn modelId="{C1A57D3C-60D7-44E0-A9A0-EA481EF26CC5}" type="presOf" srcId="{5E3609FE-1AFE-4ACF-84C1-CB0AA33A0F30}" destId="{8F307076-F484-4258-9971-7593F3DAC33B}" srcOrd="0" destOrd="1" presId="urn:microsoft.com/office/officeart/2008/layout/PictureStrips"/>
    <dgm:cxn modelId="{8D8E8E52-351B-4AFA-A8A2-6EE440880337}" type="presOf" srcId="{EAE85B3C-9AC7-460A-BF2C-9A9B1AF98F39}" destId="{8F307076-F484-4258-9971-7593F3DAC33B}" srcOrd="0" destOrd="0" presId="urn:microsoft.com/office/officeart/2008/layout/PictureStrips"/>
    <dgm:cxn modelId="{DA1DCED1-A074-4EAF-B441-8F8DC1054238}" type="presOf" srcId="{D7327C4A-C848-4F2A-98BA-302FDEBF2859}" destId="{94EE4278-D987-4493-9AEE-339387B5FEF6}" srcOrd="0" destOrd="1" presId="urn:microsoft.com/office/officeart/2008/layout/PictureStrips"/>
    <dgm:cxn modelId="{9E5B3D38-0656-44C1-9F73-1676171A4FED}" srcId="{D53243E5-0535-4758-BCE6-661C1E9D1968}" destId="{D7327C4A-C848-4F2A-98BA-302FDEBF2859}" srcOrd="0" destOrd="0" parTransId="{E3F4A261-8488-4D37-8DB9-2B46DFA20A8E}" sibTransId="{6A871228-89D7-404A-962D-260F38B9E0AF}"/>
    <dgm:cxn modelId="{B6AB3D17-32FE-4994-B32E-2739CBF00D81}" type="presOf" srcId="{D317FCF6-4E8A-4A22-8281-8BF6A09F7A86}" destId="{4E4DA742-207A-4F4A-A31F-D29D938DDE5B}" srcOrd="0" destOrd="0" presId="urn:microsoft.com/office/officeart/2008/layout/PictureStrips"/>
    <dgm:cxn modelId="{D8E0D1E7-25E6-423A-BC64-EF09FD1E26FD}" srcId="{D317FCF6-4E8A-4A22-8281-8BF6A09F7A86}" destId="{EAE85B3C-9AC7-460A-BF2C-9A9B1AF98F39}" srcOrd="0" destOrd="0" parTransId="{F2BC3720-9620-411D-8EBA-0B5778065E78}" sibTransId="{80A578A3-B8AC-4386-8A29-022C901D0A6A}"/>
    <dgm:cxn modelId="{4919FB23-134E-4140-B3ED-985B78582E19}" srcId="{EAE85B3C-9AC7-460A-BF2C-9A9B1AF98F39}" destId="{5E3609FE-1AFE-4ACF-84C1-CB0AA33A0F30}" srcOrd="0" destOrd="0" parTransId="{B07EA62D-9053-477C-BB3F-D63DB8483DE8}" sibTransId="{1173E045-AE06-452D-85F0-7907D886CD88}"/>
    <dgm:cxn modelId="{DEFA37BE-114E-410E-A794-09F3F5E10C82}" srcId="{D317FCF6-4E8A-4A22-8281-8BF6A09F7A86}" destId="{D53243E5-0535-4758-BCE6-661C1E9D1968}" srcOrd="1" destOrd="0" parTransId="{56B7E510-7076-46AC-89F9-6697F1790433}" sibTransId="{978549E5-1097-4D4B-9996-D9F960B85CDE}"/>
    <dgm:cxn modelId="{37344C82-9034-4C95-A5E7-944622130B01}" type="presParOf" srcId="{4E4DA742-207A-4F4A-A31F-D29D938DDE5B}" destId="{70245BF1-9439-4CAC-9DDA-BCA3FC3973B1}" srcOrd="0" destOrd="0" presId="urn:microsoft.com/office/officeart/2008/layout/PictureStrips"/>
    <dgm:cxn modelId="{74CE09C6-6644-49D9-B140-992BF223AED4}" type="presParOf" srcId="{70245BF1-9439-4CAC-9DDA-BCA3FC3973B1}" destId="{8F307076-F484-4258-9971-7593F3DAC33B}" srcOrd="0" destOrd="0" presId="urn:microsoft.com/office/officeart/2008/layout/PictureStrips"/>
    <dgm:cxn modelId="{024D6FD7-B487-486E-8099-BF7B20959DB6}" type="presParOf" srcId="{70245BF1-9439-4CAC-9DDA-BCA3FC3973B1}" destId="{CDE90EB7-14D1-49CB-983C-D42D56CF2DCA}" srcOrd="1" destOrd="0" presId="urn:microsoft.com/office/officeart/2008/layout/PictureStrips"/>
    <dgm:cxn modelId="{79ABBADA-F9B1-4ECA-A5FB-BD83FB912839}" type="presParOf" srcId="{4E4DA742-207A-4F4A-A31F-D29D938DDE5B}" destId="{96EA19D4-4221-44F4-A650-4FF6565C7C1A}" srcOrd="1" destOrd="0" presId="urn:microsoft.com/office/officeart/2008/layout/PictureStrips"/>
    <dgm:cxn modelId="{F089FD82-36A3-42F3-9397-193D829D9911}" type="presParOf" srcId="{4E4DA742-207A-4F4A-A31F-D29D938DDE5B}" destId="{DC7D420C-71B0-41F3-9F3E-144E0802A36D}" srcOrd="2" destOrd="0" presId="urn:microsoft.com/office/officeart/2008/layout/PictureStrips"/>
    <dgm:cxn modelId="{D792E3E9-132A-48E7-BC18-E74DDAA8244D}" type="presParOf" srcId="{DC7D420C-71B0-41F3-9F3E-144E0802A36D}" destId="{94EE4278-D987-4493-9AEE-339387B5FEF6}" srcOrd="0" destOrd="0" presId="urn:microsoft.com/office/officeart/2008/layout/PictureStrips"/>
    <dgm:cxn modelId="{64ED3E05-2DE0-45FC-A556-9EFA2A5F3EA8}" type="presParOf" srcId="{DC7D420C-71B0-41F3-9F3E-144E0802A36D}" destId="{3FE593C0-BB2C-405C-B98E-01186C6FDF6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A56B-EB4D-4DB8-A744-B8B2638DB986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32FB6-6908-41D7-A7AF-3C28F92F7CEC}">
      <dgm:prSet phldrT="[Text]"/>
      <dgm:spPr/>
      <dgm:t>
        <a:bodyPr/>
        <a:lstStyle/>
        <a:p>
          <a:r>
            <a:rPr lang="en-US" dirty="0"/>
            <a:t>Target </a:t>
          </a:r>
          <a:r>
            <a:rPr lang="ro-RO" dirty="0"/>
            <a:t>principal utilizatorii tineri, eventual în diferite stagii ale ciclului de învățământ, care vor să își testeze cunoștințele în diferite domenii</a:t>
          </a:r>
          <a:endParaRPr lang="en-US" dirty="0"/>
        </a:p>
      </dgm:t>
    </dgm:pt>
    <dgm:pt modelId="{2AD2CDCF-DF72-47E0-A469-794C582F6679}" type="parTrans" cxnId="{A5D841E9-AF12-4EA0-BACC-2C6EB64E7BAC}">
      <dgm:prSet/>
      <dgm:spPr/>
      <dgm:t>
        <a:bodyPr/>
        <a:lstStyle/>
        <a:p>
          <a:endParaRPr lang="en-US"/>
        </a:p>
      </dgm:t>
    </dgm:pt>
    <dgm:pt modelId="{3195AC8E-ADA2-442A-843A-197E5A640836}" type="sibTrans" cxnId="{A5D841E9-AF12-4EA0-BACC-2C6EB64E7BAC}">
      <dgm:prSet/>
      <dgm:spPr/>
      <dgm:t>
        <a:bodyPr/>
        <a:lstStyle/>
        <a:p>
          <a:endParaRPr lang="en-US"/>
        </a:p>
      </dgm:t>
    </dgm:pt>
    <dgm:pt modelId="{33496945-79D6-42EE-8A7F-58AB9871470A}">
      <dgm:prSet phldrT="[Text]"/>
      <dgm:spPr/>
      <dgm:t>
        <a:bodyPr/>
        <a:lstStyle/>
        <a:p>
          <a:r>
            <a:rPr lang="en-US" dirty="0" err="1"/>
            <a:t>Tipuri</a:t>
          </a:r>
          <a:r>
            <a:rPr lang="en-US" dirty="0"/>
            <a:t> de </a:t>
          </a:r>
          <a:r>
            <a:rPr lang="en-US" dirty="0" err="1"/>
            <a:t>utilizatori</a:t>
          </a:r>
          <a:r>
            <a:rPr lang="en-US" dirty="0"/>
            <a:t>: </a:t>
          </a:r>
          <a:r>
            <a:rPr lang="en-US" dirty="0" err="1"/>
            <a:t>cursan</a:t>
          </a:r>
          <a:r>
            <a:rPr lang="ro-RO" dirty="0"/>
            <a:t>ț</a:t>
          </a:r>
          <a:r>
            <a:rPr lang="en-US" dirty="0" err="1"/>
            <a:t>i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administratori</a:t>
          </a:r>
          <a:r>
            <a:rPr lang="en-US" dirty="0"/>
            <a:t> (</a:t>
          </a:r>
          <a:r>
            <a:rPr lang="en-US" dirty="0" err="1"/>
            <a:t>moderatorii</a:t>
          </a:r>
          <a:r>
            <a:rPr lang="en-US" dirty="0"/>
            <a:t> de con</a:t>
          </a:r>
          <a:r>
            <a:rPr lang="ro-RO" dirty="0"/>
            <a:t>ț</a:t>
          </a:r>
          <a:r>
            <a:rPr lang="en-US" dirty="0" err="1"/>
            <a:t>inut</a:t>
          </a:r>
          <a:r>
            <a:rPr lang="en-US" dirty="0"/>
            <a:t>)</a:t>
          </a:r>
        </a:p>
      </dgm:t>
    </dgm:pt>
    <dgm:pt modelId="{5CC4436B-9F45-41FF-8AEB-08521610FA43}" type="parTrans" cxnId="{1622E6CC-52F5-42DE-B0EA-275D4D0F416B}">
      <dgm:prSet/>
      <dgm:spPr/>
      <dgm:t>
        <a:bodyPr/>
        <a:lstStyle/>
        <a:p>
          <a:endParaRPr lang="en-US"/>
        </a:p>
      </dgm:t>
    </dgm:pt>
    <dgm:pt modelId="{7484B511-BB0E-447B-A1C5-34C07AA279C2}" type="sibTrans" cxnId="{1622E6CC-52F5-42DE-B0EA-275D4D0F416B}">
      <dgm:prSet/>
      <dgm:spPr/>
      <dgm:t>
        <a:bodyPr/>
        <a:lstStyle/>
        <a:p>
          <a:endParaRPr lang="en-US"/>
        </a:p>
      </dgm:t>
    </dgm:pt>
    <dgm:pt modelId="{053E0C7D-4502-4FD9-BBF7-0DCCECFD27F9}" type="pres">
      <dgm:prSet presAssocID="{B840A56B-EB4D-4DB8-A744-B8B2638DB98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181F5-8A0C-41B4-94A9-6648E128C11E}" type="pres">
      <dgm:prSet presAssocID="{B840A56B-EB4D-4DB8-A744-B8B2638DB986}" presName="divider" presStyleLbl="fgShp" presStyleIdx="0" presStyleCnt="1"/>
      <dgm:spPr/>
    </dgm:pt>
    <dgm:pt modelId="{947357D8-2095-40F1-A243-06DFA3EFF24B}" type="pres">
      <dgm:prSet presAssocID="{E1832FB6-6908-41D7-A7AF-3C28F92F7CEC}" presName="downArrow" presStyleLbl="node1" presStyleIdx="0" presStyleCnt="2" custScaleX="74237"/>
      <dgm:spPr/>
    </dgm:pt>
    <dgm:pt modelId="{7E6FBBCF-18C9-41A4-90A8-2578C19AD834}" type="pres">
      <dgm:prSet presAssocID="{E1832FB6-6908-41D7-A7AF-3C28F92F7CE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38B9B-23C5-4FE2-866F-5D824E266A13}" type="pres">
      <dgm:prSet presAssocID="{33496945-79D6-42EE-8A7F-58AB9871470A}" presName="upArrow" presStyleLbl="node1" presStyleIdx="1" presStyleCnt="2" custScaleX="74237"/>
      <dgm:spPr/>
    </dgm:pt>
    <dgm:pt modelId="{0D2579F4-55AA-4A80-9B0E-5E4FDF95F3EF}" type="pres">
      <dgm:prSet presAssocID="{33496945-79D6-42EE-8A7F-58AB9871470A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3346FC-3C99-436A-99CC-BC5B95A74CDF}" type="presOf" srcId="{E1832FB6-6908-41D7-A7AF-3C28F92F7CEC}" destId="{7E6FBBCF-18C9-41A4-90A8-2578C19AD834}" srcOrd="0" destOrd="0" presId="urn:microsoft.com/office/officeart/2005/8/layout/arrow3"/>
    <dgm:cxn modelId="{1622E6CC-52F5-42DE-B0EA-275D4D0F416B}" srcId="{B840A56B-EB4D-4DB8-A744-B8B2638DB986}" destId="{33496945-79D6-42EE-8A7F-58AB9871470A}" srcOrd="1" destOrd="0" parTransId="{5CC4436B-9F45-41FF-8AEB-08521610FA43}" sibTransId="{7484B511-BB0E-447B-A1C5-34C07AA279C2}"/>
    <dgm:cxn modelId="{233643E8-D027-48A5-9E68-4EF08AD453CF}" type="presOf" srcId="{33496945-79D6-42EE-8A7F-58AB9871470A}" destId="{0D2579F4-55AA-4A80-9B0E-5E4FDF95F3EF}" srcOrd="0" destOrd="0" presId="urn:microsoft.com/office/officeart/2005/8/layout/arrow3"/>
    <dgm:cxn modelId="{C03D959A-6972-4625-8E95-71A46C44F95A}" type="presOf" srcId="{B840A56B-EB4D-4DB8-A744-B8B2638DB986}" destId="{053E0C7D-4502-4FD9-BBF7-0DCCECFD27F9}" srcOrd="0" destOrd="0" presId="urn:microsoft.com/office/officeart/2005/8/layout/arrow3"/>
    <dgm:cxn modelId="{A5D841E9-AF12-4EA0-BACC-2C6EB64E7BAC}" srcId="{B840A56B-EB4D-4DB8-A744-B8B2638DB986}" destId="{E1832FB6-6908-41D7-A7AF-3C28F92F7CEC}" srcOrd="0" destOrd="0" parTransId="{2AD2CDCF-DF72-47E0-A469-794C582F6679}" sibTransId="{3195AC8E-ADA2-442A-843A-197E5A640836}"/>
    <dgm:cxn modelId="{D5769C88-D1E7-45F9-BCD7-BFC762A83767}" type="presParOf" srcId="{053E0C7D-4502-4FD9-BBF7-0DCCECFD27F9}" destId="{110181F5-8A0C-41B4-94A9-6648E128C11E}" srcOrd="0" destOrd="0" presId="urn:microsoft.com/office/officeart/2005/8/layout/arrow3"/>
    <dgm:cxn modelId="{69490D36-6005-4CF9-8CD1-BFCCB22A6ABD}" type="presParOf" srcId="{053E0C7D-4502-4FD9-BBF7-0DCCECFD27F9}" destId="{947357D8-2095-40F1-A243-06DFA3EFF24B}" srcOrd="1" destOrd="0" presId="urn:microsoft.com/office/officeart/2005/8/layout/arrow3"/>
    <dgm:cxn modelId="{8F557291-2B70-4587-A9D4-6B823485771F}" type="presParOf" srcId="{053E0C7D-4502-4FD9-BBF7-0DCCECFD27F9}" destId="{7E6FBBCF-18C9-41A4-90A8-2578C19AD834}" srcOrd="2" destOrd="0" presId="urn:microsoft.com/office/officeart/2005/8/layout/arrow3"/>
    <dgm:cxn modelId="{AEF53432-30EF-4BB4-B395-4A18E1B12BE5}" type="presParOf" srcId="{053E0C7D-4502-4FD9-BBF7-0DCCECFD27F9}" destId="{6B838B9B-23C5-4FE2-866F-5D824E266A13}" srcOrd="3" destOrd="0" presId="urn:microsoft.com/office/officeart/2005/8/layout/arrow3"/>
    <dgm:cxn modelId="{2156BD20-9940-4654-B290-5C91903E64A6}" type="presParOf" srcId="{053E0C7D-4502-4FD9-BBF7-0DCCECFD27F9}" destId="{0D2579F4-55AA-4A80-9B0E-5E4FDF95F3E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E1EA1-75EE-4BE7-98A7-7405402B97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C07B-657B-4B4B-A134-0686C040212A}">
      <dgm:prSet phldrT="[Text]"/>
      <dgm:spPr/>
      <dgm:t>
        <a:bodyPr/>
        <a:lstStyle/>
        <a:p>
          <a:r>
            <a:rPr lang="ro-RO" dirty="0"/>
            <a:t>Evaluarea inițială </a:t>
          </a:r>
          <a:r>
            <a:rPr lang="en-US" dirty="0"/>
            <a:t>- </a:t>
          </a:r>
          <a:r>
            <a:rPr lang="ro-RO" dirty="0"/>
            <a:t>examen preliminar </a:t>
          </a:r>
          <a:r>
            <a:rPr lang="en-US" dirty="0" err="1"/>
            <a:t>prin</a:t>
          </a:r>
          <a:r>
            <a:rPr lang="ro-RO" dirty="0"/>
            <a:t> care se stabilește nivelul </a:t>
          </a:r>
          <a:r>
            <a:rPr lang="en-US" dirty="0" err="1"/>
            <a:t>utilizatorului</a:t>
          </a:r>
          <a:r>
            <a:rPr lang="en-US" dirty="0"/>
            <a:t> </a:t>
          </a:r>
          <a:r>
            <a:rPr lang="ro-RO" dirty="0"/>
            <a:t>de dinainte de a avea contact cu </a:t>
          </a:r>
          <a:r>
            <a:rPr lang="ro-RO" dirty="0" err="1"/>
            <a:t>pl</a:t>
          </a:r>
          <a:r>
            <a:rPr lang="en-US" dirty="0"/>
            <a:t>a</a:t>
          </a:r>
          <a:r>
            <a:rPr lang="ro-RO" dirty="0" err="1"/>
            <a:t>tform</a:t>
          </a:r>
          <a:r>
            <a:rPr lang="en-US" dirty="0"/>
            <a:t>a</a:t>
          </a:r>
        </a:p>
      </dgm:t>
    </dgm:pt>
    <dgm:pt modelId="{72F408E0-DB54-4E09-8028-889D1FA3253E}" type="parTrans" cxnId="{984ECE1C-A816-417D-A3E6-5EAF52B35469}">
      <dgm:prSet/>
      <dgm:spPr/>
      <dgm:t>
        <a:bodyPr/>
        <a:lstStyle/>
        <a:p>
          <a:endParaRPr lang="en-US"/>
        </a:p>
      </dgm:t>
    </dgm:pt>
    <dgm:pt modelId="{BFEE3067-C626-48FF-8110-5AE7B2BA464A}" type="sibTrans" cxnId="{984ECE1C-A816-417D-A3E6-5EAF52B35469}">
      <dgm:prSet/>
      <dgm:spPr/>
      <dgm:t>
        <a:bodyPr/>
        <a:lstStyle/>
        <a:p>
          <a:endParaRPr lang="en-US"/>
        </a:p>
      </dgm:t>
    </dgm:pt>
    <dgm:pt modelId="{A1F2200B-745E-42B2-A4B7-34E2A2C3E8F3}">
      <dgm:prSet phldrT="[Text]"/>
      <dgm:spPr/>
      <dgm:t>
        <a:bodyPr/>
        <a:lstStyle/>
        <a:p>
          <a:r>
            <a:rPr lang="ro-RO" dirty="0"/>
            <a:t>Sesiunile de training </a:t>
          </a:r>
          <a:r>
            <a:rPr lang="en-US" dirty="0"/>
            <a:t>- </a:t>
          </a:r>
          <a:r>
            <a:rPr lang="ro-RO" dirty="0"/>
            <a:t>au rolul de a sedimenta cunoștințele cursantului</a:t>
          </a:r>
          <a:endParaRPr lang="en-US" dirty="0"/>
        </a:p>
      </dgm:t>
    </dgm:pt>
    <dgm:pt modelId="{74A3C41D-40BD-48F0-8198-B52CD4E50406}" type="parTrans" cxnId="{D34D5B64-7507-4691-B0B1-71849EB35015}">
      <dgm:prSet/>
      <dgm:spPr/>
      <dgm:t>
        <a:bodyPr/>
        <a:lstStyle/>
        <a:p>
          <a:endParaRPr lang="en-US"/>
        </a:p>
      </dgm:t>
    </dgm:pt>
    <dgm:pt modelId="{E597486D-97F7-47CA-AEED-6A5AB8B557D5}" type="sibTrans" cxnId="{D34D5B64-7507-4691-B0B1-71849EB35015}">
      <dgm:prSet/>
      <dgm:spPr/>
      <dgm:t>
        <a:bodyPr/>
        <a:lstStyle/>
        <a:p>
          <a:endParaRPr lang="en-US"/>
        </a:p>
      </dgm:t>
    </dgm:pt>
    <dgm:pt modelId="{DF26117F-5AC1-4E56-B0A8-DF824506596A}">
      <dgm:prSet phldrT="[Text]"/>
      <dgm:spPr/>
      <dgm:t>
        <a:bodyPr/>
        <a:lstStyle/>
        <a:p>
          <a:r>
            <a:rPr lang="en-US" dirty="0" err="1"/>
            <a:t>Testul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promovarea</a:t>
          </a:r>
          <a:r>
            <a:rPr lang="en-US" dirty="0"/>
            <a:t> </a:t>
          </a:r>
          <a:r>
            <a:rPr lang="ro-RO" dirty="0"/>
            <a:t>la următorul nivel </a:t>
          </a:r>
          <a:r>
            <a:rPr lang="en-US" dirty="0"/>
            <a:t>– </a:t>
          </a:r>
          <a:r>
            <a:rPr lang="en-US" dirty="0" err="1"/>
            <a:t>metoda</a:t>
          </a:r>
          <a:r>
            <a:rPr lang="en-US" dirty="0"/>
            <a:t> </a:t>
          </a:r>
          <a:r>
            <a:rPr lang="en-US" dirty="0" err="1"/>
            <a:t>complet</a:t>
          </a:r>
          <a:r>
            <a:rPr lang="ro-RO" dirty="0"/>
            <a:t>ă</a:t>
          </a:r>
          <a:r>
            <a:rPr lang="en-US" dirty="0"/>
            <a:t> de </a:t>
          </a:r>
          <a:r>
            <a:rPr lang="en-US" dirty="0" err="1"/>
            <a:t>evaluare</a:t>
          </a:r>
          <a:r>
            <a:rPr lang="en-US" dirty="0"/>
            <a:t> </a:t>
          </a:r>
        </a:p>
      </dgm:t>
    </dgm:pt>
    <dgm:pt modelId="{9663D794-A7BB-4427-B89C-B25A40D9D028}" type="parTrans" cxnId="{1E5A9A32-63B4-4049-8BAC-7562A92D1690}">
      <dgm:prSet/>
      <dgm:spPr/>
      <dgm:t>
        <a:bodyPr/>
        <a:lstStyle/>
        <a:p>
          <a:endParaRPr lang="en-US"/>
        </a:p>
      </dgm:t>
    </dgm:pt>
    <dgm:pt modelId="{CB682490-70AB-40CA-9104-B6275907897E}" type="sibTrans" cxnId="{1E5A9A32-63B4-4049-8BAC-7562A92D1690}">
      <dgm:prSet/>
      <dgm:spPr/>
      <dgm:t>
        <a:bodyPr/>
        <a:lstStyle/>
        <a:p>
          <a:endParaRPr lang="en-US"/>
        </a:p>
      </dgm:t>
    </dgm:pt>
    <dgm:pt modelId="{D4E1E030-2646-4E32-B657-93339E0E44C5}">
      <dgm:prSet/>
      <dgm:spPr/>
      <dgm:t>
        <a:bodyPr/>
        <a:lstStyle/>
        <a:p>
          <a:r>
            <a:rPr lang="ro-RO" dirty="0"/>
            <a:t>Întrebările</a:t>
          </a:r>
          <a:r>
            <a:rPr lang="en-US" dirty="0"/>
            <a:t> – </a:t>
          </a:r>
          <a:r>
            <a:rPr lang="ro-RO" dirty="0" err="1"/>
            <a:t>struct</a:t>
          </a:r>
          <a:r>
            <a:rPr lang="en-US" dirty="0"/>
            <a:t>u</a:t>
          </a:r>
          <a:r>
            <a:rPr lang="ro-RO" dirty="0" err="1"/>
            <a:t>ra</a:t>
          </a:r>
          <a:r>
            <a:rPr lang="en-US" dirty="0"/>
            <a:t> </a:t>
          </a:r>
          <a:r>
            <a:rPr lang="en-US" dirty="0" err="1"/>
            <a:t>simplist</a:t>
          </a:r>
          <a:r>
            <a:rPr lang="ro-RO" dirty="0"/>
            <a:t>ă</a:t>
          </a:r>
          <a:r>
            <a:rPr lang="en-US" dirty="0"/>
            <a:t> </a:t>
          </a:r>
          <a:r>
            <a:rPr lang="ro-RO" dirty="0"/>
            <a:t>pentru a familiariza ușor cursantul cu funcționalitatea structurii de evaluare</a:t>
          </a:r>
          <a:endParaRPr lang="en-US" dirty="0"/>
        </a:p>
      </dgm:t>
    </dgm:pt>
    <dgm:pt modelId="{14522B80-A666-424D-9E00-F6674C6B1421}" type="parTrans" cxnId="{419F4976-4793-475A-BB86-BF7ED864E7FE}">
      <dgm:prSet/>
      <dgm:spPr/>
      <dgm:t>
        <a:bodyPr/>
        <a:lstStyle/>
        <a:p>
          <a:endParaRPr lang="en-US"/>
        </a:p>
      </dgm:t>
    </dgm:pt>
    <dgm:pt modelId="{C9873AEA-0382-47F2-8F86-F88C68D00A32}" type="sibTrans" cxnId="{419F4976-4793-475A-BB86-BF7ED864E7FE}">
      <dgm:prSet/>
      <dgm:spPr/>
      <dgm:t>
        <a:bodyPr/>
        <a:lstStyle/>
        <a:p>
          <a:endParaRPr lang="en-US"/>
        </a:p>
      </dgm:t>
    </dgm:pt>
    <dgm:pt modelId="{1D5C3EDD-3328-401C-B567-13DFBF3AD800}">
      <dgm:prSet/>
      <dgm:spPr/>
      <dgm:t>
        <a:bodyPr/>
        <a:lstStyle/>
        <a:p>
          <a:r>
            <a:rPr lang="ro-RO" dirty="0"/>
            <a:t>Domeniile</a:t>
          </a:r>
          <a:r>
            <a:rPr lang="en-US" dirty="0"/>
            <a:t> -</a:t>
          </a:r>
          <a:r>
            <a:rPr lang="ro-RO" dirty="0"/>
            <a:t> gruparea după context </a:t>
          </a:r>
          <a:r>
            <a:rPr lang="en-US" dirty="0"/>
            <a:t> </a:t>
          </a:r>
          <a:r>
            <a:rPr lang="ro-RO" dirty="0"/>
            <a:t>a întrebărilor, </a:t>
          </a:r>
          <a:r>
            <a:rPr lang="ro-RO" dirty="0" err="1"/>
            <a:t>baz</a:t>
          </a:r>
          <a:r>
            <a:rPr lang="en-US" dirty="0"/>
            <a:t>a</a:t>
          </a:r>
          <a:r>
            <a:rPr lang="ro-RO" dirty="0"/>
            <a:t> formării diferitelor </a:t>
          </a:r>
          <a:r>
            <a:rPr lang="en-US" dirty="0"/>
            <a:t> </a:t>
          </a:r>
          <a:r>
            <a:rPr lang="ro-RO" dirty="0"/>
            <a:t>categorii de întrebări</a:t>
          </a:r>
          <a:endParaRPr lang="en-US" dirty="0"/>
        </a:p>
      </dgm:t>
    </dgm:pt>
    <dgm:pt modelId="{13A60917-D82A-4572-91EF-23F74D8C31BE}" type="parTrans" cxnId="{BD4E0E37-CF6C-4DCD-9498-A4A4C71BB3DC}">
      <dgm:prSet/>
      <dgm:spPr/>
      <dgm:t>
        <a:bodyPr/>
        <a:lstStyle/>
        <a:p>
          <a:endParaRPr lang="en-US"/>
        </a:p>
      </dgm:t>
    </dgm:pt>
    <dgm:pt modelId="{16FBEB33-B838-4C30-A6AB-C6F973078B4F}" type="sibTrans" cxnId="{BD4E0E37-CF6C-4DCD-9498-A4A4C71BB3DC}">
      <dgm:prSet/>
      <dgm:spPr/>
      <dgm:t>
        <a:bodyPr/>
        <a:lstStyle/>
        <a:p>
          <a:endParaRPr lang="en-US"/>
        </a:p>
      </dgm:t>
    </dgm:pt>
    <dgm:pt modelId="{6BCBC7DC-96FC-4CFA-85AC-8D9918ACA173}">
      <dgm:prSet/>
      <dgm:spPr/>
      <dgm:t>
        <a:bodyPr/>
        <a:lstStyle/>
        <a:p>
          <a:r>
            <a:rPr lang="ro-RO" dirty="0"/>
            <a:t>Nivelele de dificultate ale platformei de evaluare </a:t>
          </a:r>
          <a:r>
            <a:rPr lang="en-US" dirty="0"/>
            <a:t>- </a:t>
          </a:r>
          <a:r>
            <a:rPr lang="ro-RO" dirty="0"/>
            <a:t>criteriu</a:t>
          </a:r>
          <a:r>
            <a:rPr lang="en-US" dirty="0"/>
            <a:t>l</a:t>
          </a:r>
          <a:r>
            <a:rPr lang="ro-RO" dirty="0"/>
            <a:t> principal de diferențiere a întrebărilor, mijlocul de departajare </a:t>
          </a:r>
          <a:endParaRPr lang="en-US" dirty="0"/>
        </a:p>
      </dgm:t>
    </dgm:pt>
    <dgm:pt modelId="{CA6F495B-0980-461C-A452-1A4C32A7BBA9}" type="parTrans" cxnId="{3D81462B-D252-4080-8D31-515A6CAFA764}">
      <dgm:prSet/>
      <dgm:spPr/>
      <dgm:t>
        <a:bodyPr/>
        <a:lstStyle/>
        <a:p>
          <a:endParaRPr lang="en-US"/>
        </a:p>
      </dgm:t>
    </dgm:pt>
    <dgm:pt modelId="{065D6B66-CDB1-476B-868C-106F569CF905}" type="sibTrans" cxnId="{3D81462B-D252-4080-8D31-515A6CAFA764}">
      <dgm:prSet/>
      <dgm:spPr/>
      <dgm:t>
        <a:bodyPr/>
        <a:lstStyle/>
        <a:p>
          <a:endParaRPr lang="en-US"/>
        </a:p>
      </dgm:t>
    </dgm:pt>
    <dgm:pt modelId="{4BD49F13-4F9E-4F25-B686-63459096A620}" type="pres">
      <dgm:prSet presAssocID="{953E1EA1-75EE-4BE7-98A7-7405402B97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2F32B5B-0E90-4026-95B4-2B368923D63A}" type="pres">
      <dgm:prSet presAssocID="{953E1EA1-75EE-4BE7-98A7-7405402B97C1}" presName="Name1" presStyleCnt="0"/>
      <dgm:spPr/>
    </dgm:pt>
    <dgm:pt modelId="{DBF97FF7-D8BD-4786-A009-38565BCD9F1E}" type="pres">
      <dgm:prSet presAssocID="{953E1EA1-75EE-4BE7-98A7-7405402B97C1}" presName="cycle" presStyleCnt="0"/>
      <dgm:spPr/>
    </dgm:pt>
    <dgm:pt modelId="{EBB8B4BA-EBB2-4AD4-BB38-76AF25FBB3E3}" type="pres">
      <dgm:prSet presAssocID="{953E1EA1-75EE-4BE7-98A7-7405402B97C1}" presName="srcNode" presStyleLbl="node1" presStyleIdx="0" presStyleCnt="6"/>
      <dgm:spPr/>
    </dgm:pt>
    <dgm:pt modelId="{83A39AE9-B55F-4222-808D-AC448BE06769}" type="pres">
      <dgm:prSet presAssocID="{953E1EA1-75EE-4BE7-98A7-7405402B97C1}" presName="conn" presStyleLbl="parChTrans1D2" presStyleIdx="0" presStyleCnt="1"/>
      <dgm:spPr/>
      <dgm:t>
        <a:bodyPr/>
        <a:lstStyle/>
        <a:p>
          <a:endParaRPr lang="en-US"/>
        </a:p>
      </dgm:t>
    </dgm:pt>
    <dgm:pt modelId="{525A1715-7EB8-41F9-B8D4-82F095F5E634}" type="pres">
      <dgm:prSet presAssocID="{953E1EA1-75EE-4BE7-98A7-7405402B97C1}" presName="extraNode" presStyleLbl="node1" presStyleIdx="0" presStyleCnt="6"/>
      <dgm:spPr/>
    </dgm:pt>
    <dgm:pt modelId="{523B8AF6-176F-4881-8F12-2F25E5E50B89}" type="pres">
      <dgm:prSet presAssocID="{953E1EA1-75EE-4BE7-98A7-7405402B97C1}" presName="dstNode" presStyleLbl="node1" presStyleIdx="0" presStyleCnt="6"/>
      <dgm:spPr/>
    </dgm:pt>
    <dgm:pt modelId="{8A736AF1-3F1F-4DCA-AD7F-4F71DD41EE1F}" type="pres">
      <dgm:prSet presAssocID="{A27AC07B-657B-4B4B-A134-0686C040212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DD83A-D3BC-43A5-9880-B596414F003B}" type="pres">
      <dgm:prSet presAssocID="{A27AC07B-657B-4B4B-A134-0686C040212A}" presName="accent_1" presStyleCnt="0"/>
      <dgm:spPr/>
    </dgm:pt>
    <dgm:pt modelId="{93E27919-73E0-4F6D-8840-D6FC3E979DFF}" type="pres">
      <dgm:prSet presAssocID="{A27AC07B-657B-4B4B-A134-0686C040212A}" presName="accentRepeatNode" presStyleLbl="solidFgAcc1" presStyleIdx="0" presStyleCnt="6"/>
      <dgm:spPr/>
    </dgm:pt>
    <dgm:pt modelId="{53B73376-7591-4AD0-BDAE-B58D15E99529}" type="pres">
      <dgm:prSet presAssocID="{A1F2200B-745E-42B2-A4B7-34E2A2C3E8F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C0E9D-658F-4A28-8F74-87FD55A5F88B}" type="pres">
      <dgm:prSet presAssocID="{A1F2200B-745E-42B2-A4B7-34E2A2C3E8F3}" presName="accent_2" presStyleCnt="0"/>
      <dgm:spPr/>
    </dgm:pt>
    <dgm:pt modelId="{CC4DE670-B868-4CC5-BDD4-90A0EE6E62F5}" type="pres">
      <dgm:prSet presAssocID="{A1F2200B-745E-42B2-A4B7-34E2A2C3E8F3}" presName="accentRepeatNode" presStyleLbl="solidFgAcc1" presStyleIdx="1" presStyleCnt="6"/>
      <dgm:spPr/>
    </dgm:pt>
    <dgm:pt modelId="{796A3C09-C9AB-4F0D-A2AA-806FDC5CA72C}" type="pres">
      <dgm:prSet presAssocID="{DF26117F-5AC1-4E56-B0A8-DF824506596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C8C83-9600-4A48-8F19-F29A0AF81A1F}" type="pres">
      <dgm:prSet presAssocID="{DF26117F-5AC1-4E56-B0A8-DF824506596A}" presName="accent_3" presStyleCnt="0"/>
      <dgm:spPr/>
    </dgm:pt>
    <dgm:pt modelId="{F5C9CDC9-EF8D-4A01-BAD6-5A762D21CDE9}" type="pres">
      <dgm:prSet presAssocID="{DF26117F-5AC1-4E56-B0A8-DF824506596A}" presName="accentRepeatNode" presStyleLbl="solidFgAcc1" presStyleIdx="2" presStyleCnt="6"/>
      <dgm:spPr/>
    </dgm:pt>
    <dgm:pt modelId="{D0642B02-CF57-4903-A11B-2123A0CE1AED}" type="pres">
      <dgm:prSet presAssocID="{D4E1E030-2646-4E32-B657-93339E0E44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8FB56-3C74-4A5D-A5CE-FD3B1FF4EE62}" type="pres">
      <dgm:prSet presAssocID="{D4E1E030-2646-4E32-B657-93339E0E44C5}" presName="accent_4" presStyleCnt="0"/>
      <dgm:spPr/>
    </dgm:pt>
    <dgm:pt modelId="{8CB0E3BC-A5B2-4FC1-A356-FB66B45D66E2}" type="pres">
      <dgm:prSet presAssocID="{D4E1E030-2646-4E32-B657-93339E0E44C5}" presName="accentRepeatNode" presStyleLbl="solidFgAcc1" presStyleIdx="3" presStyleCnt="6"/>
      <dgm:spPr/>
    </dgm:pt>
    <dgm:pt modelId="{B0C57CA8-477D-4C87-9D17-D409FACACD7E}" type="pres">
      <dgm:prSet presAssocID="{1D5C3EDD-3328-401C-B567-13DFBF3AD80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A6178-6ADD-4DFA-97ED-EB57B3C87FE6}" type="pres">
      <dgm:prSet presAssocID="{1D5C3EDD-3328-401C-B567-13DFBF3AD800}" presName="accent_5" presStyleCnt="0"/>
      <dgm:spPr/>
    </dgm:pt>
    <dgm:pt modelId="{F0D50F93-2468-4E18-9B9B-B1DD1EC5157E}" type="pres">
      <dgm:prSet presAssocID="{1D5C3EDD-3328-401C-B567-13DFBF3AD800}" presName="accentRepeatNode" presStyleLbl="solidFgAcc1" presStyleIdx="4" presStyleCnt="6"/>
      <dgm:spPr/>
    </dgm:pt>
    <dgm:pt modelId="{B4153A6D-F956-4EC7-BEC3-EE2224941970}" type="pres">
      <dgm:prSet presAssocID="{6BCBC7DC-96FC-4CFA-85AC-8D9918ACA17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D282-A54D-4AC0-8ADA-CE1616CF7B08}" type="pres">
      <dgm:prSet presAssocID="{6BCBC7DC-96FC-4CFA-85AC-8D9918ACA173}" presName="accent_6" presStyleCnt="0"/>
      <dgm:spPr/>
    </dgm:pt>
    <dgm:pt modelId="{02F8F465-244D-400F-A27C-72713D8AC60E}" type="pres">
      <dgm:prSet presAssocID="{6BCBC7DC-96FC-4CFA-85AC-8D9918ACA173}" presName="accentRepeatNode" presStyleLbl="solidFgAcc1" presStyleIdx="5" presStyleCnt="6"/>
      <dgm:spPr/>
    </dgm:pt>
  </dgm:ptLst>
  <dgm:cxnLst>
    <dgm:cxn modelId="{1E5A9A32-63B4-4049-8BAC-7562A92D1690}" srcId="{953E1EA1-75EE-4BE7-98A7-7405402B97C1}" destId="{DF26117F-5AC1-4E56-B0A8-DF824506596A}" srcOrd="2" destOrd="0" parTransId="{9663D794-A7BB-4427-B89C-B25A40D9D028}" sibTransId="{CB682490-70AB-40CA-9104-B6275907897E}"/>
    <dgm:cxn modelId="{4D242DAB-78B8-43CD-A94A-72DF97683890}" type="presOf" srcId="{DF26117F-5AC1-4E56-B0A8-DF824506596A}" destId="{796A3C09-C9AB-4F0D-A2AA-806FDC5CA72C}" srcOrd="0" destOrd="0" presId="urn:microsoft.com/office/officeart/2008/layout/VerticalCurvedList"/>
    <dgm:cxn modelId="{ED5327BF-AE19-4A39-8162-4953140B32F9}" type="presOf" srcId="{A27AC07B-657B-4B4B-A134-0686C040212A}" destId="{8A736AF1-3F1F-4DCA-AD7F-4F71DD41EE1F}" srcOrd="0" destOrd="0" presId="urn:microsoft.com/office/officeart/2008/layout/VerticalCurvedList"/>
    <dgm:cxn modelId="{F8B2E5BA-5CF5-45B9-869A-424BE3A9928B}" type="presOf" srcId="{1D5C3EDD-3328-401C-B567-13DFBF3AD800}" destId="{B0C57CA8-477D-4C87-9D17-D409FACACD7E}" srcOrd="0" destOrd="0" presId="urn:microsoft.com/office/officeart/2008/layout/VerticalCurvedList"/>
    <dgm:cxn modelId="{63BDDC2C-0657-4595-A6D9-A0471AFEC7F6}" type="presOf" srcId="{953E1EA1-75EE-4BE7-98A7-7405402B97C1}" destId="{4BD49F13-4F9E-4F25-B686-63459096A620}" srcOrd="0" destOrd="0" presId="urn:microsoft.com/office/officeart/2008/layout/VerticalCurvedList"/>
    <dgm:cxn modelId="{984ECE1C-A816-417D-A3E6-5EAF52B35469}" srcId="{953E1EA1-75EE-4BE7-98A7-7405402B97C1}" destId="{A27AC07B-657B-4B4B-A134-0686C040212A}" srcOrd="0" destOrd="0" parTransId="{72F408E0-DB54-4E09-8028-889D1FA3253E}" sibTransId="{BFEE3067-C626-48FF-8110-5AE7B2BA464A}"/>
    <dgm:cxn modelId="{3D81462B-D252-4080-8D31-515A6CAFA764}" srcId="{953E1EA1-75EE-4BE7-98A7-7405402B97C1}" destId="{6BCBC7DC-96FC-4CFA-85AC-8D9918ACA173}" srcOrd="5" destOrd="0" parTransId="{CA6F495B-0980-461C-A452-1A4C32A7BBA9}" sibTransId="{065D6B66-CDB1-476B-868C-106F569CF905}"/>
    <dgm:cxn modelId="{5FFA361D-D96D-4D92-82DE-A9A29C042FBC}" type="presOf" srcId="{D4E1E030-2646-4E32-B657-93339E0E44C5}" destId="{D0642B02-CF57-4903-A11B-2123A0CE1AED}" srcOrd="0" destOrd="0" presId="urn:microsoft.com/office/officeart/2008/layout/VerticalCurvedList"/>
    <dgm:cxn modelId="{BD4E0E37-CF6C-4DCD-9498-A4A4C71BB3DC}" srcId="{953E1EA1-75EE-4BE7-98A7-7405402B97C1}" destId="{1D5C3EDD-3328-401C-B567-13DFBF3AD800}" srcOrd="4" destOrd="0" parTransId="{13A60917-D82A-4572-91EF-23F74D8C31BE}" sibTransId="{16FBEB33-B838-4C30-A6AB-C6F973078B4F}"/>
    <dgm:cxn modelId="{D34D5B64-7507-4691-B0B1-71849EB35015}" srcId="{953E1EA1-75EE-4BE7-98A7-7405402B97C1}" destId="{A1F2200B-745E-42B2-A4B7-34E2A2C3E8F3}" srcOrd="1" destOrd="0" parTransId="{74A3C41D-40BD-48F0-8198-B52CD4E50406}" sibTransId="{E597486D-97F7-47CA-AEED-6A5AB8B557D5}"/>
    <dgm:cxn modelId="{6CDEA526-24B0-4B86-B0CC-92A0D643156A}" type="presOf" srcId="{A1F2200B-745E-42B2-A4B7-34E2A2C3E8F3}" destId="{53B73376-7591-4AD0-BDAE-B58D15E99529}" srcOrd="0" destOrd="0" presId="urn:microsoft.com/office/officeart/2008/layout/VerticalCurvedList"/>
    <dgm:cxn modelId="{7D03CE90-B126-40F1-8FF4-30CB0620A072}" type="presOf" srcId="{BFEE3067-C626-48FF-8110-5AE7B2BA464A}" destId="{83A39AE9-B55F-4222-808D-AC448BE06769}" srcOrd="0" destOrd="0" presId="urn:microsoft.com/office/officeart/2008/layout/VerticalCurvedList"/>
    <dgm:cxn modelId="{77E81E85-9253-4857-A7ED-9FAC8DE6D19D}" type="presOf" srcId="{6BCBC7DC-96FC-4CFA-85AC-8D9918ACA173}" destId="{B4153A6D-F956-4EC7-BEC3-EE2224941970}" srcOrd="0" destOrd="0" presId="urn:microsoft.com/office/officeart/2008/layout/VerticalCurvedList"/>
    <dgm:cxn modelId="{419F4976-4793-475A-BB86-BF7ED864E7FE}" srcId="{953E1EA1-75EE-4BE7-98A7-7405402B97C1}" destId="{D4E1E030-2646-4E32-B657-93339E0E44C5}" srcOrd="3" destOrd="0" parTransId="{14522B80-A666-424D-9E00-F6674C6B1421}" sibTransId="{C9873AEA-0382-47F2-8F86-F88C68D00A32}"/>
    <dgm:cxn modelId="{5A40B0E0-D322-4E5F-8049-18752B7633B0}" type="presParOf" srcId="{4BD49F13-4F9E-4F25-B686-63459096A620}" destId="{B2F32B5B-0E90-4026-95B4-2B368923D63A}" srcOrd="0" destOrd="0" presId="urn:microsoft.com/office/officeart/2008/layout/VerticalCurvedList"/>
    <dgm:cxn modelId="{E4872C75-082E-4F1E-BA5E-3334F6D1D287}" type="presParOf" srcId="{B2F32B5B-0E90-4026-95B4-2B368923D63A}" destId="{DBF97FF7-D8BD-4786-A009-38565BCD9F1E}" srcOrd="0" destOrd="0" presId="urn:microsoft.com/office/officeart/2008/layout/VerticalCurvedList"/>
    <dgm:cxn modelId="{12B8D145-07FE-440B-BF7D-C6D885FCEE9A}" type="presParOf" srcId="{DBF97FF7-D8BD-4786-A009-38565BCD9F1E}" destId="{EBB8B4BA-EBB2-4AD4-BB38-76AF25FBB3E3}" srcOrd="0" destOrd="0" presId="urn:microsoft.com/office/officeart/2008/layout/VerticalCurvedList"/>
    <dgm:cxn modelId="{ECF16A09-A61D-4C0E-992D-08F1D7112985}" type="presParOf" srcId="{DBF97FF7-D8BD-4786-A009-38565BCD9F1E}" destId="{83A39AE9-B55F-4222-808D-AC448BE06769}" srcOrd="1" destOrd="0" presId="urn:microsoft.com/office/officeart/2008/layout/VerticalCurvedList"/>
    <dgm:cxn modelId="{1A1F6E4B-98AA-431D-AC26-96345B832883}" type="presParOf" srcId="{DBF97FF7-D8BD-4786-A009-38565BCD9F1E}" destId="{525A1715-7EB8-41F9-B8D4-82F095F5E634}" srcOrd="2" destOrd="0" presId="urn:microsoft.com/office/officeart/2008/layout/VerticalCurvedList"/>
    <dgm:cxn modelId="{AEB4F44C-D8B0-41B2-B3CE-1EE09CFA39AF}" type="presParOf" srcId="{DBF97FF7-D8BD-4786-A009-38565BCD9F1E}" destId="{523B8AF6-176F-4881-8F12-2F25E5E50B89}" srcOrd="3" destOrd="0" presId="urn:microsoft.com/office/officeart/2008/layout/VerticalCurvedList"/>
    <dgm:cxn modelId="{55A5A22C-8DA8-4C11-B155-2E5AF72C4F7B}" type="presParOf" srcId="{B2F32B5B-0E90-4026-95B4-2B368923D63A}" destId="{8A736AF1-3F1F-4DCA-AD7F-4F71DD41EE1F}" srcOrd="1" destOrd="0" presId="urn:microsoft.com/office/officeart/2008/layout/VerticalCurvedList"/>
    <dgm:cxn modelId="{14098819-66F5-4450-B73E-47FC4EF49EA7}" type="presParOf" srcId="{B2F32B5B-0E90-4026-95B4-2B368923D63A}" destId="{26DDD83A-D3BC-43A5-9880-B596414F003B}" srcOrd="2" destOrd="0" presId="urn:microsoft.com/office/officeart/2008/layout/VerticalCurvedList"/>
    <dgm:cxn modelId="{E2886887-319F-4610-AEF7-CD5F900B1BAC}" type="presParOf" srcId="{26DDD83A-D3BC-43A5-9880-B596414F003B}" destId="{93E27919-73E0-4F6D-8840-D6FC3E979DFF}" srcOrd="0" destOrd="0" presId="urn:microsoft.com/office/officeart/2008/layout/VerticalCurvedList"/>
    <dgm:cxn modelId="{137B67C1-C598-4EC8-966C-DADC06C4EF31}" type="presParOf" srcId="{B2F32B5B-0E90-4026-95B4-2B368923D63A}" destId="{53B73376-7591-4AD0-BDAE-B58D15E99529}" srcOrd="3" destOrd="0" presId="urn:microsoft.com/office/officeart/2008/layout/VerticalCurvedList"/>
    <dgm:cxn modelId="{C6C59D3A-5AF5-4E10-8B93-ACB4A5DAC0DB}" type="presParOf" srcId="{B2F32B5B-0E90-4026-95B4-2B368923D63A}" destId="{0F3C0E9D-658F-4A28-8F74-87FD55A5F88B}" srcOrd="4" destOrd="0" presId="urn:microsoft.com/office/officeart/2008/layout/VerticalCurvedList"/>
    <dgm:cxn modelId="{5145F8CB-F2EC-418D-A706-74463B1D23E6}" type="presParOf" srcId="{0F3C0E9D-658F-4A28-8F74-87FD55A5F88B}" destId="{CC4DE670-B868-4CC5-BDD4-90A0EE6E62F5}" srcOrd="0" destOrd="0" presId="urn:microsoft.com/office/officeart/2008/layout/VerticalCurvedList"/>
    <dgm:cxn modelId="{C22E872F-0836-453C-AE44-7D46007A57AC}" type="presParOf" srcId="{B2F32B5B-0E90-4026-95B4-2B368923D63A}" destId="{796A3C09-C9AB-4F0D-A2AA-806FDC5CA72C}" srcOrd="5" destOrd="0" presId="urn:microsoft.com/office/officeart/2008/layout/VerticalCurvedList"/>
    <dgm:cxn modelId="{35FD4B81-9EAB-40CF-AC2F-77D56F00FDDF}" type="presParOf" srcId="{B2F32B5B-0E90-4026-95B4-2B368923D63A}" destId="{BC7C8C83-9600-4A48-8F19-F29A0AF81A1F}" srcOrd="6" destOrd="0" presId="urn:microsoft.com/office/officeart/2008/layout/VerticalCurvedList"/>
    <dgm:cxn modelId="{0318929D-86CE-439B-A001-219BB8DC1953}" type="presParOf" srcId="{BC7C8C83-9600-4A48-8F19-F29A0AF81A1F}" destId="{F5C9CDC9-EF8D-4A01-BAD6-5A762D21CDE9}" srcOrd="0" destOrd="0" presId="urn:microsoft.com/office/officeart/2008/layout/VerticalCurvedList"/>
    <dgm:cxn modelId="{540E0AE3-37D2-44C4-9C46-F0692ACD412B}" type="presParOf" srcId="{B2F32B5B-0E90-4026-95B4-2B368923D63A}" destId="{D0642B02-CF57-4903-A11B-2123A0CE1AED}" srcOrd="7" destOrd="0" presId="urn:microsoft.com/office/officeart/2008/layout/VerticalCurvedList"/>
    <dgm:cxn modelId="{1628563D-874E-43C1-8B2E-BEBCDF305A3F}" type="presParOf" srcId="{B2F32B5B-0E90-4026-95B4-2B368923D63A}" destId="{5088FB56-3C74-4A5D-A5CE-FD3B1FF4EE62}" srcOrd="8" destOrd="0" presId="urn:microsoft.com/office/officeart/2008/layout/VerticalCurvedList"/>
    <dgm:cxn modelId="{AE28E4DF-82BA-453A-A219-2C6BC77BCAFD}" type="presParOf" srcId="{5088FB56-3C74-4A5D-A5CE-FD3B1FF4EE62}" destId="{8CB0E3BC-A5B2-4FC1-A356-FB66B45D66E2}" srcOrd="0" destOrd="0" presId="urn:microsoft.com/office/officeart/2008/layout/VerticalCurvedList"/>
    <dgm:cxn modelId="{4C19C91D-0CD4-4415-8C0E-14BBB1D0A5E7}" type="presParOf" srcId="{B2F32B5B-0E90-4026-95B4-2B368923D63A}" destId="{B0C57CA8-477D-4C87-9D17-D409FACACD7E}" srcOrd="9" destOrd="0" presId="urn:microsoft.com/office/officeart/2008/layout/VerticalCurvedList"/>
    <dgm:cxn modelId="{755CE15D-4CE9-41CC-B90F-4DFA9C4E30FD}" type="presParOf" srcId="{B2F32B5B-0E90-4026-95B4-2B368923D63A}" destId="{894A6178-6ADD-4DFA-97ED-EB57B3C87FE6}" srcOrd="10" destOrd="0" presId="urn:microsoft.com/office/officeart/2008/layout/VerticalCurvedList"/>
    <dgm:cxn modelId="{9832FA66-7F0F-4A41-B871-A6A4DB16278F}" type="presParOf" srcId="{894A6178-6ADD-4DFA-97ED-EB57B3C87FE6}" destId="{F0D50F93-2468-4E18-9B9B-B1DD1EC5157E}" srcOrd="0" destOrd="0" presId="urn:microsoft.com/office/officeart/2008/layout/VerticalCurvedList"/>
    <dgm:cxn modelId="{8792C575-D6D9-49E4-AD3D-0EF6EFEA236B}" type="presParOf" srcId="{B2F32B5B-0E90-4026-95B4-2B368923D63A}" destId="{B4153A6D-F956-4EC7-BEC3-EE2224941970}" srcOrd="11" destOrd="0" presId="urn:microsoft.com/office/officeart/2008/layout/VerticalCurvedList"/>
    <dgm:cxn modelId="{5703A1FE-6954-49D4-B9FC-41EE65D998B4}" type="presParOf" srcId="{B2F32B5B-0E90-4026-95B4-2B368923D63A}" destId="{9032D282-A54D-4AC0-8ADA-CE1616CF7B08}" srcOrd="12" destOrd="0" presId="urn:microsoft.com/office/officeart/2008/layout/VerticalCurvedList"/>
    <dgm:cxn modelId="{19865121-B65C-4734-974A-25130F41F0F3}" type="presParOf" srcId="{9032D282-A54D-4AC0-8ADA-CE1616CF7B08}" destId="{02F8F465-244D-400F-A27C-72713D8AC6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284B1-A399-4D29-8450-0963B0F0B3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BCAB8-F0EC-4F1B-A7E0-13B1ABAC4632}">
      <dgm:prSet phldrT="[Text]"/>
      <dgm:spPr/>
      <dgm:t>
        <a:bodyPr/>
        <a:lstStyle/>
        <a:p>
          <a:r>
            <a:rPr lang="en-US" dirty="0" err="1"/>
            <a:t>Proiectarea</a:t>
          </a:r>
          <a:r>
            <a:rPr lang="en-US" dirty="0"/>
            <a:t> </a:t>
          </a:r>
          <a:r>
            <a:rPr lang="en-US" dirty="0" err="1"/>
            <a:t>arhitecturii</a:t>
          </a:r>
          <a:r>
            <a:rPr lang="en-US" dirty="0"/>
            <a:t> </a:t>
          </a:r>
          <a:r>
            <a:rPr lang="en-US" dirty="0" err="1"/>
            <a:t>bazei</a:t>
          </a:r>
          <a:r>
            <a:rPr lang="en-US" dirty="0"/>
            <a:t> de date </a:t>
          </a:r>
        </a:p>
      </dgm:t>
    </dgm:pt>
    <dgm:pt modelId="{A75CC654-8020-45FC-B733-27E18103136D}" type="parTrans" cxnId="{0E9C2638-E571-4187-9D45-564A0690A357}">
      <dgm:prSet/>
      <dgm:spPr/>
      <dgm:t>
        <a:bodyPr/>
        <a:lstStyle/>
        <a:p>
          <a:endParaRPr lang="en-US"/>
        </a:p>
      </dgm:t>
    </dgm:pt>
    <dgm:pt modelId="{6FD96D3C-D399-4EA0-9D5A-9F867271AD47}" type="sibTrans" cxnId="{0E9C2638-E571-4187-9D45-564A0690A357}">
      <dgm:prSet/>
      <dgm:spPr/>
      <dgm:t>
        <a:bodyPr/>
        <a:lstStyle/>
        <a:p>
          <a:endParaRPr lang="en-US"/>
        </a:p>
      </dgm:t>
    </dgm:pt>
    <dgm:pt modelId="{9E807823-5136-4B0A-BD08-124E52A34585}">
      <dgm:prSet phldrT="[Text]"/>
      <dgm:spPr/>
      <dgm:t>
        <a:bodyPr/>
        <a:lstStyle/>
        <a:p>
          <a:r>
            <a:rPr lang="en-US" dirty="0" err="1"/>
            <a:t>Proiectarea</a:t>
          </a:r>
          <a:r>
            <a:rPr lang="en-US" dirty="0"/>
            <a:t> </a:t>
          </a:r>
          <a:r>
            <a:rPr lang="en-US" dirty="0" err="1"/>
            <a:t>unei</a:t>
          </a:r>
          <a:r>
            <a:rPr lang="en-US" dirty="0"/>
            <a:t> </a:t>
          </a:r>
          <a:r>
            <a:rPr lang="en-US" dirty="0" err="1"/>
            <a:t>infrastructuri</a:t>
          </a:r>
          <a:r>
            <a:rPr lang="en-US" dirty="0"/>
            <a:t> de management a </a:t>
          </a:r>
          <a:r>
            <a:rPr lang="en-US" dirty="0" err="1"/>
            <a:t>dependin</a:t>
          </a:r>
          <a:r>
            <a:rPr lang="ro-RO" dirty="0"/>
            <a:t>ț</a:t>
          </a:r>
          <a:r>
            <a:rPr lang="en-US" dirty="0" err="1"/>
            <a:t>elor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plugin-</a:t>
          </a:r>
          <a:r>
            <a:rPr lang="en-US" dirty="0" err="1"/>
            <a:t>urilor</a:t>
          </a:r>
          <a:r>
            <a:rPr lang="en-US" dirty="0"/>
            <a:t> </a:t>
          </a:r>
          <a:r>
            <a:rPr lang="en-US" dirty="0" err="1"/>
            <a:t>aplica</a:t>
          </a:r>
          <a:r>
            <a:rPr lang="ro-RO" dirty="0"/>
            <a:t>ț</a:t>
          </a:r>
          <a:r>
            <a:rPr lang="en-US" dirty="0" err="1"/>
            <a:t>iei</a:t>
          </a:r>
          <a:endParaRPr lang="en-US" dirty="0"/>
        </a:p>
      </dgm:t>
    </dgm:pt>
    <dgm:pt modelId="{50F52276-A8A7-4730-87E2-98F1E132735C}" type="parTrans" cxnId="{E05AD870-7227-4B99-8177-E591B9F33DB2}">
      <dgm:prSet/>
      <dgm:spPr/>
      <dgm:t>
        <a:bodyPr/>
        <a:lstStyle/>
        <a:p>
          <a:endParaRPr lang="en-US"/>
        </a:p>
      </dgm:t>
    </dgm:pt>
    <dgm:pt modelId="{7334AB57-1D9C-44C7-A40F-D51E5CFBA3D2}" type="sibTrans" cxnId="{E05AD870-7227-4B99-8177-E591B9F33DB2}">
      <dgm:prSet/>
      <dgm:spPr/>
      <dgm:t>
        <a:bodyPr/>
        <a:lstStyle/>
        <a:p>
          <a:endParaRPr lang="en-US"/>
        </a:p>
      </dgm:t>
    </dgm:pt>
    <dgm:pt modelId="{0E4F88CE-518B-49E0-B973-01777572E019}">
      <dgm:prSet phldrT="[Text]"/>
      <dgm:spPr/>
      <dgm:t>
        <a:bodyPr/>
        <a:lstStyle/>
        <a:p>
          <a:r>
            <a:rPr lang="en-US" dirty="0" err="1"/>
            <a:t>Proiectarea</a:t>
          </a:r>
          <a:r>
            <a:rPr lang="en-US" dirty="0"/>
            <a:t> </a:t>
          </a:r>
          <a:r>
            <a:rPr lang="en-US" dirty="0" err="1"/>
            <a:t>arhitecturii</a:t>
          </a:r>
          <a:r>
            <a:rPr lang="en-US" dirty="0"/>
            <a:t> la </a:t>
          </a:r>
          <a:r>
            <a:rPr lang="en-US" dirty="0" err="1"/>
            <a:t>nivel</a:t>
          </a:r>
          <a:r>
            <a:rPr lang="en-US" dirty="0"/>
            <a:t> de back-end (</a:t>
          </a:r>
          <a:r>
            <a:rPr lang="en-US" dirty="0" err="1"/>
            <a:t>maparea</a:t>
          </a:r>
          <a:r>
            <a:rPr lang="en-US" dirty="0"/>
            <a:t> </a:t>
          </a:r>
          <a:r>
            <a:rPr lang="en-US" dirty="0" err="1"/>
            <a:t>tabelelor</a:t>
          </a:r>
          <a:r>
            <a:rPr lang="en-US" dirty="0"/>
            <a:t> la </a:t>
          </a:r>
          <a:r>
            <a:rPr lang="en-US" dirty="0" err="1"/>
            <a:t>nivel</a:t>
          </a:r>
          <a:r>
            <a:rPr lang="en-US" dirty="0"/>
            <a:t> de </a:t>
          </a:r>
          <a:r>
            <a:rPr lang="en-US" dirty="0" err="1"/>
            <a:t>entit</a:t>
          </a:r>
          <a:r>
            <a:rPr lang="ro-RO" dirty="0" err="1"/>
            <a:t>ăț</a:t>
          </a:r>
          <a:r>
            <a:rPr lang="en-US" dirty="0" err="1"/>
            <a:t>i</a:t>
          </a:r>
          <a:r>
            <a:rPr lang="en-US" dirty="0"/>
            <a:t>, </a:t>
          </a:r>
          <a:r>
            <a:rPr lang="en-US" dirty="0" err="1"/>
            <a:t>infrastructura</a:t>
          </a:r>
          <a:r>
            <a:rPr lang="en-US" dirty="0"/>
            <a:t> de </a:t>
          </a:r>
          <a:r>
            <a:rPr lang="en-US" dirty="0" err="1"/>
            <a:t>repozitoare</a:t>
          </a:r>
          <a:r>
            <a:rPr lang="en-US" dirty="0"/>
            <a:t> </a:t>
          </a:r>
          <a:r>
            <a:rPr lang="ro-RO" dirty="0"/>
            <a:t>ș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servicii</a:t>
          </a:r>
          <a:r>
            <a:rPr lang="en-US" dirty="0"/>
            <a:t> )</a:t>
          </a:r>
        </a:p>
      </dgm:t>
    </dgm:pt>
    <dgm:pt modelId="{6598FC28-B075-4F8D-9B9D-D0E66E21911D}" type="parTrans" cxnId="{5F679B4C-BAD2-4669-9BF6-C4664D19C71A}">
      <dgm:prSet/>
      <dgm:spPr/>
      <dgm:t>
        <a:bodyPr/>
        <a:lstStyle/>
        <a:p>
          <a:endParaRPr lang="en-US"/>
        </a:p>
      </dgm:t>
    </dgm:pt>
    <dgm:pt modelId="{2FC66471-6181-4A71-AA7C-D2E10B6C68BA}" type="sibTrans" cxnId="{5F679B4C-BAD2-4669-9BF6-C4664D19C71A}">
      <dgm:prSet/>
      <dgm:spPr/>
      <dgm:t>
        <a:bodyPr/>
        <a:lstStyle/>
        <a:p>
          <a:endParaRPr lang="en-US"/>
        </a:p>
      </dgm:t>
    </dgm:pt>
    <dgm:pt modelId="{0824E0DA-48CA-4AD8-8322-FE3A5CC4EEC6}">
      <dgm:prSet phldrT="[Text]"/>
      <dgm:spPr/>
      <dgm:t>
        <a:bodyPr/>
        <a:lstStyle/>
        <a:p>
          <a:r>
            <a:rPr lang="en-US" dirty="0" err="1"/>
            <a:t>Proiectarea</a:t>
          </a:r>
          <a:r>
            <a:rPr lang="en-US" dirty="0"/>
            <a:t> front-end-</a:t>
          </a:r>
          <a:r>
            <a:rPr lang="en-US" dirty="0" err="1"/>
            <a:t>ului</a:t>
          </a:r>
          <a:r>
            <a:rPr lang="en-US" dirty="0"/>
            <a:t> (Mock-ups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interfa</a:t>
          </a:r>
          <a:r>
            <a:rPr lang="ro-RO" dirty="0"/>
            <a:t>ț</a:t>
          </a:r>
          <a:r>
            <a:rPr lang="en-US" dirty="0"/>
            <a:t>a de </a:t>
          </a:r>
          <a:r>
            <a:rPr lang="en-US" dirty="0" err="1"/>
            <a:t>utilizator</a:t>
          </a:r>
          <a:r>
            <a:rPr lang="en-US" dirty="0"/>
            <a:t> a </a:t>
          </a:r>
          <a:r>
            <a:rPr lang="en-US" dirty="0" err="1"/>
            <a:t>platformei</a:t>
          </a:r>
          <a:r>
            <a:rPr lang="en-US" dirty="0"/>
            <a:t>)</a:t>
          </a:r>
        </a:p>
      </dgm:t>
    </dgm:pt>
    <dgm:pt modelId="{774BB118-390A-4D38-B069-5520A9D91040}" type="parTrans" cxnId="{12BC9483-945C-47E8-8928-CC1A128195AF}">
      <dgm:prSet/>
      <dgm:spPr/>
      <dgm:t>
        <a:bodyPr/>
        <a:lstStyle/>
        <a:p>
          <a:endParaRPr lang="en-US"/>
        </a:p>
      </dgm:t>
    </dgm:pt>
    <dgm:pt modelId="{E320F5E0-366A-4C11-AC8C-0C8873B87392}" type="sibTrans" cxnId="{12BC9483-945C-47E8-8928-CC1A128195AF}">
      <dgm:prSet/>
      <dgm:spPr/>
      <dgm:t>
        <a:bodyPr/>
        <a:lstStyle/>
        <a:p>
          <a:endParaRPr lang="en-US"/>
        </a:p>
      </dgm:t>
    </dgm:pt>
    <dgm:pt modelId="{5315245F-4BD3-4DF4-B0AB-B539EC1F3CE3}" type="pres">
      <dgm:prSet presAssocID="{8E9284B1-A399-4D29-8450-0963B0F0B3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61A753-7F84-4AF4-8C09-BAA4D910DFA1}" type="pres">
      <dgm:prSet presAssocID="{217BCAB8-F0EC-4F1B-A7E0-13B1ABAC4632}" presName="vertOne" presStyleCnt="0"/>
      <dgm:spPr/>
    </dgm:pt>
    <dgm:pt modelId="{846AC3CC-1B9D-4C9E-B797-440ED391A510}" type="pres">
      <dgm:prSet presAssocID="{217BCAB8-F0EC-4F1B-A7E0-13B1ABAC463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5B181F-0653-4F21-954A-EE09697F8AF1}" type="pres">
      <dgm:prSet presAssocID="{217BCAB8-F0EC-4F1B-A7E0-13B1ABAC4632}" presName="parTransOne" presStyleCnt="0"/>
      <dgm:spPr/>
    </dgm:pt>
    <dgm:pt modelId="{FADAC3F0-39A7-4845-BF93-9CAE6C377D94}" type="pres">
      <dgm:prSet presAssocID="{217BCAB8-F0EC-4F1B-A7E0-13B1ABAC4632}" presName="horzOne" presStyleCnt="0"/>
      <dgm:spPr/>
    </dgm:pt>
    <dgm:pt modelId="{E78CF3E3-BF5C-4EE4-ACAF-B662EA13365E}" type="pres">
      <dgm:prSet presAssocID="{9E807823-5136-4B0A-BD08-124E52A34585}" presName="vertTwo" presStyleCnt="0"/>
      <dgm:spPr/>
    </dgm:pt>
    <dgm:pt modelId="{10C7E557-2AC8-4559-BB3C-A06E3791902E}" type="pres">
      <dgm:prSet presAssocID="{9E807823-5136-4B0A-BD08-124E52A34585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19B237-130E-4D0C-9FF9-C59F3163B031}" type="pres">
      <dgm:prSet presAssocID="{9E807823-5136-4B0A-BD08-124E52A34585}" presName="parTransTwo" presStyleCnt="0"/>
      <dgm:spPr/>
    </dgm:pt>
    <dgm:pt modelId="{99F34B34-AFE3-4957-BB1B-8F045E85579E}" type="pres">
      <dgm:prSet presAssocID="{9E807823-5136-4B0A-BD08-124E52A34585}" presName="horzTwo" presStyleCnt="0"/>
      <dgm:spPr/>
    </dgm:pt>
    <dgm:pt modelId="{190B2CA6-347C-46B8-BC04-55645FE1317A}" type="pres">
      <dgm:prSet presAssocID="{0E4F88CE-518B-49E0-B973-01777572E019}" presName="vertThree" presStyleCnt="0"/>
      <dgm:spPr/>
    </dgm:pt>
    <dgm:pt modelId="{E6C7C82D-85AB-40A4-A573-A0A36B5C65D1}" type="pres">
      <dgm:prSet presAssocID="{0E4F88CE-518B-49E0-B973-01777572E01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5A43F5-0EC9-4DEE-A249-7FD1862144DF}" type="pres">
      <dgm:prSet presAssocID="{0E4F88CE-518B-49E0-B973-01777572E019}" presName="horzThree" presStyleCnt="0"/>
      <dgm:spPr/>
    </dgm:pt>
    <dgm:pt modelId="{5B6719AB-AFA2-4638-9462-A78368018FA1}" type="pres">
      <dgm:prSet presAssocID="{2FC66471-6181-4A71-AA7C-D2E10B6C68BA}" presName="sibSpaceThree" presStyleCnt="0"/>
      <dgm:spPr/>
    </dgm:pt>
    <dgm:pt modelId="{5F8887B8-2A60-4A7C-A0A2-0650A4E26649}" type="pres">
      <dgm:prSet presAssocID="{0824E0DA-48CA-4AD8-8322-FE3A5CC4EEC6}" presName="vertThree" presStyleCnt="0"/>
      <dgm:spPr/>
    </dgm:pt>
    <dgm:pt modelId="{E7329C61-5C2D-499C-BB83-E8502474E1EF}" type="pres">
      <dgm:prSet presAssocID="{0824E0DA-48CA-4AD8-8322-FE3A5CC4EEC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6E0508-4248-420F-B782-30BCD6251F13}" type="pres">
      <dgm:prSet presAssocID="{0824E0DA-48CA-4AD8-8322-FE3A5CC4EEC6}" presName="horzThree" presStyleCnt="0"/>
      <dgm:spPr/>
    </dgm:pt>
  </dgm:ptLst>
  <dgm:cxnLst>
    <dgm:cxn modelId="{E59ED67F-1D83-4816-B402-74A07543BFFA}" type="presOf" srcId="{0E4F88CE-518B-49E0-B973-01777572E019}" destId="{E6C7C82D-85AB-40A4-A573-A0A36B5C65D1}" srcOrd="0" destOrd="0" presId="urn:microsoft.com/office/officeart/2005/8/layout/hierarchy4"/>
    <dgm:cxn modelId="{DAF57B63-7C01-40C4-B48B-F198C3CD0185}" type="presOf" srcId="{8E9284B1-A399-4D29-8450-0963B0F0B36A}" destId="{5315245F-4BD3-4DF4-B0AB-B539EC1F3CE3}" srcOrd="0" destOrd="0" presId="urn:microsoft.com/office/officeart/2005/8/layout/hierarchy4"/>
    <dgm:cxn modelId="{E05AD870-7227-4B99-8177-E591B9F33DB2}" srcId="{217BCAB8-F0EC-4F1B-A7E0-13B1ABAC4632}" destId="{9E807823-5136-4B0A-BD08-124E52A34585}" srcOrd="0" destOrd="0" parTransId="{50F52276-A8A7-4730-87E2-98F1E132735C}" sibTransId="{7334AB57-1D9C-44C7-A40F-D51E5CFBA3D2}"/>
    <dgm:cxn modelId="{40E37DDF-53BE-490E-810B-DD392A62299B}" type="presOf" srcId="{9E807823-5136-4B0A-BD08-124E52A34585}" destId="{10C7E557-2AC8-4559-BB3C-A06E3791902E}" srcOrd="0" destOrd="0" presId="urn:microsoft.com/office/officeart/2005/8/layout/hierarchy4"/>
    <dgm:cxn modelId="{0E9C2638-E571-4187-9D45-564A0690A357}" srcId="{8E9284B1-A399-4D29-8450-0963B0F0B36A}" destId="{217BCAB8-F0EC-4F1B-A7E0-13B1ABAC4632}" srcOrd="0" destOrd="0" parTransId="{A75CC654-8020-45FC-B733-27E18103136D}" sibTransId="{6FD96D3C-D399-4EA0-9D5A-9F867271AD47}"/>
    <dgm:cxn modelId="{79B25B06-5A5D-4843-933B-42B9B4F05067}" type="presOf" srcId="{217BCAB8-F0EC-4F1B-A7E0-13B1ABAC4632}" destId="{846AC3CC-1B9D-4C9E-B797-440ED391A510}" srcOrd="0" destOrd="0" presId="urn:microsoft.com/office/officeart/2005/8/layout/hierarchy4"/>
    <dgm:cxn modelId="{12BC9483-945C-47E8-8928-CC1A128195AF}" srcId="{9E807823-5136-4B0A-BD08-124E52A34585}" destId="{0824E0DA-48CA-4AD8-8322-FE3A5CC4EEC6}" srcOrd="1" destOrd="0" parTransId="{774BB118-390A-4D38-B069-5520A9D91040}" sibTransId="{E320F5E0-366A-4C11-AC8C-0C8873B87392}"/>
    <dgm:cxn modelId="{58B5A524-FCA6-45AE-B0FB-CDB51907ADC1}" type="presOf" srcId="{0824E0DA-48CA-4AD8-8322-FE3A5CC4EEC6}" destId="{E7329C61-5C2D-499C-BB83-E8502474E1EF}" srcOrd="0" destOrd="0" presId="urn:microsoft.com/office/officeart/2005/8/layout/hierarchy4"/>
    <dgm:cxn modelId="{5F679B4C-BAD2-4669-9BF6-C4664D19C71A}" srcId="{9E807823-5136-4B0A-BD08-124E52A34585}" destId="{0E4F88CE-518B-49E0-B973-01777572E019}" srcOrd="0" destOrd="0" parTransId="{6598FC28-B075-4F8D-9B9D-D0E66E21911D}" sibTransId="{2FC66471-6181-4A71-AA7C-D2E10B6C68BA}"/>
    <dgm:cxn modelId="{689370FA-AB03-486E-9105-048DB60533DC}" type="presParOf" srcId="{5315245F-4BD3-4DF4-B0AB-B539EC1F3CE3}" destId="{7F61A753-7F84-4AF4-8C09-BAA4D910DFA1}" srcOrd="0" destOrd="0" presId="urn:microsoft.com/office/officeart/2005/8/layout/hierarchy4"/>
    <dgm:cxn modelId="{4AD60570-4482-405C-A5D5-FB027625301A}" type="presParOf" srcId="{7F61A753-7F84-4AF4-8C09-BAA4D910DFA1}" destId="{846AC3CC-1B9D-4C9E-B797-440ED391A510}" srcOrd="0" destOrd="0" presId="urn:microsoft.com/office/officeart/2005/8/layout/hierarchy4"/>
    <dgm:cxn modelId="{69F554A4-4C6A-479B-B71D-73E52504970D}" type="presParOf" srcId="{7F61A753-7F84-4AF4-8C09-BAA4D910DFA1}" destId="{D15B181F-0653-4F21-954A-EE09697F8AF1}" srcOrd="1" destOrd="0" presId="urn:microsoft.com/office/officeart/2005/8/layout/hierarchy4"/>
    <dgm:cxn modelId="{3643A913-0438-44CF-A274-5AE697273A6C}" type="presParOf" srcId="{7F61A753-7F84-4AF4-8C09-BAA4D910DFA1}" destId="{FADAC3F0-39A7-4845-BF93-9CAE6C377D94}" srcOrd="2" destOrd="0" presId="urn:microsoft.com/office/officeart/2005/8/layout/hierarchy4"/>
    <dgm:cxn modelId="{E74B50A5-5FB6-41F9-A1DE-5782F80A7BF4}" type="presParOf" srcId="{FADAC3F0-39A7-4845-BF93-9CAE6C377D94}" destId="{E78CF3E3-BF5C-4EE4-ACAF-B662EA13365E}" srcOrd="0" destOrd="0" presId="urn:microsoft.com/office/officeart/2005/8/layout/hierarchy4"/>
    <dgm:cxn modelId="{8BEEBAE4-BE38-437D-B83F-AA22EF20FC1B}" type="presParOf" srcId="{E78CF3E3-BF5C-4EE4-ACAF-B662EA13365E}" destId="{10C7E557-2AC8-4559-BB3C-A06E3791902E}" srcOrd="0" destOrd="0" presId="urn:microsoft.com/office/officeart/2005/8/layout/hierarchy4"/>
    <dgm:cxn modelId="{CA15086D-F6CE-440F-9EAA-779895534877}" type="presParOf" srcId="{E78CF3E3-BF5C-4EE4-ACAF-B662EA13365E}" destId="{D119B237-130E-4D0C-9FF9-C59F3163B031}" srcOrd="1" destOrd="0" presId="urn:microsoft.com/office/officeart/2005/8/layout/hierarchy4"/>
    <dgm:cxn modelId="{5B167B0D-C097-46AA-ADD8-E1232876AAF2}" type="presParOf" srcId="{E78CF3E3-BF5C-4EE4-ACAF-B662EA13365E}" destId="{99F34B34-AFE3-4957-BB1B-8F045E85579E}" srcOrd="2" destOrd="0" presId="urn:microsoft.com/office/officeart/2005/8/layout/hierarchy4"/>
    <dgm:cxn modelId="{F7F7CF78-DD0E-410B-9CE0-EA3FD1C67468}" type="presParOf" srcId="{99F34B34-AFE3-4957-BB1B-8F045E85579E}" destId="{190B2CA6-347C-46B8-BC04-55645FE1317A}" srcOrd="0" destOrd="0" presId="urn:microsoft.com/office/officeart/2005/8/layout/hierarchy4"/>
    <dgm:cxn modelId="{E48F036D-A540-4C7F-B1FB-EDD9CB9DC7D5}" type="presParOf" srcId="{190B2CA6-347C-46B8-BC04-55645FE1317A}" destId="{E6C7C82D-85AB-40A4-A573-A0A36B5C65D1}" srcOrd="0" destOrd="0" presId="urn:microsoft.com/office/officeart/2005/8/layout/hierarchy4"/>
    <dgm:cxn modelId="{A788F6BA-85E0-46B2-9DDD-90F7C9BC67ED}" type="presParOf" srcId="{190B2CA6-347C-46B8-BC04-55645FE1317A}" destId="{455A43F5-0EC9-4DEE-A249-7FD1862144DF}" srcOrd="1" destOrd="0" presId="urn:microsoft.com/office/officeart/2005/8/layout/hierarchy4"/>
    <dgm:cxn modelId="{C5A95134-6CAB-4F49-A11B-E6055221C29C}" type="presParOf" srcId="{99F34B34-AFE3-4957-BB1B-8F045E85579E}" destId="{5B6719AB-AFA2-4638-9462-A78368018FA1}" srcOrd="1" destOrd="0" presId="urn:microsoft.com/office/officeart/2005/8/layout/hierarchy4"/>
    <dgm:cxn modelId="{D1DF5DA7-B372-42B7-B656-CEC339673313}" type="presParOf" srcId="{99F34B34-AFE3-4957-BB1B-8F045E85579E}" destId="{5F8887B8-2A60-4A7C-A0A2-0650A4E26649}" srcOrd="2" destOrd="0" presId="urn:microsoft.com/office/officeart/2005/8/layout/hierarchy4"/>
    <dgm:cxn modelId="{BB9A3DBD-44D1-4542-ADB5-A481F417EA93}" type="presParOf" srcId="{5F8887B8-2A60-4A7C-A0A2-0650A4E26649}" destId="{E7329C61-5C2D-499C-BB83-E8502474E1EF}" srcOrd="0" destOrd="0" presId="urn:microsoft.com/office/officeart/2005/8/layout/hierarchy4"/>
    <dgm:cxn modelId="{570AEDCF-D5C0-4941-B42F-54428910FCF5}" type="presParOf" srcId="{5F8887B8-2A60-4A7C-A0A2-0650A4E26649}" destId="{EE6E0508-4248-420F-B782-30BCD6251F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284D2-1F02-47BB-A5A9-2800EE9CE61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5D891-3B14-4027-A74D-753D66F5465F}">
      <dgm:prSet phldrT="[Text]"/>
      <dgm:spPr/>
      <dgm:t>
        <a:bodyPr/>
        <a:lstStyle/>
        <a:p>
          <a:r>
            <a:rPr lang="en-US" dirty="0" err="1"/>
            <a:t>Implementarea</a:t>
          </a:r>
          <a:r>
            <a:rPr lang="en-US" dirty="0"/>
            <a:t> </a:t>
          </a:r>
          <a:r>
            <a:rPr lang="en-US" dirty="0" err="1"/>
            <a:t>arhitecturii</a:t>
          </a:r>
          <a:r>
            <a:rPr lang="en-US" dirty="0"/>
            <a:t> </a:t>
          </a:r>
          <a:r>
            <a:rPr lang="en-US" dirty="0" err="1"/>
            <a:t>bazei</a:t>
          </a:r>
          <a:r>
            <a:rPr lang="en-US" dirty="0"/>
            <a:t> de date </a:t>
          </a:r>
          <a:r>
            <a:rPr lang="vi-VN" dirty="0">
              <a:latin typeface="Constantia" pitchFamily="18" charset="0"/>
            </a:rPr>
            <a:t>ș</a:t>
          </a:r>
          <a:r>
            <a:rPr lang="en-US" dirty="0" err="1"/>
            <a:t>i</a:t>
          </a:r>
          <a:r>
            <a:rPr lang="en-US" dirty="0"/>
            <a:t> a </a:t>
          </a:r>
          <a:r>
            <a:rPr lang="en-US" dirty="0" err="1"/>
            <a:t>structurilor</a:t>
          </a:r>
          <a:r>
            <a:rPr lang="en-US" dirty="0"/>
            <a:t> </a:t>
          </a:r>
        </a:p>
      </dgm:t>
    </dgm:pt>
    <dgm:pt modelId="{BD2A5068-1168-4185-AF18-B9EE4FFF12B2}" type="parTrans" cxnId="{CF4D579B-95DC-4345-AECA-6FADAC32298C}">
      <dgm:prSet/>
      <dgm:spPr/>
      <dgm:t>
        <a:bodyPr/>
        <a:lstStyle/>
        <a:p>
          <a:endParaRPr lang="en-US"/>
        </a:p>
      </dgm:t>
    </dgm:pt>
    <dgm:pt modelId="{638415C0-FFE1-4752-92F8-52A3F6104B4A}" type="sibTrans" cxnId="{CF4D579B-95DC-4345-AECA-6FADAC32298C}">
      <dgm:prSet/>
      <dgm:spPr/>
      <dgm:t>
        <a:bodyPr/>
        <a:lstStyle/>
        <a:p>
          <a:endParaRPr lang="en-US"/>
        </a:p>
      </dgm:t>
    </dgm:pt>
    <dgm:pt modelId="{0A8D70F2-924E-4316-9292-D12F1C89759A}">
      <dgm:prSet phldrT="[Text]"/>
      <dgm:spPr/>
      <dgm:t>
        <a:bodyPr/>
        <a:lstStyle/>
        <a:p>
          <a:r>
            <a:rPr lang="en-US" dirty="0" err="1"/>
            <a:t>Crearea</a:t>
          </a:r>
          <a:r>
            <a:rPr lang="en-US" dirty="0"/>
            <a:t> </a:t>
          </a:r>
          <a:r>
            <a:rPr lang="en-US" dirty="0" err="1"/>
            <a:t>infrastructurii</a:t>
          </a:r>
          <a:r>
            <a:rPr lang="en-US" dirty="0"/>
            <a:t> </a:t>
          </a:r>
          <a:r>
            <a:rPr lang="en-US" dirty="0" err="1"/>
            <a:t>aplica</a:t>
          </a:r>
          <a:r>
            <a:rPr lang="vi-VN" dirty="0">
              <a:latin typeface="Constantia" pitchFamily="18" charset="0"/>
            </a:rPr>
            <a:t>ț</a:t>
          </a:r>
          <a:r>
            <a:rPr lang="en-US" dirty="0" err="1"/>
            <a:t>iei</a:t>
          </a:r>
          <a:r>
            <a:rPr lang="en-US" dirty="0"/>
            <a:t> (</a:t>
          </a:r>
          <a:r>
            <a:rPr lang="en-US" dirty="0" err="1"/>
            <a:t>SpringBoot</a:t>
          </a:r>
          <a:r>
            <a:rPr lang="en-US" dirty="0"/>
            <a:t>, Maven)</a:t>
          </a:r>
        </a:p>
      </dgm:t>
    </dgm:pt>
    <dgm:pt modelId="{D5319B4F-45F3-4133-AAF6-3C7384B308CA}" type="parTrans" cxnId="{513A8674-1BB3-4384-9E23-91B388AA894E}">
      <dgm:prSet/>
      <dgm:spPr/>
      <dgm:t>
        <a:bodyPr/>
        <a:lstStyle/>
        <a:p>
          <a:endParaRPr lang="en-US"/>
        </a:p>
      </dgm:t>
    </dgm:pt>
    <dgm:pt modelId="{27F58AB4-037A-4AC3-B7B5-76051500EE99}" type="sibTrans" cxnId="{513A8674-1BB3-4384-9E23-91B388AA894E}">
      <dgm:prSet/>
      <dgm:spPr/>
      <dgm:t>
        <a:bodyPr/>
        <a:lstStyle/>
        <a:p>
          <a:endParaRPr lang="en-US"/>
        </a:p>
      </dgm:t>
    </dgm:pt>
    <dgm:pt modelId="{036641BE-9591-4BA8-9F3F-142217FA0FDA}">
      <dgm:prSet phldrT="[Text]"/>
      <dgm:spPr/>
      <dgm:t>
        <a:bodyPr/>
        <a:lstStyle/>
        <a:p>
          <a:r>
            <a:rPr lang="en-US" dirty="0" err="1"/>
            <a:t>Implementarea</a:t>
          </a:r>
          <a:r>
            <a:rPr lang="en-US" dirty="0"/>
            <a:t> back-end-</a:t>
          </a:r>
          <a:r>
            <a:rPr lang="en-US" dirty="0" err="1"/>
            <a:t>ului</a:t>
          </a:r>
          <a:r>
            <a:rPr lang="en-US" dirty="0"/>
            <a:t> (Spring, Hibernate </a:t>
          </a:r>
          <a:r>
            <a:rPr lang="en-US" dirty="0" err="1"/>
            <a:t>ORM</a:t>
          </a:r>
          <a:r>
            <a:rPr lang="en-US" dirty="0"/>
            <a:t>, </a:t>
          </a:r>
          <a:r>
            <a:rPr lang="en-US" dirty="0" err="1"/>
            <a:t>JPA</a:t>
          </a:r>
          <a:r>
            <a:rPr lang="en-US" dirty="0"/>
            <a:t> Repositories, Spring Services)</a:t>
          </a:r>
        </a:p>
      </dgm:t>
    </dgm:pt>
    <dgm:pt modelId="{645B792E-860B-45D5-8B3B-D17F96D410A2}" type="parTrans" cxnId="{0991A8E2-062C-4449-895D-09DA52430A10}">
      <dgm:prSet/>
      <dgm:spPr/>
      <dgm:t>
        <a:bodyPr/>
        <a:lstStyle/>
        <a:p>
          <a:endParaRPr lang="en-US"/>
        </a:p>
      </dgm:t>
    </dgm:pt>
    <dgm:pt modelId="{212ED1F7-0626-4153-AFB1-EC6FFD59AF5E}" type="sibTrans" cxnId="{0991A8E2-062C-4449-895D-09DA52430A10}">
      <dgm:prSet/>
      <dgm:spPr/>
      <dgm:t>
        <a:bodyPr/>
        <a:lstStyle/>
        <a:p>
          <a:endParaRPr lang="en-US"/>
        </a:p>
      </dgm:t>
    </dgm:pt>
    <dgm:pt modelId="{0C35D654-F507-4510-B1F9-FB55A9663BE7}">
      <dgm:prSet phldrT="[Text]"/>
      <dgm:spPr/>
      <dgm:t>
        <a:bodyPr/>
        <a:lstStyle/>
        <a:p>
          <a:r>
            <a:rPr lang="en-US" dirty="0" err="1"/>
            <a:t>Implementarea</a:t>
          </a:r>
          <a:r>
            <a:rPr lang="en-US" dirty="0"/>
            <a:t> front-end-</a:t>
          </a:r>
          <a:r>
            <a:rPr lang="en-US" dirty="0" err="1"/>
            <a:t>ului</a:t>
          </a:r>
          <a:r>
            <a:rPr lang="en-US" dirty="0"/>
            <a:t> (</a:t>
          </a:r>
          <a:r>
            <a:rPr lang="en-US" dirty="0" err="1"/>
            <a:t>SprinViews</a:t>
          </a:r>
          <a:r>
            <a:rPr lang="en-US" dirty="0"/>
            <a:t>, Spring Context Dependency Injection, </a:t>
          </a:r>
          <a:r>
            <a:rPr lang="en-US" dirty="0" err="1"/>
            <a:t>Vaadin</a:t>
          </a:r>
          <a:r>
            <a:rPr lang="en-US" dirty="0"/>
            <a:t>, Session binding)</a:t>
          </a:r>
        </a:p>
      </dgm:t>
    </dgm:pt>
    <dgm:pt modelId="{AD0FA5F7-320A-465B-9377-68B1AD6DD62D}" type="parTrans" cxnId="{814A3F73-EE83-42EA-96B2-67D4C114222B}">
      <dgm:prSet/>
      <dgm:spPr/>
      <dgm:t>
        <a:bodyPr/>
        <a:lstStyle/>
        <a:p>
          <a:endParaRPr lang="en-US"/>
        </a:p>
      </dgm:t>
    </dgm:pt>
    <dgm:pt modelId="{341CD8EC-A973-4A2E-A2A4-14978750324D}" type="sibTrans" cxnId="{814A3F73-EE83-42EA-96B2-67D4C114222B}">
      <dgm:prSet/>
      <dgm:spPr/>
      <dgm:t>
        <a:bodyPr/>
        <a:lstStyle/>
        <a:p>
          <a:endParaRPr lang="en-US"/>
        </a:p>
      </dgm:t>
    </dgm:pt>
    <dgm:pt modelId="{160B0CC6-75FB-4EA0-AD7E-0BC1CEC6CD3F}" type="pres">
      <dgm:prSet presAssocID="{BDD284D2-1F02-47BB-A5A9-2800EE9CE61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FB33F-3F8D-476B-BDC6-DD0FCC5D2CCD}" type="pres">
      <dgm:prSet presAssocID="{BDD284D2-1F02-47BB-A5A9-2800EE9CE618}" presName="diamond" presStyleLbl="bgShp" presStyleIdx="0" presStyleCnt="1"/>
      <dgm:spPr/>
    </dgm:pt>
    <dgm:pt modelId="{3B98C9EF-6EE2-4BCE-BF93-9C69599CF697}" type="pres">
      <dgm:prSet presAssocID="{BDD284D2-1F02-47BB-A5A9-2800EE9CE61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D0ADE-15D6-4617-9F46-607F5ED4EC37}" type="pres">
      <dgm:prSet presAssocID="{BDD284D2-1F02-47BB-A5A9-2800EE9CE61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C4229-DD70-47A6-9948-2BAD94C46AF2}" type="pres">
      <dgm:prSet presAssocID="{BDD284D2-1F02-47BB-A5A9-2800EE9CE61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983C8-9515-4D44-B4AE-EA5E3913E0A4}" type="pres">
      <dgm:prSet presAssocID="{BDD284D2-1F02-47BB-A5A9-2800EE9CE61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2D32E-9F67-441C-91E5-5EA9C30E445C}" type="presOf" srcId="{036641BE-9591-4BA8-9F3F-142217FA0FDA}" destId="{D25C4229-DD70-47A6-9948-2BAD94C46AF2}" srcOrd="0" destOrd="0" presId="urn:microsoft.com/office/officeart/2005/8/layout/matrix3"/>
    <dgm:cxn modelId="{0991A8E2-062C-4449-895D-09DA52430A10}" srcId="{BDD284D2-1F02-47BB-A5A9-2800EE9CE618}" destId="{036641BE-9591-4BA8-9F3F-142217FA0FDA}" srcOrd="2" destOrd="0" parTransId="{645B792E-860B-45D5-8B3B-D17F96D410A2}" sibTransId="{212ED1F7-0626-4153-AFB1-EC6FFD59AF5E}"/>
    <dgm:cxn modelId="{CF4D579B-95DC-4345-AECA-6FADAC32298C}" srcId="{BDD284D2-1F02-47BB-A5A9-2800EE9CE618}" destId="{ADD5D891-3B14-4027-A74D-753D66F5465F}" srcOrd="0" destOrd="0" parTransId="{BD2A5068-1168-4185-AF18-B9EE4FFF12B2}" sibTransId="{638415C0-FFE1-4752-92F8-52A3F6104B4A}"/>
    <dgm:cxn modelId="{513A8674-1BB3-4384-9E23-91B388AA894E}" srcId="{BDD284D2-1F02-47BB-A5A9-2800EE9CE618}" destId="{0A8D70F2-924E-4316-9292-D12F1C89759A}" srcOrd="1" destOrd="0" parTransId="{D5319B4F-45F3-4133-AAF6-3C7384B308CA}" sibTransId="{27F58AB4-037A-4AC3-B7B5-76051500EE99}"/>
    <dgm:cxn modelId="{05CEB58F-7BBD-4732-BE79-4BC560BD73C8}" type="presOf" srcId="{0A8D70F2-924E-4316-9292-D12F1C89759A}" destId="{5C9D0ADE-15D6-4617-9F46-607F5ED4EC37}" srcOrd="0" destOrd="0" presId="urn:microsoft.com/office/officeart/2005/8/layout/matrix3"/>
    <dgm:cxn modelId="{5AF456B8-A2F9-44DE-862D-95BADD39C368}" type="presOf" srcId="{0C35D654-F507-4510-B1F9-FB55A9663BE7}" destId="{65B983C8-9515-4D44-B4AE-EA5E3913E0A4}" srcOrd="0" destOrd="0" presId="urn:microsoft.com/office/officeart/2005/8/layout/matrix3"/>
    <dgm:cxn modelId="{814A3F73-EE83-42EA-96B2-67D4C114222B}" srcId="{BDD284D2-1F02-47BB-A5A9-2800EE9CE618}" destId="{0C35D654-F507-4510-B1F9-FB55A9663BE7}" srcOrd="3" destOrd="0" parTransId="{AD0FA5F7-320A-465B-9377-68B1AD6DD62D}" sibTransId="{341CD8EC-A973-4A2E-A2A4-14978750324D}"/>
    <dgm:cxn modelId="{479F52D8-A3EA-47FF-99FA-48239EF747D0}" type="presOf" srcId="{ADD5D891-3B14-4027-A74D-753D66F5465F}" destId="{3B98C9EF-6EE2-4BCE-BF93-9C69599CF697}" srcOrd="0" destOrd="0" presId="urn:microsoft.com/office/officeart/2005/8/layout/matrix3"/>
    <dgm:cxn modelId="{9B186FCC-991D-4BDB-8592-037550B025C3}" type="presOf" srcId="{BDD284D2-1F02-47BB-A5A9-2800EE9CE618}" destId="{160B0CC6-75FB-4EA0-AD7E-0BC1CEC6CD3F}" srcOrd="0" destOrd="0" presId="urn:microsoft.com/office/officeart/2005/8/layout/matrix3"/>
    <dgm:cxn modelId="{F0268756-CE28-4DF9-A123-6605291C49B2}" type="presParOf" srcId="{160B0CC6-75FB-4EA0-AD7E-0BC1CEC6CD3F}" destId="{1E9FB33F-3F8D-476B-BDC6-DD0FCC5D2CCD}" srcOrd="0" destOrd="0" presId="urn:microsoft.com/office/officeart/2005/8/layout/matrix3"/>
    <dgm:cxn modelId="{CDAFEB4B-016F-4C8E-BC6F-B3F86E155DDD}" type="presParOf" srcId="{160B0CC6-75FB-4EA0-AD7E-0BC1CEC6CD3F}" destId="{3B98C9EF-6EE2-4BCE-BF93-9C69599CF697}" srcOrd="1" destOrd="0" presId="urn:microsoft.com/office/officeart/2005/8/layout/matrix3"/>
    <dgm:cxn modelId="{47898BFD-A765-45C4-A5AB-6FE0A3C32A24}" type="presParOf" srcId="{160B0CC6-75FB-4EA0-AD7E-0BC1CEC6CD3F}" destId="{5C9D0ADE-15D6-4617-9F46-607F5ED4EC37}" srcOrd="2" destOrd="0" presId="urn:microsoft.com/office/officeart/2005/8/layout/matrix3"/>
    <dgm:cxn modelId="{8C408AD6-100C-4CC4-8880-701037B6FFDA}" type="presParOf" srcId="{160B0CC6-75FB-4EA0-AD7E-0BC1CEC6CD3F}" destId="{D25C4229-DD70-47A6-9948-2BAD94C46AF2}" srcOrd="3" destOrd="0" presId="urn:microsoft.com/office/officeart/2005/8/layout/matrix3"/>
    <dgm:cxn modelId="{CBA14DA9-40A6-4AD0-B44A-4BF819204A89}" type="presParOf" srcId="{160B0CC6-75FB-4EA0-AD7E-0BC1CEC6CD3F}" destId="{65B983C8-9515-4D44-B4AE-EA5E3913E0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A7A14C-A31B-4A14-A878-7EB17051EC0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CF218-6E89-4205-8E98-D9EC249AA1C4}">
      <dgm:prSet phldrT="[Text]" phldr="1"/>
      <dgm:spPr/>
      <dgm:t>
        <a:bodyPr/>
        <a:lstStyle/>
        <a:p>
          <a:endParaRPr lang="en-US"/>
        </a:p>
      </dgm:t>
    </dgm:pt>
    <dgm:pt modelId="{68371A06-5599-43CE-BF0A-9C23BE18E2E2}" type="parTrans" cxnId="{0CB21A53-F05B-440D-8291-82863CF0231B}">
      <dgm:prSet/>
      <dgm:spPr/>
      <dgm:t>
        <a:bodyPr/>
        <a:lstStyle/>
        <a:p>
          <a:endParaRPr lang="en-US"/>
        </a:p>
      </dgm:t>
    </dgm:pt>
    <dgm:pt modelId="{E461CC96-A661-433E-B1F4-4E9C87FCF362}" type="sibTrans" cxnId="{0CB21A53-F05B-440D-8291-82863CF0231B}">
      <dgm:prSet/>
      <dgm:spPr/>
      <dgm:t>
        <a:bodyPr/>
        <a:lstStyle/>
        <a:p>
          <a:endParaRPr lang="en-US"/>
        </a:p>
      </dgm:t>
    </dgm:pt>
    <dgm:pt modelId="{C4B44A30-9AD4-40F1-95B4-3F75C85F4431}">
      <dgm:prSet phldrT="[Text]"/>
      <dgm:spPr/>
      <dgm:t>
        <a:bodyPr/>
        <a:lstStyle/>
        <a:p>
          <a:r>
            <a:rPr lang="vi-VN" dirty="0">
              <a:latin typeface="Constantia" pitchFamily="18" charset="0"/>
            </a:rPr>
            <a:t>Pentru testarea aplicației s-a folosit ca metodă principală partea de unit testing</a:t>
          </a:r>
          <a:r>
            <a:rPr lang="en-US" dirty="0"/>
            <a:t>(JUnit, Mockito)</a:t>
          </a:r>
        </a:p>
      </dgm:t>
    </dgm:pt>
    <dgm:pt modelId="{CBE0B8A8-B2CA-45B8-AA42-BEBAEE995BC0}" type="parTrans" cxnId="{B0195ABA-6996-46A1-8603-3122133AA2CD}">
      <dgm:prSet/>
      <dgm:spPr/>
      <dgm:t>
        <a:bodyPr/>
        <a:lstStyle/>
        <a:p>
          <a:endParaRPr lang="en-US"/>
        </a:p>
      </dgm:t>
    </dgm:pt>
    <dgm:pt modelId="{71A2EEFA-3F40-4145-8FCB-2D27A5A679AD}" type="sibTrans" cxnId="{B0195ABA-6996-46A1-8603-3122133AA2CD}">
      <dgm:prSet/>
      <dgm:spPr/>
      <dgm:t>
        <a:bodyPr/>
        <a:lstStyle/>
        <a:p>
          <a:endParaRPr lang="en-US"/>
        </a:p>
      </dgm:t>
    </dgm:pt>
    <dgm:pt modelId="{C47B3A41-05C8-4673-B814-DE435A622C37}">
      <dgm:prSet phldrT="[Text]" phldr="1"/>
      <dgm:spPr/>
      <dgm:t>
        <a:bodyPr/>
        <a:lstStyle/>
        <a:p>
          <a:endParaRPr lang="en-US"/>
        </a:p>
      </dgm:t>
    </dgm:pt>
    <dgm:pt modelId="{9C22ACA0-4CFB-4FF2-B8A0-74D9C7186AD0}" type="parTrans" cxnId="{776CEF0A-C380-4993-9BB9-ED0D9F3E36B2}">
      <dgm:prSet/>
      <dgm:spPr/>
      <dgm:t>
        <a:bodyPr/>
        <a:lstStyle/>
        <a:p>
          <a:endParaRPr lang="en-US"/>
        </a:p>
      </dgm:t>
    </dgm:pt>
    <dgm:pt modelId="{961C2E02-F5FF-42E8-B361-76A07264434F}" type="sibTrans" cxnId="{776CEF0A-C380-4993-9BB9-ED0D9F3E36B2}">
      <dgm:prSet/>
      <dgm:spPr/>
      <dgm:t>
        <a:bodyPr/>
        <a:lstStyle/>
        <a:p>
          <a:endParaRPr lang="en-US"/>
        </a:p>
      </dgm:t>
    </dgm:pt>
    <dgm:pt modelId="{1BE28CEB-324F-4552-9A95-B4DE1DB10B75}">
      <dgm:prSet phldrT="[Text]"/>
      <dgm:spPr/>
      <dgm:t>
        <a:bodyPr/>
        <a:lstStyle/>
        <a:p>
          <a:r>
            <a:rPr lang="vi-VN" dirty="0">
              <a:latin typeface="Constantia" pitchFamily="18" charset="0"/>
            </a:rPr>
            <a:t>Testarea serviciilor aplicației-realizată prin mocking-ul datelor și asertia asupra rezultatelor în urma execuției serviciilor aferente </a:t>
          </a:r>
          <a:endParaRPr lang="en-US" dirty="0"/>
        </a:p>
      </dgm:t>
    </dgm:pt>
    <dgm:pt modelId="{AFC88E32-F14E-49C0-BAE3-FD1D215BDECE}" type="parTrans" cxnId="{2C6F11E4-CC0C-4504-A21E-7EA9CC381F85}">
      <dgm:prSet/>
      <dgm:spPr/>
      <dgm:t>
        <a:bodyPr/>
        <a:lstStyle/>
        <a:p>
          <a:endParaRPr lang="en-US"/>
        </a:p>
      </dgm:t>
    </dgm:pt>
    <dgm:pt modelId="{A90BF454-3714-461B-86AB-1E1115525694}" type="sibTrans" cxnId="{2C6F11E4-CC0C-4504-A21E-7EA9CC381F85}">
      <dgm:prSet/>
      <dgm:spPr/>
      <dgm:t>
        <a:bodyPr/>
        <a:lstStyle/>
        <a:p>
          <a:endParaRPr lang="en-US"/>
        </a:p>
      </dgm:t>
    </dgm:pt>
    <dgm:pt modelId="{FA9B8C99-3C13-4457-83E3-84BC13A96CA6}" type="pres">
      <dgm:prSet presAssocID="{63A7A14C-A31B-4A14-A878-7EB17051EC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2EE20-FCAE-485A-B5F4-ECEBDDF81807}" type="pres">
      <dgm:prSet presAssocID="{60DCF218-6E89-4205-8E98-D9EC249AA1C4}" presName="linNode" presStyleCnt="0"/>
      <dgm:spPr/>
    </dgm:pt>
    <dgm:pt modelId="{6E6A9244-3289-4B68-9650-6F9CA9311BE7}" type="pres">
      <dgm:prSet presAssocID="{60DCF218-6E89-4205-8E98-D9EC249AA1C4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DAD18-A922-4F48-8A99-B5358B8EBFEE}" type="pres">
      <dgm:prSet presAssocID="{60DCF218-6E89-4205-8E98-D9EC249AA1C4}" presName="bracket" presStyleLbl="parChTrans1D1" presStyleIdx="0" presStyleCnt="2"/>
      <dgm:spPr/>
    </dgm:pt>
    <dgm:pt modelId="{0283A0F1-884A-41B1-8706-EB6C94BDC596}" type="pres">
      <dgm:prSet presAssocID="{60DCF218-6E89-4205-8E98-D9EC249AA1C4}" presName="spH" presStyleCnt="0"/>
      <dgm:spPr/>
    </dgm:pt>
    <dgm:pt modelId="{D7AEC693-191F-4C17-8540-F02A59418E0B}" type="pres">
      <dgm:prSet presAssocID="{60DCF218-6E89-4205-8E98-D9EC249AA1C4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1765-E434-499B-9170-00FA2FCDBEC1}" type="pres">
      <dgm:prSet presAssocID="{E461CC96-A661-433E-B1F4-4E9C87FCF362}" presName="spV" presStyleCnt="0"/>
      <dgm:spPr/>
    </dgm:pt>
    <dgm:pt modelId="{5A7BD076-1F59-4ACC-BEDA-952282AC142F}" type="pres">
      <dgm:prSet presAssocID="{C47B3A41-05C8-4673-B814-DE435A622C37}" presName="linNode" presStyleCnt="0"/>
      <dgm:spPr/>
    </dgm:pt>
    <dgm:pt modelId="{6E8941A1-1C3F-4055-9167-6A1DF6F19824}" type="pres">
      <dgm:prSet presAssocID="{C47B3A41-05C8-4673-B814-DE435A622C37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A49C-0042-402E-809D-E7F518F8B7B1}" type="pres">
      <dgm:prSet presAssocID="{C47B3A41-05C8-4673-B814-DE435A622C37}" presName="bracket" presStyleLbl="parChTrans1D1" presStyleIdx="1" presStyleCnt="2"/>
      <dgm:spPr/>
    </dgm:pt>
    <dgm:pt modelId="{2DF15EC4-4C40-43BE-ACAC-52E6722EF4D7}" type="pres">
      <dgm:prSet presAssocID="{C47B3A41-05C8-4673-B814-DE435A622C37}" presName="spH" presStyleCnt="0"/>
      <dgm:spPr/>
    </dgm:pt>
    <dgm:pt modelId="{C8B9A091-D2C0-40CB-BD6F-05FDAABD5E33}" type="pres">
      <dgm:prSet presAssocID="{C47B3A41-05C8-4673-B814-DE435A622C37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23A3BD-E3BD-4D94-8BAB-B7EF5D70EE35}" type="presOf" srcId="{1BE28CEB-324F-4552-9A95-B4DE1DB10B75}" destId="{C8B9A091-D2C0-40CB-BD6F-05FDAABD5E33}" srcOrd="0" destOrd="0" presId="urn:diagrams.loki3.com/BracketList"/>
    <dgm:cxn modelId="{2C6F11E4-CC0C-4504-A21E-7EA9CC381F85}" srcId="{C47B3A41-05C8-4673-B814-DE435A622C37}" destId="{1BE28CEB-324F-4552-9A95-B4DE1DB10B75}" srcOrd="0" destOrd="0" parTransId="{AFC88E32-F14E-49C0-BAE3-FD1D215BDECE}" sibTransId="{A90BF454-3714-461B-86AB-1E1115525694}"/>
    <dgm:cxn modelId="{B0195ABA-6996-46A1-8603-3122133AA2CD}" srcId="{60DCF218-6E89-4205-8E98-D9EC249AA1C4}" destId="{C4B44A30-9AD4-40F1-95B4-3F75C85F4431}" srcOrd="0" destOrd="0" parTransId="{CBE0B8A8-B2CA-45B8-AA42-BEBAEE995BC0}" sibTransId="{71A2EEFA-3F40-4145-8FCB-2D27A5A679AD}"/>
    <dgm:cxn modelId="{2BE7526D-1A8F-46AD-A533-270EE9BCC115}" type="presOf" srcId="{C47B3A41-05C8-4673-B814-DE435A622C37}" destId="{6E8941A1-1C3F-4055-9167-6A1DF6F19824}" srcOrd="0" destOrd="0" presId="urn:diagrams.loki3.com/BracketList"/>
    <dgm:cxn modelId="{307DA11D-07B8-43C3-A81F-8DD605DA77CC}" type="presOf" srcId="{60DCF218-6E89-4205-8E98-D9EC249AA1C4}" destId="{6E6A9244-3289-4B68-9650-6F9CA9311BE7}" srcOrd="0" destOrd="0" presId="urn:diagrams.loki3.com/BracketList"/>
    <dgm:cxn modelId="{776CEF0A-C380-4993-9BB9-ED0D9F3E36B2}" srcId="{63A7A14C-A31B-4A14-A878-7EB17051EC08}" destId="{C47B3A41-05C8-4673-B814-DE435A622C37}" srcOrd="1" destOrd="0" parTransId="{9C22ACA0-4CFB-4FF2-B8A0-74D9C7186AD0}" sibTransId="{961C2E02-F5FF-42E8-B361-76A07264434F}"/>
    <dgm:cxn modelId="{253B1847-120A-4DED-AC5A-5629AF83C823}" type="presOf" srcId="{63A7A14C-A31B-4A14-A878-7EB17051EC08}" destId="{FA9B8C99-3C13-4457-83E3-84BC13A96CA6}" srcOrd="0" destOrd="0" presId="urn:diagrams.loki3.com/BracketList"/>
    <dgm:cxn modelId="{0CB21A53-F05B-440D-8291-82863CF0231B}" srcId="{63A7A14C-A31B-4A14-A878-7EB17051EC08}" destId="{60DCF218-6E89-4205-8E98-D9EC249AA1C4}" srcOrd="0" destOrd="0" parTransId="{68371A06-5599-43CE-BF0A-9C23BE18E2E2}" sibTransId="{E461CC96-A661-433E-B1F4-4E9C87FCF362}"/>
    <dgm:cxn modelId="{7FCD9FE2-6195-4A89-A630-6E0EA828BBBE}" type="presOf" srcId="{C4B44A30-9AD4-40F1-95B4-3F75C85F4431}" destId="{D7AEC693-191F-4C17-8540-F02A59418E0B}" srcOrd="0" destOrd="0" presId="urn:diagrams.loki3.com/BracketList"/>
    <dgm:cxn modelId="{54DE5E8A-4360-4FA6-B64B-2C77C46A768B}" type="presParOf" srcId="{FA9B8C99-3C13-4457-83E3-84BC13A96CA6}" destId="{A772EE20-FCAE-485A-B5F4-ECEBDDF81807}" srcOrd="0" destOrd="0" presId="urn:diagrams.loki3.com/BracketList"/>
    <dgm:cxn modelId="{384ECB08-7400-45B8-ADB3-25BF8ABDD93F}" type="presParOf" srcId="{A772EE20-FCAE-485A-B5F4-ECEBDDF81807}" destId="{6E6A9244-3289-4B68-9650-6F9CA9311BE7}" srcOrd="0" destOrd="0" presId="urn:diagrams.loki3.com/BracketList"/>
    <dgm:cxn modelId="{1D7C5340-11FA-4E96-B58F-BB81A997A642}" type="presParOf" srcId="{A772EE20-FCAE-485A-B5F4-ECEBDDF81807}" destId="{EBDDAD18-A922-4F48-8A99-B5358B8EBFEE}" srcOrd="1" destOrd="0" presId="urn:diagrams.loki3.com/BracketList"/>
    <dgm:cxn modelId="{A334CA8B-378C-4467-B775-351A2AC0CDC6}" type="presParOf" srcId="{A772EE20-FCAE-485A-B5F4-ECEBDDF81807}" destId="{0283A0F1-884A-41B1-8706-EB6C94BDC596}" srcOrd="2" destOrd="0" presId="urn:diagrams.loki3.com/BracketList"/>
    <dgm:cxn modelId="{57029B45-166C-48D0-9B3F-B129F29CCA52}" type="presParOf" srcId="{A772EE20-FCAE-485A-B5F4-ECEBDDF81807}" destId="{D7AEC693-191F-4C17-8540-F02A59418E0B}" srcOrd="3" destOrd="0" presId="urn:diagrams.loki3.com/BracketList"/>
    <dgm:cxn modelId="{103DFAAC-B86C-4A52-B026-26D4A1D07361}" type="presParOf" srcId="{FA9B8C99-3C13-4457-83E3-84BC13A96CA6}" destId="{14D21765-E434-499B-9170-00FA2FCDBEC1}" srcOrd="1" destOrd="0" presId="urn:diagrams.loki3.com/BracketList"/>
    <dgm:cxn modelId="{AA454FA5-5FEA-4CE4-9CA3-5049102585D7}" type="presParOf" srcId="{FA9B8C99-3C13-4457-83E3-84BC13A96CA6}" destId="{5A7BD076-1F59-4ACC-BEDA-952282AC142F}" srcOrd="2" destOrd="0" presId="urn:diagrams.loki3.com/BracketList"/>
    <dgm:cxn modelId="{863EB110-9E2D-40C5-B11C-72990B9A1B3B}" type="presParOf" srcId="{5A7BD076-1F59-4ACC-BEDA-952282AC142F}" destId="{6E8941A1-1C3F-4055-9167-6A1DF6F19824}" srcOrd="0" destOrd="0" presId="urn:diagrams.loki3.com/BracketList"/>
    <dgm:cxn modelId="{9CBF463C-D58F-4D82-8E6C-B0B8397109A4}" type="presParOf" srcId="{5A7BD076-1F59-4ACC-BEDA-952282AC142F}" destId="{6344A49C-0042-402E-809D-E7F518F8B7B1}" srcOrd="1" destOrd="0" presId="urn:diagrams.loki3.com/BracketList"/>
    <dgm:cxn modelId="{A8719133-4BBF-46D1-870D-DE2A7F4203A3}" type="presParOf" srcId="{5A7BD076-1F59-4ACC-BEDA-952282AC142F}" destId="{2DF15EC4-4C40-43BE-ACAC-52E6722EF4D7}" srcOrd="2" destOrd="0" presId="urn:diagrams.loki3.com/BracketList"/>
    <dgm:cxn modelId="{500D3520-B0B0-430D-88D1-D94BA3738D4F}" type="presParOf" srcId="{5A7BD076-1F59-4ACC-BEDA-952282AC142F}" destId="{C8B9A091-D2C0-40CB-BD6F-05FDAABD5E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07076-F484-4258-9971-7593F3DAC33B}">
      <dsp:nvSpPr>
        <dsp:cNvPr id="0" name=""/>
        <dsp:cNvSpPr/>
      </dsp:nvSpPr>
      <dsp:spPr>
        <a:xfrm>
          <a:off x="566975" y="321351"/>
          <a:ext cx="5177790" cy="1618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966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Aplica</a:t>
          </a:r>
          <a:r>
            <a:rPr lang="ro-RO" sz="2400" kern="1200" dirty="0"/>
            <a:t>ț</a:t>
          </a:r>
          <a:r>
            <a:rPr lang="en-US" sz="2400" kern="1200" dirty="0" err="1"/>
            <a:t>ia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reprezint</a:t>
          </a:r>
          <a:r>
            <a:rPr lang="ro-RO" sz="1900" kern="1200" dirty="0"/>
            <a:t>ă</a:t>
          </a:r>
          <a:r>
            <a:rPr lang="en-US" sz="1900" kern="1200" dirty="0"/>
            <a:t> o platform</a:t>
          </a:r>
          <a:r>
            <a:rPr lang="ro-RO" sz="1900" kern="1200" dirty="0"/>
            <a:t>ă</a:t>
          </a:r>
          <a:r>
            <a:rPr lang="en-US" sz="1900" kern="1200" dirty="0"/>
            <a:t> de </a:t>
          </a:r>
          <a:r>
            <a:rPr lang="en-US" sz="1900" kern="1200" dirty="0" err="1"/>
            <a:t>evaluare</a:t>
          </a:r>
          <a:r>
            <a:rPr lang="en-US" sz="1900" kern="1200" dirty="0"/>
            <a:t> a </a:t>
          </a:r>
          <a:r>
            <a:rPr lang="en-US" sz="1900" kern="1200" dirty="0" err="1"/>
            <a:t>cuno</a:t>
          </a:r>
          <a:r>
            <a:rPr lang="ro-RO" sz="1900" kern="1200" dirty="0"/>
            <a:t>ș</a:t>
          </a:r>
          <a:r>
            <a:rPr lang="en-US" sz="1900" kern="1200" dirty="0"/>
            <a:t>tin</a:t>
          </a:r>
          <a:r>
            <a:rPr lang="ro-RO" sz="1900" kern="1200" dirty="0"/>
            <a:t>ț</a:t>
          </a:r>
          <a:r>
            <a:rPr lang="en-US" sz="1900" kern="1200" dirty="0" err="1"/>
            <a:t>elor</a:t>
          </a:r>
          <a:r>
            <a:rPr lang="en-US" sz="1900" kern="1200" dirty="0"/>
            <a:t> </a:t>
          </a:r>
          <a:r>
            <a:rPr lang="en-US" sz="1900" kern="1200" dirty="0" err="1"/>
            <a:t>cursan</a:t>
          </a:r>
          <a:r>
            <a:rPr lang="ro-RO" sz="1900" kern="1200" dirty="0"/>
            <a:t>ț</a:t>
          </a:r>
          <a:r>
            <a:rPr lang="en-US" sz="1900" kern="1200" dirty="0" err="1"/>
            <a:t>ilor</a:t>
          </a:r>
          <a:r>
            <a:rPr lang="en-US" sz="1900" kern="1200" dirty="0"/>
            <a:t> </a:t>
          </a:r>
          <a:r>
            <a:rPr lang="en-US" sz="1900" kern="1200" dirty="0" err="1"/>
            <a:t>pe</a:t>
          </a:r>
          <a:r>
            <a:rPr lang="en-US" sz="1900" kern="1200" dirty="0"/>
            <a:t> </a:t>
          </a:r>
          <a:r>
            <a:rPr lang="en-US" sz="1900" kern="1200" dirty="0" err="1"/>
            <a:t>diferite</a:t>
          </a:r>
          <a:r>
            <a:rPr lang="en-US" sz="1900" kern="1200" dirty="0"/>
            <a:t> </a:t>
          </a:r>
          <a:r>
            <a:rPr lang="en-US" sz="1900" kern="1200" dirty="0" err="1"/>
            <a:t>domenii</a:t>
          </a:r>
          <a:endParaRPr lang="en-US" sz="1900" kern="1200" dirty="0"/>
        </a:p>
      </dsp:txBody>
      <dsp:txXfrm>
        <a:off x="566975" y="321351"/>
        <a:ext cx="5177790" cy="1618059"/>
      </dsp:txXfrm>
    </dsp:sp>
    <dsp:sp modelId="{CDE90EB7-14D1-49CB-983C-D42D56CF2DCA}">
      <dsp:nvSpPr>
        <dsp:cNvPr id="0" name=""/>
        <dsp:cNvSpPr/>
      </dsp:nvSpPr>
      <dsp:spPr>
        <a:xfrm>
          <a:off x="351234" y="87631"/>
          <a:ext cx="1132641" cy="169896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4278-D987-4493-9AEE-339387B5FEF6}">
      <dsp:nvSpPr>
        <dsp:cNvPr id="0" name=""/>
        <dsp:cNvSpPr/>
      </dsp:nvSpPr>
      <dsp:spPr>
        <a:xfrm>
          <a:off x="566975" y="2358308"/>
          <a:ext cx="5177790" cy="1618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966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Accentul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este</a:t>
          </a:r>
          <a:r>
            <a:rPr lang="en-US" sz="1900" kern="1200" dirty="0"/>
            <a:t> pus </a:t>
          </a:r>
          <a:r>
            <a:rPr lang="en-US" sz="1900" kern="1200" dirty="0" err="1"/>
            <a:t>pe</a:t>
          </a:r>
          <a:r>
            <a:rPr lang="en-US" sz="1900" kern="1200" dirty="0"/>
            <a:t> </a:t>
          </a:r>
          <a:r>
            <a:rPr lang="en-US" sz="1900" kern="1200" dirty="0" err="1"/>
            <a:t>designul</a:t>
          </a:r>
          <a:r>
            <a:rPr lang="en-US" sz="1900" kern="1200" dirty="0"/>
            <a:t> minimalist, </a:t>
          </a:r>
          <a:r>
            <a:rPr lang="en-US" sz="1900" kern="1200" dirty="0" err="1"/>
            <a:t>simplitate</a:t>
          </a:r>
          <a:r>
            <a:rPr lang="en-US" sz="1900" kern="1200" dirty="0"/>
            <a:t>, </a:t>
          </a:r>
          <a:r>
            <a:rPr lang="ro-RO" sz="1900" kern="1200" dirty="0"/>
            <a:t>ș</a:t>
          </a:r>
          <a:r>
            <a:rPr lang="en-US" sz="1900" kern="1200" dirty="0" err="1"/>
            <a:t>i</a:t>
          </a:r>
          <a:r>
            <a:rPr lang="en-US" sz="1900" kern="1200" dirty="0"/>
            <a:t> </a:t>
          </a:r>
          <a:r>
            <a:rPr lang="en-US" sz="1900" kern="1200" dirty="0" err="1"/>
            <a:t>pe</a:t>
          </a:r>
          <a:r>
            <a:rPr lang="en-US" sz="1900" kern="1200" dirty="0"/>
            <a:t> </a:t>
          </a:r>
          <a:r>
            <a:rPr lang="en-US" sz="1900" kern="1200" dirty="0" err="1"/>
            <a:t>concentrarea</a:t>
          </a:r>
          <a:r>
            <a:rPr lang="en-US" sz="1900" kern="1200" dirty="0"/>
            <a:t> </a:t>
          </a:r>
          <a:r>
            <a:rPr lang="en-US" sz="1900" kern="1200" dirty="0" err="1"/>
            <a:t>asupra</a:t>
          </a:r>
          <a:r>
            <a:rPr lang="en-US" sz="1900" kern="1200" dirty="0"/>
            <a:t> </a:t>
          </a:r>
          <a:r>
            <a:rPr lang="en-US" sz="1900" kern="1200" dirty="0" err="1"/>
            <a:t>procesului</a:t>
          </a:r>
          <a:r>
            <a:rPr lang="en-US" sz="1900" kern="1200" dirty="0"/>
            <a:t> de </a:t>
          </a:r>
          <a:r>
            <a:rPr lang="en-US" sz="1900" kern="1200" dirty="0" err="1"/>
            <a:t>evaluare</a:t>
          </a:r>
          <a:r>
            <a:rPr lang="en-US" sz="1900" kern="1200" dirty="0"/>
            <a:t> in sine</a:t>
          </a:r>
        </a:p>
      </dsp:txBody>
      <dsp:txXfrm>
        <a:off x="566975" y="2358308"/>
        <a:ext cx="5177790" cy="1618059"/>
      </dsp:txXfrm>
    </dsp:sp>
    <dsp:sp modelId="{3FE593C0-BB2C-405C-B98E-01186C6FDF6B}">
      <dsp:nvSpPr>
        <dsp:cNvPr id="0" name=""/>
        <dsp:cNvSpPr/>
      </dsp:nvSpPr>
      <dsp:spPr>
        <a:xfrm>
          <a:off x="351234" y="2124588"/>
          <a:ext cx="1132641" cy="169896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181F5-8A0C-41B4-94A9-6648E128C11E}">
      <dsp:nvSpPr>
        <dsp:cNvPr id="0" name=""/>
        <dsp:cNvSpPr/>
      </dsp:nvSpPr>
      <dsp:spPr>
        <a:xfrm rot="21300000">
          <a:off x="27592" y="1879478"/>
          <a:ext cx="8936414" cy="102335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357D8-2095-40F1-A243-06DFA3EFF24B}">
      <dsp:nvSpPr>
        <dsp:cNvPr id="0" name=""/>
        <dsp:cNvSpPr/>
      </dsp:nvSpPr>
      <dsp:spPr>
        <a:xfrm>
          <a:off x="1426467" y="239115"/>
          <a:ext cx="2002528" cy="1912924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BBCF-18C9-41A4-90A8-2578C19AD834}">
      <dsp:nvSpPr>
        <dsp:cNvPr id="0" name=""/>
        <dsp:cNvSpPr/>
      </dsp:nvSpPr>
      <dsp:spPr>
        <a:xfrm>
          <a:off x="4765548" y="0"/>
          <a:ext cx="2877312" cy="200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 </a:t>
          </a:r>
          <a:r>
            <a:rPr lang="ro-RO" sz="1700" kern="1200" dirty="0"/>
            <a:t>principal utilizatorii tineri, eventual în diferite stagii ale ciclului de învățământ, care vor să își testeze cunoștințele în diferite domenii</a:t>
          </a:r>
          <a:endParaRPr lang="en-US" sz="1700" kern="1200" dirty="0"/>
        </a:p>
      </dsp:txBody>
      <dsp:txXfrm>
        <a:off x="4765548" y="0"/>
        <a:ext cx="2877312" cy="2008571"/>
      </dsp:txXfrm>
    </dsp:sp>
    <dsp:sp modelId="{6B838B9B-23C5-4FE2-866F-5D824E266A13}">
      <dsp:nvSpPr>
        <dsp:cNvPr id="0" name=""/>
        <dsp:cNvSpPr/>
      </dsp:nvSpPr>
      <dsp:spPr>
        <a:xfrm>
          <a:off x="5562603" y="2630271"/>
          <a:ext cx="2002528" cy="1912924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579F4-55AA-4A80-9B0E-5E4FDF95F3EF}">
      <dsp:nvSpPr>
        <dsp:cNvPr id="0" name=""/>
        <dsp:cNvSpPr/>
      </dsp:nvSpPr>
      <dsp:spPr>
        <a:xfrm>
          <a:off x="1348740" y="2773740"/>
          <a:ext cx="2877312" cy="200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Tipuri</a:t>
          </a:r>
          <a:r>
            <a:rPr lang="en-US" sz="1700" kern="1200" dirty="0"/>
            <a:t> de </a:t>
          </a:r>
          <a:r>
            <a:rPr lang="en-US" sz="1700" kern="1200" dirty="0" err="1"/>
            <a:t>utilizatori</a:t>
          </a:r>
          <a:r>
            <a:rPr lang="en-US" sz="1700" kern="1200" dirty="0"/>
            <a:t>: </a:t>
          </a:r>
          <a:r>
            <a:rPr lang="en-US" sz="1700" kern="1200" dirty="0" err="1"/>
            <a:t>cursan</a:t>
          </a:r>
          <a:r>
            <a:rPr lang="ro-RO" sz="1700" kern="1200" dirty="0"/>
            <a:t>ț</a:t>
          </a:r>
          <a:r>
            <a:rPr lang="en-US" sz="1700" kern="1200" dirty="0" err="1"/>
            <a:t>i</a:t>
          </a:r>
          <a:r>
            <a:rPr lang="en-US" sz="1700" kern="1200" dirty="0"/>
            <a:t> </a:t>
          </a:r>
          <a:r>
            <a:rPr lang="ro-RO" sz="1700" kern="1200" dirty="0"/>
            <a:t>ș</a:t>
          </a:r>
          <a:r>
            <a:rPr lang="en-US" sz="1700" kern="1200" dirty="0" err="1"/>
            <a:t>i</a:t>
          </a:r>
          <a:r>
            <a:rPr lang="en-US" sz="1700" kern="1200" dirty="0"/>
            <a:t> </a:t>
          </a:r>
          <a:r>
            <a:rPr lang="en-US" sz="1700" kern="1200" dirty="0" err="1"/>
            <a:t>administratori</a:t>
          </a:r>
          <a:r>
            <a:rPr lang="en-US" sz="1700" kern="1200" dirty="0"/>
            <a:t> (</a:t>
          </a:r>
          <a:r>
            <a:rPr lang="en-US" sz="1700" kern="1200" dirty="0" err="1"/>
            <a:t>moderatorii</a:t>
          </a:r>
          <a:r>
            <a:rPr lang="en-US" sz="1700" kern="1200" dirty="0"/>
            <a:t> de con</a:t>
          </a:r>
          <a:r>
            <a:rPr lang="ro-RO" sz="1700" kern="1200" dirty="0"/>
            <a:t>ț</a:t>
          </a:r>
          <a:r>
            <a:rPr lang="en-US" sz="1700" kern="1200" dirty="0" err="1"/>
            <a:t>inut</a:t>
          </a:r>
          <a:r>
            <a:rPr lang="en-US" sz="1700" kern="1200" dirty="0"/>
            <a:t>)</a:t>
          </a:r>
        </a:p>
      </dsp:txBody>
      <dsp:txXfrm>
        <a:off x="1348740" y="2773740"/>
        <a:ext cx="2877312" cy="2008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39AE9-B55F-4222-808D-AC448BE06769}">
      <dsp:nvSpPr>
        <dsp:cNvPr id="0" name=""/>
        <dsp:cNvSpPr/>
      </dsp:nvSpPr>
      <dsp:spPr>
        <a:xfrm>
          <a:off x="-5148386" y="-788638"/>
          <a:ext cx="6130988" cy="6130988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36AF1-3F1F-4DCA-AD7F-4F71DD41EE1F}">
      <dsp:nvSpPr>
        <dsp:cNvPr id="0" name=""/>
        <dsp:cNvSpPr/>
      </dsp:nvSpPr>
      <dsp:spPr>
        <a:xfrm>
          <a:off x="366493" y="239798"/>
          <a:ext cx="7952584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Evaluarea inițială </a:t>
          </a:r>
          <a:r>
            <a:rPr lang="en-US" sz="1400" kern="1200" dirty="0"/>
            <a:t>- </a:t>
          </a:r>
          <a:r>
            <a:rPr lang="ro-RO" sz="1400" kern="1200" dirty="0"/>
            <a:t>examen preliminar </a:t>
          </a:r>
          <a:r>
            <a:rPr lang="en-US" sz="1400" kern="1200" dirty="0" err="1"/>
            <a:t>prin</a:t>
          </a:r>
          <a:r>
            <a:rPr lang="ro-RO" sz="1400" kern="1200" dirty="0"/>
            <a:t> care se stabilește nivelul </a:t>
          </a:r>
          <a:r>
            <a:rPr lang="en-US" sz="1400" kern="1200" dirty="0" err="1"/>
            <a:t>utilizatorului</a:t>
          </a:r>
          <a:r>
            <a:rPr lang="en-US" sz="1400" kern="1200" dirty="0"/>
            <a:t> </a:t>
          </a:r>
          <a:r>
            <a:rPr lang="ro-RO" sz="1400" kern="1200" dirty="0"/>
            <a:t>de dinainte de a avea contact cu </a:t>
          </a:r>
          <a:r>
            <a:rPr lang="ro-RO" sz="1400" kern="1200" dirty="0" err="1"/>
            <a:t>pl</a:t>
          </a:r>
          <a:r>
            <a:rPr lang="en-US" sz="1400" kern="1200" dirty="0"/>
            <a:t>a</a:t>
          </a:r>
          <a:r>
            <a:rPr lang="ro-RO" sz="1400" kern="1200" dirty="0" err="1"/>
            <a:t>tform</a:t>
          </a:r>
          <a:r>
            <a:rPr lang="en-US" sz="1400" kern="1200" dirty="0"/>
            <a:t>a</a:t>
          </a:r>
        </a:p>
      </dsp:txBody>
      <dsp:txXfrm>
        <a:off x="366493" y="239798"/>
        <a:ext cx="7952584" cy="479414"/>
      </dsp:txXfrm>
    </dsp:sp>
    <dsp:sp modelId="{93E27919-73E0-4F6D-8840-D6FC3E979DFF}">
      <dsp:nvSpPr>
        <dsp:cNvPr id="0" name=""/>
        <dsp:cNvSpPr/>
      </dsp:nvSpPr>
      <dsp:spPr>
        <a:xfrm>
          <a:off x="66859" y="179871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73376-7591-4AD0-BDAE-B58D15E99529}">
      <dsp:nvSpPr>
        <dsp:cNvPr id="0" name=""/>
        <dsp:cNvSpPr/>
      </dsp:nvSpPr>
      <dsp:spPr>
        <a:xfrm>
          <a:off x="760845" y="958829"/>
          <a:ext cx="7558233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Sesiunile de training </a:t>
          </a:r>
          <a:r>
            <a:rPr lang="en-US" sz="1400" kern="1200" dirty="0"/>
            <a:t>- </a:t>
          </a:r>
          <a:r>
            <a:rPr lang="ro-RO" sz="1400" kern="1200" dirty="0"/>
            <a:t>au rolul de a sedimenta cunoștințele cursantului</a:t>
          </a:r>
          <a:endParaRPr lang="en-US" sz="1400" kern="1200" dirty="0"/>
        </a:p>
      </dsp:txBody>
      <dsp:txXfrm>
        <a:off x="760845" y="958829"/>
        <a:ext cx="7558233" cy="479414"/>
      </dsp:txXfrm>
    </dsp:sp>
    <dsp:sp modelId="{CC4DE670-B868-4CC5-BDD4-90A0EE6E62F5}">
      <dsp:nvSpPr>
        <dsp:cNvPr id="0" name=""/>
        <dsp:cNvSpPr/>
      </dsp:nvSpPr>
      <dsp:spPr>
        <a:xfrm>
          <a:off x="461211" y="898902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3C09-C9AB-4F0D-A2AA-806FDC5CA72C}">
      <dsp:nvSpPr>
        <dsp:cNvPr id="0" name=""/>
        <dsp:cNvSpPr/>
      </dsp:nvSpPr>
      <dsp:spPr>
        <a:xfrm>
          <a:off x="941172" y="1677860"/>
          <a:ext cx="7377906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Testul</a:t>
          </a:r>
          <a:r>
            <a:rPr lang="en-US" sz="1400" kern="1200" dirty="0"/>
            <a:t> </a:t>
          </a:r>
          <a:r>
            <a:rPr lang="en-US" sz="1400" kern="1200" dirty="0" err="1"/>
            <a:t>pentru</a:t>
          </a:r>
          <a:r>
            <a:rPr lang="en-US" sz="1400" kern="1200" dirty="0"/>
            <a:t> </a:t>
          </a:r>
          <a:r>
            <a:rPr lang="en-US" sz="1400" kern="1200" dirty="0" err="1"/>
            <a:t>promovarea</a:t>
          </a:r>
          <a:r>
            <a:rPr lang="en-US" sz="1400" kern="1200" dirty="0"/>
            <a:t> </a:t>
          </a:r>
          <a:r>
            <a:rPr lang="ro-RO" sz="1400" kern="1200" dirty="0"/>
            <a:t>la următorul nivel </a:t>
          </a:r>
          <a:r>
            <a:rPr lang="en-US" sz="1400" kern="1200" dirty="0"/>
            <a:t>– </a:t>
          </a:r>
          <a:r>
            <a:rPr lang="en-US" sz="1400" kern="1200" dirty="0" err="1"/>
            <a:t>metoda</a:t>
          </a:r>
          <a:r>
            <a:rPr lang="en-US" sz="1400" kern="1200" dirty="0"/>
            <a:t> </a:t>
          </a:r>
          <a:r>
            <a:rPr lang="en-US" sz="1400" kern="1200" dirty="0" err="1"/>
            <a:t>complet</a:t>
          </a:r>
          <a:r>
            <a:rPr lang="ro-RO" sz="1400" kern="1200" dirty="0"/>
            <a:t>ă</a:t>
          </a:r>
          <a:r>
            <a:rPr lang="en-US" sz="1400" kern="1200" dirty="0"/>
            <a:t> de </a:t>
          </a:r>
          <a:r>
            <a:rPr lang="en-US" sz="1400" kern="1200" dirty="0" err="1"/>
            <a:t>evaluare</a:t>
          </a:r>
          <a:r>
            <a:rPr lang="en-US" sz="1400" kern="1200" dirty="0"/>
            <a:t> </a:t>
          </a:r>
        </a:p>
      </dsp:txBody>
      <dsp:txXfrm>
        <a:off x="941172" y="1677860"/>
        <a:ext cx="7377906" cy="479414"/>
      </dsp:txXfrm>
    </dsp:sp>
    <dsp:sp modelId="{F5C9CDC9-EF8D-4A01-BAD6-5A762D21CDE9}">
      <dsp:nvSpPr>
        <dsp:cNvPr id="0" name=""/>
        <dsp:cNvSpPr/>
      </dsp:nvSpPr>
      <dsp:spPr>
        <a:xfrm>
          <a:off x="641538" y="1617933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42B02-CF57-4903-A11B-2123A0CE1AED}">
      <dsp:nvSpPr>
        <dsp:cNvPr id="0" name=""/>
        <dsp:cNvSpPr/>
      </dsp:nvSpPr>
      <dsp:spPr>
        <a:xfrm>
          <a:off x="941172" y="2396436"/>
          <a:ext cx="7377906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Întrebările</a:t>
          </a:r>
          <a:r>
            <a:rPr lang="en-US" sz="1400" kern="1200" dirty="0"/>
            <a:t> – </a:t>
          </a:r>
          <a:r>
            <a:rPr lang="ro-RO" sz="1400" kern="1200" dirty="0" err="1"/>
            <a:t>struct</a:t>
          </a:r>
          <a:r>
            <a:rPr lang="en-US" sz="1400" kern="1200" dirty="0"/>
            <a:t>u</a:t>
          </a:r>
          <a:r>
            <a:rPr lang="ro-RO" sz="1400" kern="1200" dirty="0" err="1"/>
            <a:t>ra</a:t>
          </a:r>
          <a:r>
            <a:rPr lang="en-US" sz="1400" kern="1200" dirty="0"/>
            <a:t> </a:t>
          </a:r>
          <a:r>
            <a:rPr lang="en-US" sz="1400" kern="1200" dirty="0" err="1"/>
            <a:t>simplist</a:t>
          </a:r>
          <a:r>
            <a:rPr lang="ro-RO" sz="1400" kern="1200" dirty="0"/>
            <a:t>ă</a:t>
          </a:r>
          <a:r>
            <a:rPr lang="en-US" sz="1400" kern="1200" dirty="0"/>
            <a:t> </a:t>
          </a:r>
          <a:r>
            <a:rPr lang="ro-RO" sz="1400" kern="1200" dirty="0"/>
            <a:t>pentru a familiariza ușor cursantul cu funcționalitatea structurii de evaluare</a:t>
          </a:r>
          <a:endParaRPr lang="en-US" sz="1400" kern="1200" dirty="0"/>
        </a:p>
      </dsp:txBody>
      <dsp:txXfrm>
        <a:off x="941172" y="2396436"/>
        <a:ext cx="7377906" cy="479414"/>
      </dsp:txXfrm>
    </dsp:sp>
    <dsp:sp modelId="{8CB0E3BC-A5B2-4FC1-A356-FB66B45D66E2}">
      <dsp:nvSpPr>
        <dsp:cNvPr id="0" name=""/>
        <dsp:cNvSpPr/>
      </dsp:nvSpPr>
      <dsp:spPr>
        <a:xfrm>
          <a:off x="641538" y="2336509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57CA8-477D-4C87-9D17-D409FACACD7E}">
      <dsp:nvSpPr>
        <dsp:cNvPr id="0" name=""/>
        <dsp:cNvSpPr/>
      </dsp:nvSpPr>
      <dsp:spPr>
        <a:xfrm>
          <a:off x="760845" y="3115467"/>
          <a:ext cx="7558233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Domeniile</a:t>
          </a:r>
          <a:r>
            <a:rPr lang="en-US" sz="1400" kern="1200" dirty="0"/>
            <a:t> -</a:t>
          </a:r>
          <a:r>
            <a:rPr lang="ro-RO" sz="1400" kern="1200" dirty="0"/>
            <a:t> gruparea după context </a:t>
          </a:r>
          <a:r>
            <a:rPr lang="en-US" sz="1400" kern="1200" dirty="0"/>
            <a:t> </a:t>
          </a:r>
          <a:r>
            <a:rPr lang="ro-RO" sz="1400" kern="1200" dirty="0"/>
            <a:t>a întrebărilor, </a:t>
          </a:r>
          <a:r>
            <a:rPr lang="ro-RO" sz="1400" kern="1200" dirty="0" err="1"/>
            <a:t>baz</a:t>
          </a:r>
          <a:r>
            <a:rPr lang="en-US" sz="1400" kern="1200" dirty="0"/>
            <a:t>a</a:t>
          </a:r>
          <a:r>
            <a:rPr lang="ro-RO" sz="1400" kern="1200" dirty="0"/>
            <a:t> formării diferitelor </a:t>
          </a:r>
          <a:r>
            <a:rPr lang="en-US" sz="1400" kern="1200" dirty="0"/>
            <a:t> </a:t>
          </a:r>
          <a:r>
            <a:rPr lang="ro-RO" sz="1400" kern="1200" dirty="0"/>
            <a:t>categorii de întrebări</a:t>
          </a:r>
          <a:endParaRPr lang="en-US" sz="1400" kern="1200" dirty="0"/>
        </a:p>
      </dsp:txBody>
      <dsp:txXfrm>
        <a:off x="760845" y="3115467"/>
        <a:ext cx="7558233" cy="479414"/>
      </dsp:txXfrm>
    </dsp:sp>
    <dsp:sp modelId="{F0D50F93-2468-4E18-9B9B-B1DD1EC5157E}">
      <dsp:nvSpPr>
        <dsp:cNvPr id="0" name=""/>
        <dsp:cNvSpPr/>
      </dsp:nvSpPr>
      <dsp:spPr>
        <a:xfrm>
          <a:off x="461211" y="3055540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53A6D-F956-4EC7-BEC3-EE2224941970}">
      <dsp:nvSpPr>
        <dsp:cNvPr id="0" name=""/>
        <dsp:cNvSpPr/>
      </dsp:nvSpPr>
      <dsp:spPr>
        <a:xfrm>
          <a:off x="366493" y="3834498"/>
          <a:ext cx="7952584" cy="479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5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Nivelele de dificultate ale platformei de evaluare </a:t>
          </a:r>
          <a:r>
            <a:rPr lang="en-US" sz="1400" kern="1200" dirty="0"/>
            <a:t>- </a:t>
          </a:r>
          <a:r>
            <a:rPr lang="ro-RO" sz="1400" kern="1200" dirty="0"/>
            <a:t>criteriu</a:t>
          </a:r>
          <a:r>
            <a:rPr lang="en-US" sz="1400" kern="1200" dirty="0"/>
            <a:t>l</a:t>
          </a:r>
          <a:r>
            <a:rPr lang="ro-RO" sz="1400" kern="1200" dirty="0"/>
            <a:t> principal de diferențiere a întrebărilor, mijlocul de departajare </a:t>
          </a:r>
          <a:endParaRPr lang="en-US" sz="1400" kern="1200" dirty="0"/>
        </a:p>
      </dsp:txBody>
      <dsp:txXfrm>
        <a:off x="366493" y="3834498"/>
        <a:ext cx="7952584" cy="479414"/>
      </dsp:txXfrm>
    </dsp:sp>
    <dsp:sp modelId="{02F8F465-244D-400F-A27C-72713D8AC60E}">
      <dsp:nvSpPr>
        <dsp:cNvPr id="0" name=""/>
        <dsp:cNvSpPr/>
      </dsp:nvSpPr>
      <dsp:spPr>
        <a:xfrm>
          <a:off x="66859" y="3774571"/>
          <a:ext cx="599268" cy="5992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C3CC-1B9D-4C9E-B797-440ED391A510}">
      <dsp:nvSpPr>
        <dsp:cNvPr id="0" name=""/>
        <dsp:cNvSpPr/>
      </dsp:nvSpPr>
      <dsp:spPr>
        <a:xfrm>
          <a:off x="3778" y="1524"/>
          <a:ext cx="8069643" cy="1428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Proiectarea</a:t>
          </a:r>
          <a:r>
            <a:rPr lang="en-US" sz="3800" kern="1200" dirty="0"/>
            <a:t> </a:t>
          </a:r>
          <a:r>
            <a:rPr lang="en-US" sz="3800" kern="1200" dirty="0" err="1"/>
            <a:t>arhitecturii</a:t>
          </a:r>
          <a:r>
            <a:rPr lang="en-US" sz="3800" kern="1200" dirty="0"/>
            <a:t> </a:t>
          </a:r>
          <a:r>
            <a:rPr lang="en-US" sz="3800" kern="1200" dirty="0" err="1"/>
            <a:t>bazei</a:t>
          </a:r>
          <a:r>
            <a:rPr lang="en-US" sz="3800" kern="1200" dirty="0"/>
            <a:t> de date </a:t>
          </a:r>
        </a:p>
      </dsp:txBody>
      <dsp:txXfrm>
        <a:off x="45625" y="43371"/>
        <a:ext cx="7985949" cy="1345055"/>
      </dsp:txXfrm>
    </dsp:sp>
    <dsp:sp modelId="{10C7E557-2AC8-4559-BB3C-A06E3791902E}">
      <dsp:nvSpPr>
        <dsp:cNvPr id="0" name=""/>
        <dsp:cNvSpPr/>
      </dsp:nvSpPr>
      <dsp:spPr>
        <a:xfrm>
          <a:off x="3778" y="1571625"/>
          <a:ext cx="8069643" cy="1428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Proiectarea</a:t>
          </a:r>
          <a:r>
            <a:rPr lang="en-US" sz="3000" kern="1200" dirty="0"/>
            <a:t> </a:t>
          </a:r>
          <a:r>
            <a:rPr lang="en-US" sz="3000" kern="1200" dirty="0" err="1"/>
            <a:t>unei</a:t>
          </a:r>
          <a:r>
            <a:rPr lang="en-US" sz="3000" kern="1200" dirty="0"/>
            <a:t> </a:t>
          </a:r>
          <a:r>
            <a:rPr lang="en-US" sz="3000" kern="1200" dirty="0" err="1"/>
            <a:t>infrastructuri</a:t>
          </a:r>
          <a:r>
            <a:rPr lang="en-US" sz="3000" kern="1200" dirty="0"/>
            <a:t> de management a </a:t>
          </a:r>
          <a:r>
            <a:rPr lang="en-US" sz="3000" kern="1200" dirty="0" err="1"/>
            <a:t>dependin</a:t>
          </a:r>
          <a:r>
            <a:rPr lang="ro-RO" sz="3000" kern="1200" dirty="0"/>
            <a:t>ț</a:t>
          </a:r>
          <a:r>
            <a:rPr lang="en-US" sz="3000" kern="1200" dirty="0" err="1"/>
            <a:t>elor</a:t>
          </a:r>
          <a:r>
            <a:rPr lang="en-US" sz="3000" kern="1200" dirty="0"/>
            <a:t> </a:t>
          </a:r>
          <a:r>
            <a:rPr lang="en-US" sz="3000" kern="1200" dirty="0" err="1"/>
            <a:t>si</a:t>
          </a:r>
          <a:r>
            <a:rPr lang="en-US" sz="3000" kern="1200" dirty="0"/>
            <a:t> plugin-</a:t>
          </a:r>
          <a:r>
            <a:rPr lang="en-US" sz="3000" kern="1200" dirty="0" err="1"/>
            <a:t>urilor</a:t>
          </a:r>
          <a:r>
            <a:rPr lang="en-US" sz="3000" kern="1200" dirty="0"/>
            <a:t> </a:t>
          </a:r>
          <a:r>
            <a:rPr lang="en-US" sz="3000" kern="1200" dirty="0" err="1"/>
            <a:t>aplica</a:t>
          </a:r>
          <a:r>
            <a:rPr lang="ro-RO" sz="3000" kern="1200" dirty="0"/>
            <a:t>ț</a:t>
          </a:r>
          <a:r>
            <a:rPr lang="en-US" sz="3000" kern="1200" dirty="0" err="1"/>
            <a:t>iei</a:t>
          </a:r>
          <a:endParaRPr lang="en-US" sz="3000" kern="1200" dirty="0"/>
        </a:p>
      </dsp:txBody>
      <dsp:txXfrm>
        <a:off x="45625" y="1613472"/>
        <a:ext cx="7985949" cy="1345055"/>
      </dsp:txXfrm>
    </dsp:sp>
    <dsp:sp modelId="{E6C7C82D-85AB-40A4-A573-A0A36B5C65D1}">
      <dsp:nvSpPr>
        <dsp:cNvPr id="0" name=""/>
        <dsp:cNvSpPr/>
      </dsp:nvSpPr>
      <dsp:spPr>
        <a:xfrm>
          <a:off x="3778" y="3141726"/>
          <a:ext cx="3951833" cy="1428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Proiectarea</a:t>
          </a:r>
          <a:r>
            <a:rPr lang="en-US" sz="2000" kern="1200" dirty="0"/>
            <a:t> </a:t>
          </a:r>
          <a:r>
            <a:rPr lang="en-US" sz="2000" kern="1200" dirty="0" err="1"/>
            <a:t>arhitecturii</a:t>
          </a:r>
          <a:r>
            <a:rPr lang="en-US" sz="2000" kern="1200" dirty="0"/>
            <a:t> la </a:t>
          </a:r>
          <a:r>
            <a:rPr lang="en-US" sz="2000" kern="1200" dirty="0" err="1"/>
            <a:t>nivel</a:t>
          </a:r>
          <a:r>
            <a:rPr lang="en-US" sz="2000" kern="1200" dirty="0"/>
            <a:t> de back-end (</a:t>
          </a:r>
          <a:r>
            <a:rPr lang="en-US" sz="2000" kern="1200" dirty="0" err="1"/>
            <a:t>maparea</a:t>
          </a:r>
          <a:r>
            <a:rPr lang="en-US" sz="2000" kern="1200" dirty="0"/>
            <a:t> </a:t>
          </a:r>
          <a:r>
            <a:rPr lang="en-US" sz="2000" kern="1200" dirty="0" err="1"/>
            <a:t>tabelelor</a:t>
          </a:r>
          <a:r>
            <a:rPr lang="en-US" sz="2000" kern="1200" dirty="0"/>
            <a:t> la </a:t>
          </a:r>
          <a:r>
            <a:rPr lang="en-US" sz="2000" kern="1200" dirty="0" err="1"/>
            <a:t>nivel</a:t>
          </a:r>
          <a:r>
            <a:rPr lang="en-US" sz="2000" kern="1200" dirty="0"/>
            <a:t> de </a:t>
          </a:r>
          <a:r>
            <a:rPr lang="en-US" sz="2000" kern="1200" dirty="0" err="1"/>
            <a:t>entit</a:t>
          </a:r>
          <a:r>
            <a:rPr lang="ro-RO" sz="2000" kern="1200" dirty="0" err="1"/>
            <a:t>ăț</a:t>
          </a:r>
          <a:r>
            <a:rPr lang="en-US" sz="2000" kern="1200" dirty="0" err="1"/>
            <a:t>i</a:t>
          </a:r>
          <a:r>
            <a:rPr lang="en-US" sz="2000" kern="1200" dirty="0"/>
            <a:t>, </a:t>
          </a:r>
          <a:r>
            <a:rPr lang="en-US" sz="2000" kern="1200" dirty="0" err="1"/>
            <a:t>infrastructura</a:t>
          </a:r>
          <a:r>
            <a:rPr lang="en-US" sz="2000" kern="1200" dirty="0"/>
            <a:t> de </a:t>
          </a:r>
          <a:r>
            <a:rPr lang="en-US" sz="2000" kern="1200" dirty="0" err="1"/>
            <a:t>repozitoare</a:t>
          </a:r>
          <a:r>
            <a:rPr lang="en-US" sz="2000" kern="1200" dirty="0"/>
            <a:t> </a:t>
          </a:r>
          <a:r>
            <a:rPr lang="ro-RO" sz="2000" kern="1200" dirty="0"/>
            <a:t>ș</a:t>
          </a:r>
          <a:r>
            <a:rPr lang="en-US" sz="2000" kern="1200" dirty="0" err="1"/>
            <a:t>i</a:t>
          </a:r>
          <a:r>
            <a:rPr lang="en-US" sz="2000" kern="1200" dirty="0"/>
            <a:t> </a:t>
          </a:r>
          <a:r>
            <a:rPr lang="en-US" sz="2000" kern="1200" dirty="0" err="1"/>
            <a:t>servicii</a:t>
          </a:r>
          <a:r>
            <a:rPr lang="en-US" sz="2000" kern="1200" dirty="0"/>
            <a:t> )</a:t>
          </a:r>
        </a:p>
      </dsp:txBody>
      <dsp:txXfrm>
        <a:off x="45625" y="3183573"/>
        <a:ext cx="3868139" cy="1345055"/>
      </dsp:txXfrm>
    </dsp:sp>
    <dsp:sp modelId="{E7329C61-5C2D-499C-BB83-E8502474E1EF}">
      <dsp:nvSpPr>
        <dsp:cNvPr id="0" name=""/>
        <dsp:cNvSpPr/>
      </dsp:nvSpPr>
      <dsp:spPr>
        <a:xfrm>
          <a:off x="4121588" y="3141726"/>
          <a:ext cx="3951833" cy="1428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Proiectarea</a:t>
          </a:r>
          <a:r>
            <a:rPr lang="en-US" sz="2000" kern="1200" dirty="0"/>
            <a:t> front-end-</a:t>
          </a:r>
          <a:r>
            <a:rPr lang="en-US" sz="2000" kern="1200" dirty="0" err="1"/>
            <a:t>ului</a:t>
          </a:r>
          <a:r>
            <a:rPr lang="en-US" sz="2000" kern="1200" dirty="0"/>
            <a:t> (Mock-ups </a:t>
          </a:r>
          <a:r>
            <a:rPr lang="en-US" sz="2000" kern="1200" dirty="0" err="1"/>
            <a:t>pentru</a:t>
          </a:r>
          <a:r>
            <a:rPr lang="en-US" sz="2000" kern="1200" dirty="0"/>
            <a:t> </a:t>
          </a:r>
          <a:r>
            <a:rPr lang="en-US" sz="2000" kern="1200" dirty="0" err="1"/>
            <a:t>interfa</a:t>
          </a:r>
          <a:r>
            <a:rPr lang="ro-RO" sz="2000" kern="1200" dirty="0"/>
            <a:t>ț</a:t>
          </a:r>
          <a:r>
            <a:rPr lang="en-US" sz="2000" kern="1200" dirty="0"/>
            <a:t>a de </a:t>
          </a:r>
          <a:r>
            <a:rPr lang="en-US" sz="2000" kern="1200" dirty="0" err="1"/>
            <a:t>utilizator</a:t>
          </a:r>
          <a:r>
            <a:rPr lang="en-US" sz="2000" kern="1200" dirty="0"/>
            <a:t> a </a:t>
          </a:r>
          <a:r>
            <a:rPr lang="en-US" sz="2000" kern="1200" dirty="0" err="1"/>
            <a:t>platformei</a:t>
          </a:r>
          <a:r>
            <a:rPr lang="en-US" sz="2000" kern="1200" dirty="0"/>
            <a:t>)</a:t>
          </a:r>
        </a:p>
      </dsp:txBody>
      <dsp:txXfrm>
        <a:off x="4163435" y="3183573"/>
        <a:ext cx="3868139" cy="1345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FB33F-3F8D-476B-BDC6-DD0FCC5D2CCD}">
      <dsp:nvSpPr>
        <dsp:cNvPr id="0" name=""/>
        <dsp:cNvSpPr/>
      </dsp:nvSpPr>
      <dsp:spPr>
        <a:xfrm>
          <a:off x="1582966" y="0"/>
          <a:ext cx="5010912" cy="501091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8C9EF-6EE2-4BCE-BF93-9C69599CF697}">
      <dsp:nvSpPr>
        <dsp:cNvPr id="0" name=""/>
        <dsp:cNvSpPr/>
      </dsp:nvSpPr>
      <dsp:spPr>
        <a:xfrm>
          <a:off x="2059003" y="476036"/>
          <a:ext cx="1954255" cy="1954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Implementarea</a:t>
          </a:r>
          <a:r>
            <a:rPr lang="en-US" sz="1600" kern="1200" dirty="0"/>
            <a:t> </a:t>
          </a:r>
          <a:r>
            <a:rPr lang="en-US" sz="1600" kern="1200" dirty="0" err="1"/>
            <a:t>arhitecturii</a:t>
          </a:r>
          <a:r>
            <a:rPr lang="en-US" sz="1600" kern="1200" dirty="0"/>
            <a:t> </a:t>
          </a:r>
          <a:r>
            <a:rPr lang="en-US" sz="1600" kern="1200" dirty="0" err="1"/>
            <a:t>bazei</a:t>
          </a:r>
          <a:r>
            <a:rPr lang="en-US" sz="1600" kern="1200" dirty="0"/>
            <a:t> de date </a:t>
          </a:r>
          <a:r>
            <a:rPr lang="vi-VN" sz="1600" kern="1200" dirty="0">
              <a:latin typeface="Constantia" pitchFamily="18" charset="0"/>
            </a:rPr>
            <a:t>ș</a:t>
          </a:r>
          <a:r>
            <a:rPr lang="en-US" sz="1600" kern="1200" dirty="0" err="1"/>
            <a:t>i</a:t>
          </a:r>
          <a:r>
            <a:rPr lang="en-US" sz="1600" kern="1200" dirty="0"/>
            <a:t> a </a:t>
          </a:r>
          <a:r>
            <a:rPr lang="en-US" sz="1600" kern="1200" dirty="0" err="1"/>
            <a:t>structurilor</a:t>
          </a:r>
          <a:r>
            <a:rPr lang="en-US" sz="1600" kern="1200" dirty="0"/>
            <a:t> </a:t>
          </a:r>
        </a:p>
      </dsp:txBody>
      <dsp:txXfrm>
        <a:off x="2154402" y="571435"/>
        <a:ext cx="1763457" cy="1763457"/>
      </dsp:txXfrm>
    </dsp:sp>
    <dsp:sp modelId="{5C9D0ADE-15D6-4617-9F46-607F5ED4EC37}">
      <dsp:nvSpPr>
        <dsp:cNvPr id="0" name=""/>
        <dsp:cNvSpPr/>
      </dsp:nvSpPr>
      <dsp:spPr>
        <a:xfrm>
          <a:off x="4163586" y="476036"/>
          <a:ext cx="1954255" cy="1954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Crearea</a:t>
          </a:r>
          <a:r>
            <a:rPr lang="en-US" sz="1600" kern="1200" dirty="0"/>
            <a:t> </a:t>
          </a:r>
          <a:r>
            <a:rPr lang="en-US" sz="1600" kern="1200" dirty="0" err="1"/>
            <a:t>infrastructurii</a:t>
          </a:r>
          <a:r>
            <a:rPr lang="en-US" sz="1600" kern="1200" dirty="0"/>
            <a:t> </a:t>
          </a:r>
          <a:r>
            <a:rPr lang="en-US" sz="1600" kern="1200" dirty="0" err="1"/>
            <a:t>aplica</a:t>
          </a:r>
          <a:r>
            <a:rPr lang="vi-VN" sz="1600" kern="1200" dirty="0">
              <a:latin typeface="Constantia" pitchFamily="18" charset="0"/>
            </a:rPr>
            <a:t>ț</a:t>
          </a:r>
          <a:r>
            <a:rPr lang="en-US" sz="1600" kern="1200" dirty="0" err="1"/>
            <a:t>iei</a:t>
          </a:r>
          <a:r>
            <a:rPr lang="en-US" sz="1600" kern="1200" dirty="0"/>
            <a:t> (</a:t>
          </a:r>
          <a:r>
            <a:rPr lang="en-US" sz="1600" kern="1200" dirty="0" err="1"/>
            <a:t>SpringBoot</a:t>
          </a:r>
          <a:r>
            <a:rPr lang="en-US" sz="1600" kern="1200" dirty="0"/>
            <a:t>, Maven)</a:t>
          </a:r>
        </a:p>
      </dsp:txBody>
      <dsp:txXfrm>
        <a:off x="4258985" y="571435"/>
        <a:ext cx="1763457" cy="1763457"/>
      </dsp:txXfrm>
    </dsp:sp>
    <dsp:sp modelId="{D25C4229-DD70-47A6-9948-2BAD94C46AF2}">
      <dsp:nvSpPr>
        <dsp:cNvPr id="0" name=""/>
        <dsp:cNvSpPr/>
      </dsp:nvSpPr>
      <dsp:spPr>
        <a:xfrm>
          <a:off x="2059003" y="2580619"/>
          <a:ext cx="1954255" cy="1954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Implementarea</a:t>
          </a:r>
          <a:r>
            <a:rPr lang="en-US" sz="1600" kern="1200" dirty="0"/>
            <a:t> back-end-</a:t>
          </a:r>
          <a:r>
            <a:rPr lang="en-US" sz="1600" kern="1200" dirty="0" err="1"/>
            <a:t>ului</a:t>
          </a:r>
          <a:r>
            <a:rPr lang="en-US" sz="1600" kern="1200" dirty="0"/>
            <a:t> (Spring, Hibernate </a:t>
          </a:r>
          <a:r>
            <a:rPr lang="en-US" sz="1600" kern="1200" dirty="0" err="1"/>
            <a:t>ORM</a:t>
          </a:r>
          <a:r>
            <a:rPr lang="en-US" sz="1600" kern="1200" dirty="0"/>
            <a:t>, </a:t>
          </a:r>
          <a:r>
            <a:rPr lang="en-US" sz="1600" kern="1200" dirty="0" err="1"/>
            <a:t>JPA</a:t>
          </a:r>
          <a:r>
            <a:rPr lang="en-US" sz="1600" kern="1200" dirty="0"/>
            <a:t> Repositories, Spring Services)</a:t>
          </a:r>
        </a:p>
      </dsp:txBody>
      <dsp:txXfrm>
        <a:off x="2154402" y="2676018"/>
        <a:ext cx="1763457" cy="1763457"/>
      </dsp:txXfrm>
    </dsp:sp>
    <dsp:sp modelId="{65B983C8-9515-4D44-B4AE-EA5E3913E0A4}">
      <dsp:nvSpPr>
        <dsp:cNvPr id="0" name=""/>
        <dsp:cNvSpPr/>
      </dsp:nvSpPr>
      <dsp:spPr>
        <a:xfrm>
          <a:off x="4163586" y="2580619"/>
          <a:ext cx="1954255" cy="1954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Implementarea</a:t>
          </a:r>
          <a:r>
            <a:rPr lang="en-US" sz="1600" kern="1200" dirty="0"/>
            <a:t> front-end-</a:t>
          </a:r>
          <a:r>
            <a:rPr lang="en-US" sz="1600" kern="1200" dirty="0" err="1"/>
            <a:t>ului</a:t>
          </a:r>
          <a:r>
            <a:rPr lang="en-US" sz="1600" kern="1200" dirty="0"/>
            <a:t> (</a:t>
          </a:r>
          <a:r>
            <a:rPr lang="en-US" sz="1600" kern="1200" dirty="0" err="1"/>
            <a:t>SprinViews</a:t>
          </a:r>
          <a:r>
            <a:rPr lang="en-US" sz="1600" kern="1200" dirty="0"/>
            <a:t>, Spring Context Dependency Injection, </a:t>
          </a:r>
          <a:r>
            <a:rPr lang="en-US" sz="1600" kern="1200" dirty="0" err="1"/>
            <a:t>Vaadin</a:t>
          </a:r>
          <a:r>
            <a:rPr lang="en-US" sz="1600" kern="1200" dirty="0"/>
            <a:t>, Session binding)</a:t>
          </a:r>
        </a:p>
      </dsp:txBody>
      <dsp:txXfrm>
        <a:off x="4258985" y="2676018"/>
        <a:ext cx="1763457" cy="1763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244-3289-4B68-9650-6F9CA9311BE7}">
      <dsp:nvSpPr>
        <dsp:cNvPr id="0" name=""/>
        <dsp:cNvSpPr/>
      </dsp:nvSpPr>
      <dsp:spPr>
        <a:xfrm>
          <a:off x="4278" y="759624"/>
          <a:ext cx="2188610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78" y="759624"/>
        <a:ext cx="2188610" cy="574200"/>
      </dsp:txXfrm>
    </dsp:sp>
    <dsp:sp modelId="{EBDDAD18-A922-4F48-8A99-B5358B8EBFEE}">
      <dsp:nvSpPr>
        <dsp:cNvPr id="0" name=""/>
        <dsp:cNvSpPr/>
      </dsp:nvSpPr>
      <dsp:spPr>
        <a:xfrm>
          <a:off x="2192889" y="113649"/>
          <a:ext cx="437722" cy="18661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EC693-191F-4C17-8540-F02A59418E0B}">
      <dsp:nvSpPr>
        <dsp:cNvPr id="0" name=""/>
        <dsp:cNvSpPr/>
      </dsp:nvSpPr>
      <dsp:spPr>
        <a:xfrm>
          <a:off x="2805700" y="113649"/>
          <a:ext cx="5953020" cy="1866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>
              <a:latin typeface="Constantia" pitchFamily="18" charset="0"/>
            </a:rPr>
            <a:t>Pentru testarea aplicației s-a folosit ca metodă principală partea de unit testing</a:t>
          </a:r>
          <a:r>
            <a:rPr lang="en-US" sz="2900" kern="1200" dirty="0"/>
            <a:t>(JUnit, Mockito)</a:t>
          </a:r>
        </a:p>
      </dsp:txBody>
      <dsp:txXfrm>
        <a:off x="2805700" y="113649"/>
        <a:ext cx="5953020" cy="1866150"/>
      </dsp:txXfrm>
    </dsp:sp>
    <dsp:sp modelId="{6E8941A1-1C3F-4055-9167-6A1DF6F19824}">
      <dsp:nvSpPr>
        <dsp:cNvPr id="0" name=""/>
        <dsp:cNvSpPr/>
      </dsp:nvSpPr>
      <dsp:spPr>
        <a:xfrm>
          <a:off x="4278" y="2730175"/>
          <a:ext cx="2188610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78" y="2730175"/>
        <a:ext cx="2188610" cy="574200"/>
      </dsp:txXfrm>
    </dsp:sp>
    <dsp:sp modelId="{6344A49C-0042-402E-809D-E7F518F8B7B1}">
      <dsp:nvSpPr>
        <dsp:cNvPr id="0" name=""/>
        <dsp:cNvSpPr/>
      </dsp:nvSpPr>
      <dsp:spPr>
        <a:xfrm>
          <a:off x="2192889" y="2084199"/>
          <a:ext cx="437722" cy="18661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9A091-D2C0-40CB-BD6F-05FDAABD5E33}">
      <dsp:nvSpPr>
        <dsp:cNvPr id="0" name=""/>
        <dsp:cNvSpPr/>
      </dsp:nvSpPr>
      <dsp:spPr>
        <a:xfrm>
          <a:off x="2805700" y="2084199"/>
          <a:ext cx="5953020" cy="1866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900" kern="1200" dirty="0">
              <a:latin typeface="Constantia" pitchFamily="18" charset="0"/>
            </a:rPr>
            <a:t>Testarea serviciilor aplicației-realizată prin mocking-ul datelor și asertia asupra rezultatelor în urma execuției serviciilor aferente </a:t>
          </a:r>
          <a:endParaRPr lang="en-US" sz="2900" kern="1200" dirty="0"/>
        </a:p>
      </dsp:txBody>
      <dsp:txXfrm>
        <a:off x="2805700" y="2084199"/>
        <a:ext cx="5953020" cy="186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2B8F58-3E0A-4BB8-8F52-43D81DFCF727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Platformă pentru evaluarea cunoștințelor pe domenii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854696" cy="914400"/>
          </a:xfrm>
        </p:spPr>
        <p:txBody>
          <a:bodyPr>
            <a:normAutofit/>
          </a:bodyPr>
          <a:lstStyle/>
          <a:p>
            <a:pPr algn="l"/>
            <a:r>
              <a:rPr lang="ro-RO" sz="1800" dirty="0"/>
              <a:t>Coordonator științific, </a:t>
            </a:r>
            <a:r>
              <a:rPr lang="en-US" sz="1800" dirty="0"/>
              <a:t>                                                                   </a:t>
            </a:r>
            <a:r>
              <a:rPr lang="ro-RO" sz="1800" dirty="0"/>
              <a:t>Absolvent,</a:t>
            </a:r>
            <a:endParaRPr lang="en-US" sz="1800" dirty="0"/>
          </a:p>
          <a:p>
            <a:pPr algn="l"/>
            <a:r>
              <a:rPr lang="ro-RO" sz="1800" dirty="0"/>
              <a:t>Ș.l. dr. ing. Mihai Vlase</a:t>
            </a:r>
            <a:r>
              <a:rPr lang="en-US" sz="1800" dirty="0"/>
              <a:t>                                                                   </a:t>
            </a:r>
            <a:r>
              <a:rPr lang="ro-RO" sz="1800" dirty="0"/>
              <a:t>Sandu Alexandru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18C10E7-A2F7-491C-B977-4816E84FF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70346842"/>
              </p:ext>
            </p:extLst>
          </p:nvPr>
        </p:nvGraphicFramePr>
        <p:xfrm>
          <a:off x="990600" y="20980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994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0BCE606-DFE2-401E-B011-B4E60599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89379198"/>
              </p:ext>
            </p:extLst>
          </p:nvPr>
        </p:nvGraphicFramePr>
        <p:xfrm>
          <a:off x="-76200" y="1847088"/>
          <a:ext cx="8991600" cy="478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02D5206-451D-44ED-9AAC-1F089A645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5576322"/>
              </p:ext>
            </p:extLst>
          </p:nvPr>
        </p:nvGraphicFramePr>
        <p:xfrm>
          <a:off x="152400" y="1600200"/>
          <a:ext cx="8382000" cy="455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8602254-B4AC-48F6-BE9D-94A9F8002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42994053"/>
              </p:ext>
            </p:extLst>
          </p:nvPr>
        </p:nvGraphicFramePr>
        <p:xfrm>
          <a:off x="609600" y="18288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8DA18-BF47-4219-A033-17962855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pic>
        <p:nvPicPr>
          <p:cNvPr id="1026" name="Picture 2" descr="Imagini pentru full stack architecture">
            <a:extLst>
              <a:ext uri="{FF2B5EF4-FFF2-40B4-BE49-F238E27FC236}">
                <a16:creationId xmlns:a16="http://schemas.microsoft.com/office/drawing/2014/main" xmlns="" id="{1A89B405-D3DA-4967-9F09-B0004DD36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81200"/>
            <a:ext cx="595085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C0ADB69-15B8-4E88-932F-18FD6EBDA7F5}"/>
              </a:ext>
            </a:extLst>
          </p:cNvPr>
          <p:cNvCxnSpPr/>
          <p:nvPr/>
        </p:nvCxnSpPr>
        <p:spPr>
          <a:xfrm>
            <a:off x="6324600" y="2514600"/>
            <a:ext cx="449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6E860E9-C19C-4A81-85D5-5FAA5D6D3752}"/>
              </a:ext>
            </a:extLst>
          </p:cNvPr>
          <p:cNvCxnSpPr/>
          <p:nvPr/>
        </p:nvCxnSpPr>
        <p:spPr>
          <a:xfrm>
            <a:off x="6408056" y="3429000"/>
            <a:ext cx="449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8E2C8F9-80C3-4B25-BD35-CB5D92A83702}"/>
              </a:ext>
            </a:extLst>
          </p:cNvPr>
          <p:cNvCxnSpPr/>
          <p:nvPr/>
        </p:nvCxnSpPr>
        <p:spPr>
          <a:xfrm>
            <a:off x="6347068" y="4341834"/>
            <a:ext cx="449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F20A055-7346-4101-98EF-6520F07A6B4A}"/>
              </a:ext>
            </a:extLst>
          </p:cNvPr>
          <p:cNvCxnSpPr/>
          <p:nvPr/>
        </p:nvCxnSpPr>
        <p:spPr>
          <a:xfrm>
            <a:off x="6408056" y="5257800"/>
            <a:ext cx="449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EAA4C8-9682-46AA-94A5-67F9507BBADF}"/>
              </a:ext>
            </a:extLst>
          </p:cNvPr>
          <p:cNvSpPr txBox="1"/>
          <p:nvPr/>
        </p:nvSpPr>
        <p:spPr>
          <a:xfrm>
            <a:off x="6751353" y="2388842"/>
            <a:ext cx="236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Vaadin</a:t>
            </a:r>
            <a:r>
              <a:rPr lang="en-US" dirty="0"/>
              <a:t> UI Framework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54C96-1E78-4BCE-A27B-04DE4752924A}"/>
              </a:ext>
            </a:extLst>
          </p:cNvPr>
          <p:cNvSpPr txBox="1"/>
          <p:nvPr/>
        </p:nvSpPr>
        <p:spPr>
          <a:xfrm>
            <a:off x="6858000" y="3163670"/>
            <a:ext cx="167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Vaadin</a:t>
            </a:r>
            <a:r>
              <a:rPr lang="en-US" dirty="0"/>
              <a:t> Servlet,</a:t>
            </a:r>
            <a:br>
              <a:rPr lang="en-US" dirty="0"/>
            </a:br>
            <a:r>
              <a:rPr lang="en-US" dirty="0" err="1"/>
              <a:t>Sprin</a:t>
            </a:r>
            <a:r>
              <a:rPr lang="en-US" dirty="0"/>
              <a:t>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CDED8C-B0BD-461C-8591-BA6DD35AA4D5}"/>
              </a:ext>
            </a:extLst>
          </p:cNvPr>
          <p:cNvSpPr txBox="1"/>
          <p:nvPr/>
        </p:nvSpPr>
        <p:spPr>
          <a:xfrm>
            <a:off x="6797012" y="4157168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Hibernate, JPA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8078C8-CA52-4C07-9A63-D0F8FCDD1B4C}"/>
              </a:ext>
            </a:extLst>
          </p:cNvPr>
          <p:cNvSpPr txBox="1"/>
          <p:nvPr/>
        </p:nvSpPr>
        <p:spPr>
          <a:xfrm>
            <a:off x="6858000" y="5070001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04171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01875244-D9C0-4D7E-9AAD-23E5CCAEB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557433879"/>
              </p:ext>
            </p:extLst>
          </p:nvPr>
        </p:nvGraphicFramePr>
        <p:xfrm>
          <a:off x="-23446" y="1618488"/>
          <a:ext cx="817684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B8D4824-E82F-4CF2-9176-8009C645D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18993238"/>
              </p:ext>
            </p:extLst>
          </p:nvPr>
        </p:nvGraphicFramePr>
        <p:xfrm>
          <a:off x="-304800" y="198120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367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Platformă pentru evaluarea cunoștințelor pe domenii</vt:lpstr>
      <vt:lpstr>Tema</vt:lpstr>
      <vt:lpstr>Analiza problemei</vt:lpstr>
      <vt:lpstr>Elementele aplicației</vt:lpstr>
      <vt:lpstr>Proiectarea aplicației</vt:lpstr>
      <vt:lpstr>Arhitectura aplicației</vt:lpstr>
      <vt:lpstr>Implementarea aplicației</vt:lpstr>
      <vt:lpstr>Testarea aplicației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20</cp:revision>
  <dcterms:created xsi:type="dcterms:W3CDTF">2018-07-16T19:26:52Z</dcterms:created>
  <dcterms:modified xsi:type="dcterms:W3CDTF">2018-07-23T19:28:48Z</dcterms:modified>
</cp:coreProperties>
</file>