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1C007-B246-C4FF-194F-375FC3FAD432}" v="1535" dt="2021-08-25T14:49:00.199"/>
    <p1510:client id="{7229C10D-E1F4-FCCD-6608-3B56382AD6FE}" v="65" dt="2021-08-25T14:58:23.593"/>
    <p1510:client id="{7E03E82A-D297-4DF3-8FA9-0A4E5CF279D2}" v="4" dt="2021-08-25T07:32:14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u Erhan [Intern]" userId="S::alexandru.erhan@endava.com::694c8b0f-6509-4e3c-a4be-abb4913b2e9e" providerId="AD" clId="Web-{1C11C007-B246-C4FF-194F-375FC3FAD432}"/>
    <pc:docChg chg="addSld delSld modSld sldOrd">
      <pc:chgData name="Alexandru Erhan [Intern]" userId="S::alexandru.erhan@endava.com::694c8b0f-6509-4e3c-a4be-abb4913b2e9e" providerId="AD" clId="Web-{1C11C007-B246-C4FF-194F-375FC3FAD432}" dt="2021-08-25T14:49:00.199" v="811" actId="14100"/>
      <pc:docMkLst>
        <pc:docMk/>
      </pc:docMkLst>
      <pc:sldChg chg="addSp delSp modSp">
        <pc:chgData name="Alexandru Erhan [Intern]" userId="S::alexandru.erhan@endava.com::694c8b0f-6509-4e3c-a4be-abb4913b2e9e" providerId="AD" clId="Web-{1C11C007-B246-C4FF-194F-375FC3FAD432}" dt="2021-08-25T07:41:53.770" v="49" actId="20577"/>
        <pc:sldMkLst>
          <pc:docMk/>
          <pc:sldMk cId="109857222" sldId="256"/>
        </pc:sldMkLst>
        <pc:spChg chg="mod">
          <ac:chgData name="Alexandru Erhan [Intern]" userId="S::alexandru.erhan@endava.com::694c8b0f-6509-4e3c-a4be-abb4913b2e9e" providerId="AD" clId="Web-{1C11C007-B246-C4FF-194F-375FC3FAD432}" dt="2021-08-25T07:41:27.941" v="2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exandru Erhan [Intern]" userId="S::alexandru.erhan@endava.com::694c8b0f-6509-4e3c-a4be-abb4913b2e9e" providerId="AD" clId="Web-{1C11C007-B246-C4FF-194F-375FC3FAD432}" dt="2021-08-25T07:41:53.770" v="49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lexandru Erhan [Intern]" userId="S::alexandru.erhan@endava.com::694c8b0f-6509-4e3c-a4be-abb4913b2e9e" providerId="AD" clId="Web-{1C11C007-B246-C4FF-194F-375FC3FAD432}" dt="2021-08-25T07:35:58.277" v="12"/>
          <ac:spMkLst>
            <pc:docMk/>
            <pc:sldMk cId="109857222" sldId="256"/>
            <ac:spMk id="7" creationId="{8A3D9BC9-DD77-4B63-BBDA-EDFDF4206BE9}"/>
          </ac:spMkLst>
        </pc:spChg>
        <pc:picChg chg="del">
          <ac:chgData name="Alexandru Erhan [Intern]" userId="S::alexandru.erhan@endava.com::694c8b0f-6509-4e3c-a4be-abb4913b2e9e" providerId="AD" clId="Web-{1C11C007-B246-C4FF-194F-375FC3FAD432}" dt="2021-08-25T07:34:45.354" v="4"/>
          <ac:picMkLst>
            <pc:docMk/>
            <pc:sldMk cId="109857222" sldId="256"/>
            <ac:picMk id="4" creationId="{84B821FB-9F5C-49F8-BB0B-C9C4B96AABD0}"/>
          </ac:picMkLst>
        </pc:picChg>
        <pc:picChg chg="add del mod">
          <ac:chgData name="Alexandru Erhan [Intern]" userId="S::alexandru.erhan@endava.com::694c8b0f-6509-4e3c-a4be-abb4913b2e9e" providerId="AD" clId="Web-{1C11C007-B246-C4FF-194F-375FC3FAD432}" dt="2021-08-25T07:34:49.932" v="6"/>
          <ac:picMkLst>
            <pc:docMk/>
            <pc:sldMk cId="109857222" sldId="256"/>
            <ac:picMk id="5" creationId="{743BDEB4-3521-41BC-BD1B-56C0719A759C}"/>
          </ac:picMkLst>
        </pc:picChg>
        <pc:picChg chg="add mod ord">
          <ac:chgData name="Alexandru Erhan [Intern]" userId="S::alexandru.erhan@endava.com::694c8b0f-6509-4e3c-a4be-abb4913b2e9e" providerId="AD" clId="Web-{1C11C007-B246-C4FF-194F-375FC3FAD432}" dt="2021-08-25T07:35:32.855" v="11"/>
          <ac:picMkLst>
            <pc:docMk/>
            <pc:sldMk cId="109857222" sldId="256"/>
            <ac:picMk id="6" creationId="{08405D07-BE90-4229-BA57-7ED2FCF0B0B2}"/>
          </ac:picMkLst>
        </pc:picChg>
        <pc:picChg chg="add del mod">
          <ac:chgData name="Alexandru Erhan [Intern]" userId="S::alexandru.erhan@endava.com::694c8b0f-6509-4e3c-a4be-abb4913b2e9e" providerId="AD" clId="Web-{1C11C007-B246-C4FF-194F-375FC3FAD432}" dt="2021-08-25T07:36:37.466" v="16"/>
          <ac:picMkLst>
            <pc:docMk/>
            <pc:sldMk cId="109857222" sldId="256"/>
            <ac:picMk id="8" creationId="{7660B2AE-C40F-42CB-B10F-5C19FD6F2AD3}"/>
          </ac:picMkLst>
        </pc:picChg>
        <pc:picChg chg="add mod">
          <ac:chgData name="Alexandru Erhan [Intern]" userId="S::alexandru.erhan@endava.com::694c8b0f-6509-4e3c-a4be-abb4913b2e9e" providerId="AD" clId="Web-{1C11C007-B246-C4FF-194F-375FC3FAD432}" dt="2021-08-25T07:36:43.575" v="18" actId="14100"/>
          <ac:picMkLst>
            <pc:docMk/>
            <pc:sldMk cId="109857222" sldId="256"/>
            <ac:picMk id="9" creationId="{EF3AB4AA-08F3-4376-AD28-97AA552ECB1C}"/>
          </ac:picMkLst>
        </pc:picChg>
      </pc:sldChg>
      <pc:sldChg chg="addSp delSp modSp add mod replId setBg setClrOvrMap">
        <pc:chgData name="Alexandru Erhan [Intern]" userId="S::alexandru.erhan@endava.com::694c8b0f-6509-4e3c-a4be-abb4913b2e9e" providerId="AD" clId="Web-{1C11C007-B246-C4FF-194F-375FC3FAD432}" dt="2021-08-25T07:46:30.964" v="110" actId="1076"/>
        <pc:sldMkLst>
          <pc:docMk/>
          <pc:sldMk cId="3433398732" sldId="257"/>
        </pc:sldMkLst>
        <pc:spChg chg="mod">
          <ac:chgData name="Alexandru Erhan [Intern]" userId="S::alexandru.erhan@endava.com::694c8b0f-6509-4e3c-a4be-abb4913b2e9e" providerId="AD" clId="Web-{1C11C007-B246-C4FF-194F-375FC3FAD432}" dt="2021-08-25T07:46:30.964" v="110" actId="1076"/>
          <ac:spMkLst>
            <pc:docMk/>
            <pc:sldMk cId="3433398732" sldId="257"/>
            <ac:spMk id="2" creationId="{00000000-0000-0000-0000-000000000000}"/>
          </ac:spMkLst>
        </pc:spChg>
        <pc:spChg chg="del">
          <ac:chgData name="Alexandru Erhan [Intern]" userId="S::alexandru.erhan@endava.com::694c8b0f-6509-4e3c-a4be-abb4913b2e9e" providerId="AD" clId="Web-{1C11C007-B246-C4FF-194F-375FC3FAD432}" dt="2021-08-25T07:42:31.880" v="54"/>
          <ac:spMkLst>
            <pc:docMk/>
            <pc:sldMk cId="3433398732" sldId="257"/>
            <ac:spMk id="3" creationId="{00000000-0000-0000-0000-000000000000}"/>
          </ac:spMkLst>
        </pc:spChg>
        <pc:spChg chg="add mod">
          <ac:chgData name="Alexandru Erhan [Intern]" userId="S::alexandru.erhan@endava.com::694c8b0f-6509-4e3c-a4be-abb4913b2e9e" providerId="AD" clId="Web-{1C11C007-B246-C4FF-194F-375FC3FAD432}" dt="2021-08-25T07:46:14.198" v="109"/>
          <ac:spMkLst>
            <pc:docMk/>
            <pc:sldMk cId="3433398732" sldId="257"/>
            <ac:spMk id="5" creationId="{C6E889DA-4DFC-4BB5-8D60-F57C8573AA8E}"/>
          </ac:spMkLst>
        </pc:spChg>
        <pc:spChg chg="mod ord">
          <ac:chgData name="Alexandru Erhan [Intern]" userId="S::alexandru.erhan@endava.com::694c8b0f-6509-4e3c-a4be-abb4913b2e9e" providerId="AD" clId="Web-{1C11C007-B246-C4FF-194F-375FC3FAD432}" dt="2021-08-25T07:46:14.198" v="109"/>
          <ac:spMkLst>
            <pc:docMk/>
            <pc:sldMk cId="3433398732" sldId="257"/>
            <ac:spMk id="7" creationId="{8A3D9BC9-DD77-4B63-BBDA-EDFDF4206BE9}"/>
          </ac:spMkLst>
        </pc:spChg>
        <pc:spChg chg="add">
          <ac:chgData name="Alexandru Erhan [Intern]" userId="S::alexandru.erhan@endava.com::694c8b0f-6509-4e3c-a4be-abb4913b2e9e" providerId="AD" clId="Web-{1C11C007-B246-C4FF-194F-375FC3FAD432}" dt="2021-08-25T07:46:14.198" v="109"/>
          <ac:spMkLst>
            <pc:docMk/>
            <pc:sldMk cId="3433398732" sldId="257"/>
            <ac:spMk id="14" creationId="{657F69E0-C4B0-4BEC-A689-4F8D877F05D4}"/>
          </ac:spMkLst>
        </pc:spChg>
        <pc:spChg chg="add">
          <ac:chgData name="Alexandru Erhan [Intern]" userId="S::alexandru.erhan@endava.com::694c8b0f-6509-4e3c-a4be-abb4913b2e9e" providerId="AD" clId="Web-{1C11C007-B246-C4FF-194F-375FC3FAD432}" dt="2021-08-25T07:46:14.198" v="109"/>
          <ac:spMkLst>
            <pc:docMk/>
            <pc:sldMk cId="3433398732" sldId="257"/>
            <ac:spMk id="16" creationId="{9F6380B4-6A1C-481E-8408-B4E6C75B9B81}"/>
          </ac:spMkLst>
        </pc:spChg>
        <pc:picChg chg="mod">
          <ac:chgData name="Alexandru Erhan [Intern]" userId="S::alexandru.erhan@endava.com::694c8b0f-6509-4e3c-a4be-abb4913b2e9e" providerId="AD" clId="Web-{1C11C007-B246-C4FF-194F-375FC3FAD432}" dt="2021-08-25T07:46:14.198" v="109"/>
          <ac:picMkLst>
            <pc:docMk/>
            <pc:sldMk cId="3433398732" sldId="257"/>
            <ac:picMk id="6" creationId="{08405D07-BE90-4229-BA57-7ED2FCF0B0B2}"/>
          </ac:picMkLst>
        </pc:picChg>
        <pc:picChg chg="ord">
          <ac:chgData name="Alexandru Erhan [Intern]" userId="S::alexandru.erhan@endava.com::694c8b0f-6509-4e3c-a4be-abb4913b2e9e" providerId="AD" clId="Web-{1C11C007-B246-C4FF-194F-375FC3FAD432}" dt="2021-08-25T07:46:14.198" v="109"/>
          <ac:picMkLst>
            <pc:docMk/>
            <pc:sldMk cId="3433398732" sldId="257"/>
            <ac:picMk id="9" creationId="{EF3AB4AA-08F3-4376-AD28-97AA552ECB1C}"/>
          </ac:picMkLst>
        </pc:picChg>
      </pc:sldChg>
      <pc:sldChg chg="new del">
        <pc:chgData name="Alexandru Erhan [Intern]" userId="S::alexandru.erhan@endava.com::694c8b0f-6509-4e3c-a4be-abb4913b2e9e" providerId="AD" clId="Web-{1C11C007-B246-C4FF-194F-375FC3FAD432}" dt="2021-08-25T07:34:25.681" v="3"/>
        <pc:sldMkLst>
          <pc:docMk/>
          <pc:sldMk cId="4250881854" sldId="257"/>
        </pc:sldMkLst>
      </pc:sldChg>
      <pc:sldChg chg="modSp add ord replId">
        <pc:chgData name="Alexandru Erhan [Intern]" userId="S::alexandru.erhan@endava.com::694c8b0f-6509-4e3c-a4be-abb4913b2e9e" providerId="AD" clId="Web-{1C11C007-B246-C4FF-194F-375FC3FAD432}" dt="2021-08-25T08:36:50.249" v="421" actId="1076"/>
        <pc:sldMkLst>
          <pc:docMk/>
          <pc:sldMk cId="278705908" sldId="258"/>
        </pc:sldMkLst>
        <pc:spChg chg="mod">
          <ac:chgData name="Alexandru Erhan [Intern]" userId="S::alexandru.erhan@endava.com::694c8b0f-6509-4e3c-a4be-abb4913b2e9e" providerId="AD" clId="Web-{1C11C007-B246-C4FF-194F-375FC3FAD432}" dt="2021-08-25T08:36:50.249" v="421" actId="1076"/>
          <ac:spMkLst>
            <pc:docMk/>
            <pc:sldMk cId="278705908" sldId="258"/>
            <ac:spMk id="2" creationId="{00000000-0000-0000-0000-000000000000}"/>
          </ac:spMkLst>
        </pc:spChg>
        <pc:spChg chg="mod">
          <ac:chgData name="Alexandru Erhan [Intern]" userId="S::alexandru.erhan@endava.com::694c8b0f-6509-4e3c-a4be-abb4913b2e9e" providerId="AD" clId="Web-{1C11C007-B246-C4FF-194F-375FC3FAD432}" dt="2021-08-25T08:06:53.588" v="414" actId="20577"/>
          <ac:spMkLst>
            <pc:docMk/>
            <pc:sldMk cId="278705908" sldId="258"/>
            <ac:spMk id="3" creationId="{00000000-0000-0000-0000-000000000000}"/>
          </ac:spMkLst>
        </pc:spChg>
      </pc:sldChg>
      <pc:sldChg chg="new del">
        <pc:chgData name="Alexandru Erhan [Intern]" userId="S::alexandru.erhan@endava.com::694c8b0f-6509-4e3c-a4be-abb4913b2e9e" providerId="AD" clId="Web-{1C11C007-B246-C4FF-194F-375FC3FAD432}" dt="2021-08-25T07:34:24.103" v="2"/>
        <pc:sldMkLst>
          <pc:docMk/>
          <pc:sldMk cId="2015707622" sldId="258"/>
        </pc:sldMkLst>
      </pc:sldChg>
      <pc:sldChg chg="new del">
        <pc:chgData name="Alexandru Erhan [Intern]" userId="S::alexandru.erhan@endava.com::694c8b0f-6509-4e3c-a4be-abb4913b2e9e" providerId="AD" clId="Web-{1C11C007-B246-C4FF-194F-375FC3FAD432}" dt="2021-08-25T07:46:45.434" v="112"/>
        <pc:sldMkLst>
          <pc:docMk/>
          <pc:sldMk cId="4040010519" sldId="258"/>
        </pc:sldMkLst>
      </pc:sldChg>
      <pc:sldChg chg="modSp add replId">
        <pc:chgData name="Alexandru Erhan [Intern]" userId="S::alexandru.erhan@endava.com::694c8b0f-6509-4e3c-a4be-abb4913b2e9e" providerId="AD" clId="Web-{1C11C007-B246-C4FF-194F-375FC3FAD432}" dt="2021-08-25T08:36:45.640" v="420" actId="1076"/>
        <pc:sldMkLst>
          <pc:docMk/>
          <pc:sldMk cId="1225639198" sldId="259"/>
        </pc:sldMkLst>
        <pc:spChg chg="mod">
          <ac:chgData name="Alexandru Erhan [Intern]" userId="S::alexandru.erhan@endava.com::694c8b0f-6509-4e3c-a4be-abb4913b2e9e" providerId="AD" clId="Web-{1C11C007-B246-C4FF-194F-375FC3FAD432}" dt="2021-08-25T08:36:45.640" v="420" actId="1076"/>
          <ac:spMkLst>
            <pc:docMk/>
            <pc:sldMk cId="1225639198" sldId="259"/>
            <ac:spMk id="2" creationId="{00000000-0000-0000-0000-000000000000}"/>
          </ac:spMkLst>
        </pc:spChg>
        <pc:spChg chg="mod">
          <ac:chgData name="Alexandru Erhan [Intern]" userId="S::alexandru.erhan@endava.com::694c8b0f-6509-4e3c-a4be-abb4913b2e9e" providerId="AD" clId="Web-{1C11C007-B246-C4FF-194F-375FC3FAD432}" dt="2021-08-25T08:06:47.134" v="413" actId="20577"/>
          <ac:spMkLst>
            <pc:docMk/>
            <pc:sldMk cId="1225639198" sldId="259"/>
            <ac:spMk id="3" creationId="{00000000-0000-0000-0000-000000000000}"/>
          </ac:spMkLst>
        </pc:spChg>
      </pc:sldChg>
      <pc:sldChg chg="addSp delSp modSp add replId">
        <pc:chgData name="Alexandru Erhan [Intern]" userId="S::alexandru.erhan@endava.com::694c8b0f-6509-4e3c-a4be-abb4913b2e9e" providerId="AD" clId="Web-{1C11C007-B246-C4FF-194F-375FC3FAD432}" dt="2021-08-25T08:36:37.624" v="419" actId="1076"/>
        <pc:sldMkLst>
          <pc:docMk/>
          <pc:sldMk cId="350869544" sldId="260"/>
        </pc:sldMkLst>
        <pc:spChg chg="mod">
          <ac:chgData name="Alexandru Erhan [Intern]" userId="S::alexandru.erhan@endava.com::694c8b0f-6509-4e3c-a4be-abb4913b2e9e" providerId="AD" clId="Web-{1C11C007-B246-C4FF-194F-375FC3FAD432}" dt="2021-08-25T08:36:37.624" v="419" actId="1076"/>
          <ac:spMkLst>
            <pc:docMk/>
            <pc:sldMk cId="350869544" sldId="260"/>
            <ac:spMk id="2" creationId="{00000000-0000-0000-0000-000000000000}"/>
          </ac:spMkLst>
        </pc:spChg>
        <pc:spChg chg="del">
          <ac:chgData name="Alexandru Erhan [Intern]" userId="S::alexandru.erhan@endava.com::694c8b0f-6509-4e3c-a4be-abb4913b2e9e" providerId="AD" clId="Web-{1C11C007-B246-C4FF-194F-375FC3FAD432}" dt="2021-08-25T08:02:31.644" v="328"/>
          <ac:spMkLst>
            <pc:docMk/>
            <pc:sldMk cId="350869544" sldId="260"/>
            <ac:spMk id="3" creationId="{00000000-0000-0000-0000-000000000000}"/>
          </ac:spMkLst>
        </pc:spChg>
        <pc:spChg chg="add mod">
          <ac:chgData name="Alexandru Erhan [Intern]" userId="S::alexandru.erhan@endava.com::694c8b0f-6509-4e3c-a4be-abb4913b2e9e" providerId="AD" clId="Web-{1C11C007-B246-C4FF-194F-375FC3FAD432}" dt="2021-08-25T08:07:40.620" v="418" actId="14100"/>
          <ac:spMkLst>
            <pc:docMk/>
            <pc:sldMk cId="350869544" sldId="260"/>
            <ac:spMk id="5" creationId="{E0E0C1CB-B591-457A-BFE2-C6412CBD7AE8}"/>
          </ac:spMkLst>
        </pc:spChg>
      </pc:sldChg>
      <pc:sldChg chg="addSp delSp modSp add replId">
        <pc:chgData name="Alexandru Erhan [Intern]" userId="S::alexandru.erhan@endava.com::694c8b0f-6509-4e3c-a4be-abb4913b2e9e" providerId="AD" clId="Web-{1C11C007-B246-C4FF-194F-375FC3FAD432}" dt="2021-08-25T13:32:37.577" v="434" actId="14100"/>
        <pc:sldMkLst>
          <pc:docMk/>
          <pc:sldMk cId="1125519779" sldId="261"/>
        </pc:sldMkLst>
        <pc:spChg chg="mod">
          <ac:chgData name="Alexandru Erhan [Intern]" userId="S::alexandru.erhan@endava.com::694c8b0f-6509-4e3c-a4be-abb4913b2e9e" providerId="AD" clId="Web-{1C11C007-B246-C4FF-194F-375FC3FAD432}" dt="2021-08-25T13:31:22.810" v="428" actId="1076"/>
          <ac:spMkLst>
            <pc:docMk/>
            <pc:sldMk cId="1125519779" sldId="261"/>
            <ac:spMk id="2" creationId="{00000000-0000-0000-0000-000000000000}"/>
          </ac:spMkLst>
        </pc:spChg>
        <pc:spChg chg="add del mod">
          <ac:chgData name="Alexandru Erhan [Intern]" userId="S::alexandru.erhan@endava.com::694c8b0f-6509-4e3c-a4be-abb4913b2e9e" providerId="AD" clId="Web-{1C11C007-B246-C4FF-194F-375FC3FAD432}" dt="2021-08-25T13:30:45.371" v="424"/>
          <ac:spMkLst>
            <pc:docMk/>
            <pc:sldMk cId="1125519779" sldId="261"/>
            <ac:spMk id="4" creationId="{6DDFB4B3-BA79-4F75-B28D-24D598D00BD4}"/>
          </ac:spMkLst>
        </pc:spChg>
        <pc:spChg chg="del">
          <ac:chgData name="Alexandru Erhan [Intern]" userId="S::alexandru.erhan@endava.com::694c8b0f-6509-4e3c-a4be-abb4913b2e9e" providerId="AD" clId="Web-{1C11C007-B246-C4FF-194F-375FC3FAD432}" dt="2021-08-25T13:22:52.814" v="423"/>
          <ac:spMkLst>
            <pc:docMk/>
            <pc:sldMk cId="1125519779" sldId="261"/>
            <ac:spMk id="5" creationId="{E0E0C1CB-B591-457A-BFE2-C6412CBD7AE8}"/>
          </ac:spMkLst>
        </pc:spChg>
        <pc:picChg chg="add mod">
          <ac:chgData name="Alexandru Erhan [Intern]" userId="S::alexandru.erhan@endava.com::694c8b0f-6509-4e3c-a4be-abb4913b2e9e" providerId="AD" clId="Web-{1C11C007-B246-C4FF-194F-375FC3FAD432}" dt="2021-08-25T13:32:37.577" v="434" actId="14100"/>
          <ac:picMkLst>
            <pc:docMk/>
            <pc:sldMk cId="1125519779" sldId="261"/>
            <ac:picMk id="8" creationId="{9FE42161-8BC4-43C1-BA8F-B3BDC6EE6EDA}"/>
          </ac:picMkLst>
        </pc:picChg>
      </pc:sldChg>
      <pc:sldChg chg="addSp delSp modSp add replId">
        <pc:chgData name="Alexandru Erhan [Intern]" userId="S::alexandru.erhan@endava.com::694c8b0f-6509-4e3c-a4be-abb4913b2e9e" providerId="AD" clId="Web-{1C11C007-B246-C4FF-194F-375FC3FAD432}" dt="2021-08-25T14:04:23.420" v="448" actId="1076"/>
        <pc:sldMkLst>
          <pc:docMk/>
          <pc:sldMk cId="3564294832" sldId="262"/>
        </pc:sldMkLst>
        <pc:picChg chg="add del mod">
          <ac:chgData name="Alexandru Erhan [Intern]" userId="S::alexandru.erhan@endava.com::694c8b0f-6509-4e3c-a4be-abb4913b2e9e" providerId="AD" clId="Web-{1C11C007-B246-C4FF-194F-375FC3FAD432}" dt="2021-08-25T14:04:11.935" v="443"/>
          <ac:picMkLst>
            <pc:docMk/>
            <pc:sldMk cId="3564294832" sldId="262"/>
            <ac:picMk id="3" creationId="{35E2C3C4-331A-457F-A408-F377C8C317B7}"/>
          </ac:picMkLst>
        </pc:picChg>
        <pc:picChg chg="add mod">
          <ac:chgData name="Alexandru Erhan [Intern]" userId="S::alexandru.erhan@endava.com::694c8b0f-6509-4e3c-a4be-abb4913b2e9e" providerId="AD" clId="Web-{1C11C007-B246-C4FF-194F-375FC3FAD432}" dt="2021-08-25T14:04:23.420" v="448" actId="1076"/>
          <ac:picMkLst>
            <pc:docMk/>
            <pc:sldMk cId="3564294832" sldId="262"/>
            <ac:picMk id="4" creationId="{EEAEE66E-98C9-4A61-9E17-5B288117D652}"/>
          </ac:picMkLst>
        </pc:picChg>
        <pc:picChg chg="del">
          <ac:chgData name="Alexandru Erhan [Intern]" userId="S::alexandru.erhan@endava.com::694c8b0f-6509-4e3c-a4be-abb4913b2e9e" providerId="AD" clId="Web-{1C11C007-B246-C4FF-194F-375FC3FAD432}" dt="2021-08-25T13:32:43.530" v="436"/>
          <ac:picMkLst>
            <pc:docMk/>
            <pc:sldMk cId="3564294832" sldId="262"/>
            <ac:picMk id="8" creationId="{9FE42161-8BC4-43C1-BA8F-B3BDC6EE6EDA}"/>
          </ac:picMkLst>
        </pc:picChg>
      </pc:sldChg>
      <pc:sldChg chg="addSp delSp modSp add replId">
        <pc:chgData name="Alexandru Erhan [Intern]" userId="S::alexandru.erhan@endava.com::694c8b0f-6509-4e3c-a4be-abb4913b2e9e" providerId="AD" clId="Web-{1C11C007-B246-C4FF-194F-375FC3FAD432}" dt="2021-08-25T14:40:18.534" v="792" actId="20577"/>
        <pc:sldMkLst>
          <pc:docMk/>
          <pc:sldMk cId="1268048167" sldId="263"/>
        </pc:sldMkLst>
        <pc:spChg chg="add mod">
          <ac:chgData name="Alexandru Erhan [Intern]" userId="S::alexandru.erhan@endava.com::694c8b0f-6509-4e3c-a4be-abb4913b2e9e" providerId="AD" clId="Web-{1C11C007-B246-C4FF-194F-375FC3FAD432}" dt="2021-08-25T14:40:18.534" v="792" actId="20577"/>
          <ac:spMkLst>
            <pc:docMk/>
            <pc:sldMk cId="1268048167" sldId="263"/>
            <ac:spMk id="3" creationId="{C0BD079D-C8AB-40F0-BB5E-3F9173BE4856}"/>
          </ac:spMkLst>
        </pc:spChg>
        <pc:picChg chg="del">
          <ac:chgData name="Alexandru Erhan [Intern]" userId="S::alexandru.erhan@endava.com::694c8b0f-6509-4e3c-a4be-abb4913b2e9e" providerId="AD" clId="Web-{1C11C007-B246-C4FF-194F-375FC3FAD432}" dt="2021-08-25T14:18:09.808" v="450"/>
          <ac:picMkLst>
            <pc:docMk/>
            <pc:sldMk cId="1268048167" sldId="263"/>
            <ac:picMk id="4" creationId="{EEAEE66E-98C9-4A61-9E17-5B288117D652}"/>
          </ac:picMkLst>
        </pc:picChg>
        <pc:picChg chg="mod">
          <ac:chgData name="Alexandru Erhan [Intern]" userId="S::alexandru.erhan@endava.com::694c8b0f-6509-4e3c-a4be-abb4913b2e9e" providerId="AD" clId="Web-{1C11C007-B246-C4FF-194F-375FC3FAD432}" dt="2021-08-25T14:18:24.465" v="453" actId="1076"/>
          <ac:picMkLst>
            <pc:docMk/>
            <pc:sldMk cId="1268048167" sldId="263"/>
            <ac:picMk id="6" creationId="{08405D07-BE90-4229-BA57-7ED2FCF0B0B2}"/>
          </ac:picMkLst>
        </pc:picChg>
      </pc:sldChg>
      <pc:sldChg chg="addSp modSp add replId">
        <pc:chgData name="Alexandru Erhan [Intern]" userId="S::alexandru.erhan@endava.com::694c8b0f-6509-4e3c-a4be-abb4913b2e9e" providerId="AD" clId="Web-{1C11C007-B246-C4FF-194F-375FC3FAD432}" dt="2021-08-25T14:49:00.199" v="811" actId="14100"/>
        <pc:sldMkLst>
          <pc:docMk/>
          <pc:sldMk cId="637902864" sldId="264"/>
        </pc:sldMkLst>
        <pc:spChg chg="mod">
          <ac:chgData name="Alexandru Erhan [Intern]" userId="S::alexandru.erhan@endava.com::694c8b0f-6509-4e3c-a4be-abb4913b2e9e" providerId="AD" clId="Web-{1C11C007-B246-C4FF-194F-375FC3FAD432}" dt="2021-08-25T14:38:58.876" v="754" actId="1076"/>
          <ac:spMkLst>
            <pc:docMk/>
            <pc:sldMk cId="637902864" sldId="264"/>
            <ac:spMk id="2" creationId="{00000000-0000-0000-0000-000000000000}"/>
          </ac:spMkLst>
        </pc:spChg>
        <pc:spChg chg="mod">
          <ac:chgData name="Alexandru Erhan [Intern]" userId="S::alexandru.erhan@endava.com::694c8b0f-6509-4e3c-a4be-abb4913b2e9e" providerId="AD" clId="Web-{1C11C007-B246-C4FF-194F-375FC3FAD432}" dt="2021-08-25T14:39:14.986" v="785" actId="20577"/>
          <ac:spMkLst>
            <pc:docMk/>
            <pc:sldMk cId="637902864" sldId="264"/>
            <ac:spMk id="3" creationId="{C0BD079D-C8AB-40F0-BB5E-3F9173BE4856}"/>
          </ac:spMkLst>
        </pc:spChg>
        <pc:picChg chg="add mod">
          <ac:chgData name="Alexandru Erhan [Intern]" userId="S::alexandru.erhan@endava.com::694c8b0f-6509-4e3c-a4be-abb4913b2e9e" providerId="AD" clId="Web-{1C11C007-B246-C4FF-194F-375FC3FAD432}" dt="2021-08-25T14:48:03.135" v="793"/>
          <ac:picMkLst>
            <pc:docMk/>
            <pc:sldMk cId="637902864" sldId="264"/>
            <ac:picMk id="4" creationId="{6E0D3CE4-6942-4581-947B-BC15AC11F41C}"/>
          </ac:picMkLst>
        </pc:picChg>
        <pc:picChg chg="add mod">
          <ac:chgData name="Alexandru Erhan [Intern]" userId="S::alexandru.erhan@endava.com::694c8b0f-6509-4e3c-a4be-abb4913b2e9e" providerId="AD" clId="Web-{1C11C007-B246-C4FF-194F-375FC3FAD432}" dt="2021-08-25T14:49:00.199" v="811" actId="14100"/>
          <ac:picMkLst>
            <pc:docMk/>
            <pc:sldMk cId="637902864" sldId="264"/>
            <ac:picMk id="5" creationId="{AF52DA50-646B-4A17-B102-E483AB732C04}"/>
          </ac:picMkLst>
        </pc:picChg>
        <pc:picChg chg="add mod">
          <ac:chgData name="Alexandru Erhan [Intern]" userId="S::alexandru.erhan@endava.com::694c8b0f-6509-4e3c-a4be-abb4913b2e9e" providerId="AD" clId="Web-{1C11C007-B246-C4FF-194F-375FC3FAD432}" dt="2021-08-25T14:48:56.636" v="809" actId="1076"/>
          <ac:picMkLst>
            <pc:docMk/>
            <pc:sldMk cId="637902864" sldId="264"/>
            <ac:picMk id="8" creationId="{A17E7450-7B9D-47CB-904C-5356905FEFC0}"/>
          </ac:picMkLst>
        </pc:picChg>
        <pc:picChg chg="add mod">
          <ac:chgData name="Alexandru Erhan [Intern]" userId="S::alexandru.erhan@endava.com::694c8b0f-6509-4e3c-a4be-abb4913b2e9e" providerId="AD" clId="Web-{1C11C007-B246-C4FF-194F-375FC3FAD432}" dt="2021-08-25T14:48:54.464" v="808" actId="1076"/>
          <ac:picMkLst>
            <pc:docMk/>
            <pc:sldMk cId="637902864" sldId="264"/>
            <ac:picMk id="10" creationId="{AE2E8F83-7360-4199-8E26-2BB8C250AE8F}"/>
          </ac:picMkLst>
        </pc:picChg>
        <pc:picChg chg="add mod">
          <ac:chgData name="Alexandru Erhan [Intern]" userId="S::alexandru.erhan@endava.com::694c8b0f-6509-4e3c-a4be-abb4913b2e9e" providerId="AD" clId="Web-{1C11C007-B246-C4FF-194F-375FC3FAD432}" dt="2021-08-25T14:48:53.105" v="807" actId="1076"/>
          <ac:picMkLst>
            <pc:docMk/>
            <pc:sldMk cId="637902864" sldId="264"/>
            <ac:picMk id="11" creationId="{0CF1F280-D7AC-425F-898A-37D3DF06CF69}"/>
          </ac:picMkLst>
        </pc:picChg>
      </pc:sldChg>
    </pc:docChg>
  </pc:docChgLst>
  <pc:docChgLst>
    <pc:chgData name="Alexandru Erhan [Intern]" userId="S::alexandru.erhan@endava.com::694c8b0f-6509-4e3c-a4be-abb4913b2e9e" providerId="AD" clId="Web-{7229C10D-E1F4-FCCD-6608-3B56382AD6FE}"/>
    <pc:docChg chg="addSld delSld modSld sldOrd">
      <pc:chgData name="Alexandru Erhan [Intern]" userId="S::alexandru.erhan@endava.com::694c8b0f-6509-4e3c-a4be-abb4913b2e9e" providerId="AD" clId="Web-{7229C10D-E1F4-FCCD-6608-3B56382AD6FE}" dt="2021-08-25T14:58:22.187" v="61"/>
      <pc:docMkLst>
        <pc:docMk/>
      </pc:docMkLst>
      <pc:sldChg chg="addSp delSp modSp">
        <pc:chgData name="Alexandru Erhan [Intern]" userId="S::alexandru.erhan@endava.com::694c8b0f-6509-4e3c-a4be-abb4913b2e9e" providerId="AD" clId="Web-{7229C10D-E1F4-FCCD-6608-3B56382AD6FE}" dt="2021-08-25T14:58:03.311" v="59" actId="1076"/>
        <pc:sldMkLst>
          <pc:docMk/>
          <pc:sldMk cId="3564294832" sldId="262"/>
        </pc:sldMkLst>
        <pc:picChg chg="add mod">
          <ac:chgData name="Alexandru Erhan [Intern]" userId="S::alexandru.erhan@endava.com::694c8b0f-6509-4e3c-a4be-abb4913b2e9e" providerId="AD" clId="Web-{7229C10D-E1F4-FCCD-6608-3B56382AD6FE}" dt="2021-08-25T14:58:03.311" v="59" actId="1076"/>
          <ac:picMkLst>
            <pc:docMk/>
            <pc:sldMk cId="3564294832" sldId="262"/>
            <ac:picMk id="3" creationId="{4F95EA95-9AA8-4FB6-905A-296853B8C340}"/>
          </ac:picMkLst>
        </pc:picChg>
        <pc:picChg chg="del">
          <ac:chgData name="Alexandru Erhan [Intern]" userId="S::alexandru.erhan@endava.com::694c8b0f-6509-4e3c-a4be-abb4913b2e9e" providerId="AD" clId="Web-{7229C10D-E1F4-FCCD-6608-3B56382AD6FE}" dt="2021-08-25T14:57:26.670" v="54"/>
          <ac:picMkLst>
            <pc:docMk/>
            <pc:sldMk cId="3564294832" sldId="262"/>
            <ac:picMk id="4" creationId="{EEAEE66E-98C9-4A61-9E17-5B288117D652}"/>
          </ac:picMkLst>
        </pc:picChg>
      </pc:sldChg>
      <pc:sldChg chg="addSp delSp modSp mod setBg setClrOvrMap">
        <pc:chgData name="Alexandru Erhan [Intern]" userId="S::alexandru.erhan@endava.com::694c8b0f-6509-4e3c-a4be-abb4913b2e9e" providerId="AD" clId="Web-{7229C10D-E1F4-FCCD-6608-3B56382AD6FE}" dt="2021-08-25T14:58:22.187" v="61"/>
        <pc:sldMkLst>
          <pc:docMk/>
          <pc:sldMk cId="637902864" sldId="264"/>
        </pc:sldMkLst>
        <pc:spChg chg="mod">
          <ac:chgData name="Alexandru Erhan [Intern]" userId="S::alexandru.erhan@endava.com::694c8b0f-6509-4e3c-a4be-abb4913b2e9e" providerId="AD" clId="Web-{7229C10D-E1F4-FCCD-6608-3B56382AD6FE}" dt="2021-08-25T14:58:22.187" v="61"/>
          <ac:spMkLst>
            <pc:docMk/>
            <pc:sldMk cId="637902864" sldId="264"/>
            <ac:spMk id="2" creationId="{00000000-0000-0000-0000-000000000000}"/>
          </ac:spMkLst>
        </pc:spChg>
        <pc:spChg chg="mod ord">
          <ac:chgData name="Alexandru Erhan [Intern]" userId="S::alexandru.erhan@endava.com::694c8b0f-6509-4e3c-a4be-abb4913b2e9e" providerId="AD" clId="Web-{7229C10D-E1F4-FCCD-6608-3B56382AD6FE}" dt="2021-08-25T14:58:22.187" v="61"/>
          <ac:spMkLst>
            <pc:docMk/>
            <pc:sldMk cId="637902864" sldId="264"/>
            <ac:spMk id="3" creationId="{C0BD079D-C8AB-40F0-BB5E-3F9173BE4856}"/>
          </ac:spMkLst>
        </pc:spChg>
        <pc:spChg chg="mod ord">
          <ac:chgData name="Alexandru Erhan [Intern]" userId="S::alexandru.erhan@endava.com::694c8b0f-6509-4e3c-a4be-abb4913b2e9e" providerId="AD" clId="Web-{7229C10D-E1F4-FCCD-6608-3B56382AD6FE}" dt="2021-08-25T14:58:22.187" v="61"/>
          <ac:spMkLst>
            <pc:docMk/>
            <pc:sldMk cId="637902864" sldId="264"/>
            <ac:spMk id="7" creationId="{8A3D9BC9-DD77-4B63-BBDA-EDFDF4206BE9}"/>
          </ac:spMkLst>
        </pc:spChg>
        <pc:spChg chg="add del">
          <ac:chgData name="Alexandru Erhan [Intern]" userId="S::alexandru.erhan@endava.com::694c8b0f-6509-4e3c-a4be-abb4913b2e9e" providerId="AD" clId="Web-{7229C10D-E1F4-FCCD-6608-3B56382AD6FE}" dt="2021-08-25T14:58:22.187" v="61"/>
          <ac:spMkLst>
            <pc:docMk/>
            <pc:sldMk cId="637902864" sldId="264"/>
            <ac:spMk id="16" creationId="{8DF8AE6E-38CD-4B2A-8E02-F099DD30EF40}"/>
          </ac:spMkLst>
        </pc:spChg>
        <pc:spChg chg="add del">
          <ac:chgData name="Alexandru Erhan [Intern]" userId="S::alexandru.erhan@endava.com::694c8b0f-6509-4e3c-a4be-abb4913b2e9e" providerId="AD" clId="Web-{7229C10D-E1F4-FCCD-6608-3B56382AD6FE}" dt="2021-08-25T14:58:22.187" v="61"/>
          <ac:spMkLst>
            <pc:docMk/>
            <pc:sldMk cId="637902864" sldId="264"/>
            <ac:spMk id="18" creationId="{23293907-0F26-4752-BCD0-3AC2C5026383}"/>
          </ac:spMkLst>
        </pc:spChg>
        <pc:spChg chg="add del">
          <ac:chgData name="Alexandru Erhan [Intern]" userId="S::alexandru.erhan@endava.com::694c8b0f-6509-4e3c-a4be-abb4913b2e9e" providerId="AD" clId="Web-{7229C10D-E1F4-FCCD-6608-3B56382AD6FE}" dt="2021-08-25T14:58:22.187" v="61"/>
          <ac:spMkLst>
            <pc:docMk/>
            <pc:sldMk cId="637902864" sldId="264"/>
            <ac:spMk id="20" creationId="{4CA07809-FD84-4293-BEDA-C920BB2A1F3F}"/>
          </ac:spMkLst>
        </pc:spChg>
        <pc:spChg chg="add del">
          <ac:chgData name="Alexandru Erhan [Intern]" userId="S::alexandru.erhan@endava.com::694c8b0f-6509-4e3c-a4be-abb4913b2e9e" providerId="AD" clId="Web-{7229C10D-E1F4-FCCD-6608-3B56382AD6FE}" dt="2021-08-25T14:58:22.187" v="61"/>
          <ac:spMkLst>
            <pc:docMk/>
            <pc:sldMk cId="637902864" sldId="264"/>
            <ac:spMk id="22" creationId="{A06D4B98-7FBD-4771-9C71-AE026D67023F}"/>
          </ac:spMkLst>
        </pc:spChg>
        <pc:spChg chg="add del">
          <ac:chgData name="Alexandru Erhan [Intern]" userId="S::alexandru.erhan@endava.com::694c8b0f-6509-4e3c-a4be-abb4913b2e9e" providerId="AD" clId="Web-{7229C10D-E1F4-FCCD-6608-3B56382AD6FE}" dt="2021-08-25T14:58:22.187" v="61"/>
          <ac:spMkLst>
            <pc:docMk/>
            <pc:sldMk cId="637902864" sldId="264"/>
            <ac:spMk id="24" creationId="{1E32D174-F8A9-4FF0-8888-1B4F5E184961}"/>
          </ac:spMkLst>
        </pc:spChg>
        <pc:spChg chg="add del">
          <ac:chgData name="Alexandru Erhan [Intern]" userId="S::alexandru.erhan@endava.com::694c8b0f-6509-4e3c-a4be-abb4913b2e9e" providerId="AD" clId="Web-{7229C10D-E1F4-FCCD-6608-3B56382AD6FE}" dt="2021-08-25T14:58:22.187" v="61"/>
          <ac:spMkLst>
            <pc:docMk/>
            <pc:sldMk cId="637902864" sldId="264"/>
            <ac:spMk id="26" creationId="{769201C5-687E-46FB-BA72-23BA40BFEE1E}"/>
          </ac:spMkLst>
        </pc:spChg>
        <pc:spChg chg="add del">
          <ac:chgData name="Alexandru Erhan [Intern]" userId="S::alexandru.erhan@endava.com::694c8b0f-6509-4e3c-a4be-abb4913b2e9e" providerId="AD" clId="Web-{7229C10D-E1F4-FCCD-6608-3B56382AD6FE}" dt="2021-08-25T14:58:22.187" v="61"/>
          <ac:spMkLst>
            <pc:docMk/>
            <pc:sldMk cId="637902864" sldId="264"/>
            <ac:spMk id="28" creationId="{339141A8-FDFD-4ABE-A499-72C9669F4BE6}"/>
          </ac:spMkLst>
        </pc:spChg>
        <pc:spChg chg="add del">
          <ac:chgData name="Alexandru Erhan [Intern]" userId="S::alexandru.erhan@endava.com::694c8b0f-6509-4e3c-a4be-abb4913b2e9e" providerId="AD" clId="Web-{7229C10D-E1F4-FCCD-6608-3B56382AD6FE}" dt="2021-08-25T14:58:22.187" v="61"/>
          <ac:spMkLst>
            <pc:docMk/>
            <pc:sldMk cId="637902864" sldId="264"/>
            <ac:spMk id="30" creationId="{8A439E11-755A-4258-859D-56A6B6AFCB66}"/>
          </ac:spMkLst>
        </pc:spChg>
        <pc:spChg chg="add del">
          <ac:chgData name="Alexandru Erhan [Intern]" userId="S::alexandru.erhan@endava.com::694c8b0f-6509-4e3c-a4be-abb4913b2e9e" providerId="AD" clId="Web-{7229C10D-E1F4-FCCD-6608-3B56382AD6FE}" dt="2021-08-25T14:58:22.187" v="61"/>
          <ac:spMkLst>
            <pc:docMk/>
            <pc:sldMk cId="637902864" sldId="264"/>
            <ac:spMk id="32" creationId="{E916EF49-F958-4F28-A999-F8FA8D09AF86}"/>
          </ac:spMkLst>
        </pc:spChg>
        <pc:spChg chg="add del">
          <ac:chgData name="Alexandru Erhan [Intern]" userId="S::alexandru.erhan@endava.com::694c8b0f-6509-4e3c-a4be-abb4913b2e9e" providerId="AD" clId="Web-{7229C10D-E1F4-FCCD-6608-3B56382AD6FE}" dt="2021-08-25T14:58:22.187" v="61"/>
          <ac:spMkLst>
            <pc:docMk/>
            <pc:sldMk cId="637902864" sldId="264"/>
            <ac:spMk id="34" creationId="{A7665D74-DFEA-412C-928C-F090E67084F3}"/>
          </ac:spMkLst>
        </pc:spChg>
        <pc:spChg chg="add del">
          <ac:chgData name="Alexandru Erhan [Intern]" userId="S::alexandru.erhan@endava.com::694c8b0f-6509-4e3c-a4be-abb4913b2e9e" providerId="AD" clId="Web-{7229C10D-E1F4-FCCD-6608-3B56382AD6FE}" dt="2021-08-25T14:58:22.187" v="61"/>
          <ac:spMkLst>
            <pc:docMk/>
            <pc:sldMk cId="637902864" sldId="264"/>
            <ac:spMk id="36" creationId="{3E84BD56-679D-4E0C-9C9B-D694ABF07373}"/>
          </ac:spMkLst>
        </pc:spChg>
        <pc:spChg chg="add del">
          <ac:chgData name="Alexandru Erhan [Intern]" userId="S::alexandru.erhan@endava.com::694c8b0f-6509-4e3c-a4be-abb4913b2e9e" providerId="AD" clId="Web-{7229C10D-E1F4-FCCD-6608-3B56382AD6FE}" dt="2021-08-25T14:58:22.187" v="61"/>
          <ac:spMkLst>
            <pc:docMk/>
            <pc:sldMk cId="637902864" sldId="264"/>
            <ac:spMk id="38" creationId="{2335FEDF-EF88-4E68-9CF7-5A72EF32AFC2}"/>
          </ac:spMkLst>
        </pc:spChg>
        <pc:spChg chg="add del">
          <ac:chgData name="Alexandru Erhan [Intern]" userId="S::alexandru.erhan@endava.com::694c8b0f-6509-4e3c-a4be-abb4913b2e9e" providerId="AD" clId="Web-{7229C10D-E1F4-FCCD-6608-3B56382AD6FE}" dt="2021-08-25T14:58:22.187" v="61"/>
          <ac:spMkLst>
            <pc:docMk/>
            <pc:sldMk cId="637902864" sldId="264"/>
            <ac:spMk id="40" creationId="{03DB71A4-74AA-406D-9553-61C0C6D23689}"/>
          </ac:spMkLst>
        </pc:spChg>
        <pc:spChg chg="add del">
          <ac:chgData name="Alexandru Erhan [Intern]" userId="S::alexandru.erhan@endava.com::694c8b0f-6509-4e3c-a4be-abb4913b2e9e" providerId="AD" clId="Web-{7229C10D-E1F4-FCCD-6608-3B56382AD6FE}" dt="2021-08-25T14:58:22.187" v="61"/>
          <ac:spMkLst>
            <pc:docMk/>
            <pc:sldMk cId="637902864" sldId="264"/>
            <ac:spMk id="42" creationId="{DA9994C2-211B-4BF6-B6A0-D67471594EC1}"/>
          </ac:spMkLst>
        </pc:spChg>
        <pc:spChg chg="add del">
          <ac:chgData name="Alexandru Erhan [Intern]" userId="S::alexandru.erhan@endava.com::694c8b0f-6509-4e3c-a4be-abb4913b2e9e" providerId="AD" clId="Web-{7229C10D-E1F4-FCCD-6608-3B56382AD6FE}" dt="2021-08-25T14:58:22.187" v="61"/>
          <ac:spMkLst>
            <pc:docMk/>
            <pc:sldMk cId="637902864" sldId="264"/>
            <ac:spMk id="44" creationId="{837A7BE2-DF08-4ECE-A520-13927DBF4C5E}"/>
          </ac:spMkLst>
        </pc:spChg>
        <pc:picChg chg="mod ord">
          <ac:chgData name="Alexandru Erhan [Intern]" userId="S::alexandru.erhan@endava.com::694c8b0f-6509-4e3c-a4be-abb4913b2e9e" providerId="AD" clId="Web-{7229C10D-E1F4-FCCD-6608-3B56382AD6FE}" dt="2021-08-25T14:58:22.187" v="61"/>
          <ac:picMkLst>
            <pc:docMk/>
            <pc:sldMk cId="637902864" sldId="264"/>
            <ac:picMk id="4" creationId="{6E0D3CE4-6942-4581-947B-BC15AC11F41C}"/>
          </ac:picMkLst>
        </pc:picChg>
        <pc:picChg chg="mod ord">
          <ac:chgData name="Alexandru Erhan [Intern]" userId="S::alexandru.erhan@endava.com::694c8b0f-6509-4e3c-a4be-abb4913b2e9e" providerId="AD" clId="Web-{7229C10D-E1F4-FCCD-6608-3B56382AD6FE}" dt="2021-08-25T14:58:22.187" v="61"/>
          <ac:picMkLst>
            <pc:docMk/>
            <pc:sldMk cId="637902864" sldId="264"/>
            <ac:picMk id="5" creationId="{AF52DA50-646B-4A17-B102-E483AB732C04}"/>
          </ac:picMkLst>
        </pc:picChg>
        <pc:picChg chg="mod ord">
          <ac:chgData name="Alexandru Erhan [Intern]" userId="S::alexandru.erhan@endava.com::694c8b0f-6509-4e3c-a4be-abb4913b2e9e" providerId="AD" clId="Web-{7229C10D-E1F4-FCCD-6608-3B56382AD6FE}" dt="2021-08-25T14:58:22.187" v="61"/>
          <ac:picMkLst>
            <pc:docMk/>
            <pc:sldMk cId="637902864" sldId="264"/>
            <ac:picMk id="6" creationId="{08405D07-BE90-4229-BA57-7ED2FCF0B0B2}"/>
          </ac:picMkLst>
        </pc:picChg>
        <pc:picChg chg="mod ord">
          <ac:chgData name="Alexandru Erhan [Intern]" userId="S::alexandru.erhan@endava.com::694c8b0f-6509-4e3c-a4be-abb4913b2e9e" providerId="AD" clId="Web-{7229C10D-E1F4-FCCD-6608-3B56382AD6FE}" dt="2021-08-25T14:58:22.187" v="61"/>
          <ac:picMkLst>
            <pc:docMk/>
            <pc:sldMk cId="637902864" sldId="264"/>
            <ac:picMk id="8" creationId="{A17E7450-7B9D-47CB-904C-5356905FEFC0}"/>
          </ac:picMkLst>
        </pc:picChg>
        <pc:picChg chg="ord">
          <ac:chgData name="Alexandru Erhan [Intern]" userId="S::alexandru.erhan@endava.com::694c8b0f-6509-4e3c-a4be-abb4913b2e9e" providerId="AD" clId="Web-{7229C10D-E1F4-FCCD-6608-3B56382AD6FE}" dt="2021-08-25T14:58:22.187" v="61"/>
          <ac:picMkLst>
            <pc:docMk/>
            <pc:sldMk cId="637902864" sldId="264"/>
            <ac:picMk id="9" creationId="{EF3AB4AA-08F3-4376-AD28-97AA552ECB1C}"/>
          </ac:picMkLst>
        </pc:picChg>
        <pc:picChg chg="mod ord">
          <ac:chgData name="Alexandru Erhan [Intern]" userId="S::alexandru.erhan@endava.com::694c8b0f-6509-4e3c-a4be-abb4913b2e9e" providerId="AD" clId="Web-{7229C10D-E1F4-FCCD-6608-3B56382AD6FE}" dt="2021-08-25T14:58:22.187" v="61"/>
          <ac:picMkLst>
            <pc:docMk/>
            <pc:sldMk cId="637902864" sldId="264"/>
            <ac:picMk id="10" creationId="{AE2E8F83-7360-4199-8E26-2BB8C250AE8F}"/>
          </ac:picMkLst>
        </pc:picChg>
        <pc:picChg chg="mod ord">
          <ac:chgData name="Alexandru Erhan [Intern]" userId="S::alexandru.erhan@endava.com::694c8b0f-6509-4e3c-a4be-abb4913b2e9e" providerId="AD" clId="Web-{7229C10D-E1F4-FCCD-6608-3B56382AD6FE}" dt="2021-08-25T14:58:22.187" v="61"/>
          <ac:picMkLst>
            <pc:docMk/>
            <pc:sldMk cId="637902864" sldId="264"/>
            <ac:picMk id="11" creationId="{0CF1F280-D7AC-425F-898A-37D3DF06CF69}"/>
          </ac:picMkLst>
        </pc:picChg>
      </pc:sldChg>
      <pc:sldChg chg="delSp add del ord replId">
        <pc:chgData name="Alexandru Erhan [Intern]" userId="S::alexandru.erhan@endava.com::694c8b0f-6509-4e3c-a4be-abb4913b2e9e" providerId="AD" clId="Web-{7229C10D-E1F4-FCCD-6608-3B56382AD6FE}" dt="2021-08-25T14:54:54.119" v="50"/>
        <pc:sldMkLst>
          <pc:docMk/>
          <pc:sldMk cId="690405733" sldId="265"/>
        </pc:sldMkLst>
        <pc:spChg chg="del">
          <ac:chgData name="Alexandru Erhan [Intern]" userId="S::alexandru.erhan@endava.com::694c8b0f-6509-4e3c-a4be-abb4913b2e9e" providerId="AD" clId="Web-{7229C10D-E1F4-FCCD-6608-3B56382AD6FE}" dt="2021-08-25T14:52:08.849" v="49"/>
          <ac:spMkLst>
            <pc:docMk/>
            <pc:sldMk cId="690405733" sldId="265"/>
            <ac:spMk id="3" creationId="{C0BD079D-C8AB-40F0-BB5E-3F9173BE4856}"/>
          </ac:spMkLst>
        </pc:spChg>
      </pc:sldChg>
    </pc:docChg>
  </pc:docChgLst>
  <pc:docChgLst>
    <pc:chgData name="Alexandru Erhan [Intern]" userId="S::alexandru.erhan@endava.com::694c8b0f-6509-4e3c-a4be-abb4913b2e9e" providerId="AD" clId="Web-{7E03E82A-D297-4DF3-8FA9-0A4E5CF279D2}"/>
    <pc:docChg chg="modSld">
      <pc:chgData name="Alexandru Erhan [Intern]" userId="S::alexandru.erhan@endava.com::694c8b0f-6509-4e3c-a4be-abb4913b2e9e" providerId="AD" clId="Web-{7E03E82A-D297-4DF3-8FA9-0A4E5CF279D2}" dt="2021-08-25T07:32:14.713" v="2" actId="14100"/>
      <pc:docMkLst>
        <pc:docMk/>
      </pc:docMkLst>
      <pc:sldChg chg="addSp modSp">
        <pc:chgData name="Alexandru Erhan [Intern]" userId="S::alexandru.erhan@endava.com::694c8b0f-6509-4e3c-a4be-abb4913b2e9e" providerId="AD" clId="Web-{7E03E82A-D297-4DF3-8FA9-0A4E5CF279D2}" dt="2021-08-25T07:32:14.713" v="2" actId="14100"/>
        <pc:sldMkLst>
          <pc:docMk/>
          <pc:sldMk cId="109857222" sldId="256"/>
        </pc:sldMkLst>
        <pc:picChg chg="add mod">
          <ac:chgData name="Alexandru Erhan [Intern]" userId="S::alexandru.erhan@endava.com::694c8b0f-6509-4e3c-a4be-abb4913b2e9e" providerId="AD" clId="Web-{7E03E82A-D297-4DF3-8FA9-0A4E5CF279D2}" dt="2021-08-25T07:32:14.713" v="2" actId="14100"/>
          <ac:picMkLst>
            <pc:docMk/>
            <pc:sldMk cId="109857222" sldId="256"/>
            <ac:picMk id="4" creationId="{84B821FB-9F5C-49F8-BB0B-C9C4B96AAB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respro.com/docs/postgrespro/10/apjs02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8405D07-BE90-4229-BA57-7ED2FCF0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6133"/>
            <a:ext cx="12200350" cy="685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Calibri Light"/>
              </a:rPr>
              <a:t>Internship project</a:t>
            </a:r>
            <a:endParaRPr lang="en-US" dirty="0"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247" y="4687627"/>
            <a:ext cx="4248411" cy="83113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Intern : Alexandru Erhan</a:t>
            </a:r>
          </a:p>
          <a:p>
            <a:r>
              <a:rPr lang="en-US" dirty="0">
                <a:cs typeface="Calibri"/>
              </a:rPr>
              <a:t>Data : 26.08.2021</a:t>
            </a: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8A3D9BC9-DD77-4B63-BBDA-EDFDF4206BE9}"/>
              </a:ext>
            </a:extLst>
          </p:cNvPr>
          <p:cNvSpPr txBox="1"/>
          <p:nvPr/>
        </p:nvSpPr>
        <p:spPr>
          <a:xfrm>
            <a:off x="2991170" y="8321138"/>
            <a:ext cx="14244132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>
              <a:lnSpc>
                <a:spcPct val="80000"/>
              </a:lnSpc>
              <a:defRPr sz="7000" cap="none" spc="-209"/>
            </a:pPr>
            <a:r>
              <a:rPr dirty="0" err="1"/>
              <a:t>Endava</a:t>
            </a:r>
            <a:r>
              <a:rPr dirty="0"/>
              <a:t> Presentation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dirty="0"/>
              <a:t>Template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F3AB4AA-08F3-4376-AD28-97AA552EC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57" y="101252"/>
            <a:ext cx="1618598" cy="5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8405D07-BE90-4229-BA57-7ED2FCF0B0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773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latin typeface="Arial"/>
                <a:cs typeface="Calibri Light"/>
              </a:rPr>
              <a:t>Steps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E889DA-4DFC-4BB5-8D60-F57C8573A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eriod"/>
            </a:pPr>
            <a:r>
              <a:rPr lang="en-US" sz="1900">
                <a:solidFill>
                  <a:srgbClr val="FFFFFF"/>
                </a:solidFill>
                <a:cs typeface="Calibri"/>
              </a:rPr>
              <a:t>Choose the Database Management System</a:t>
            </a:r>
          </a:p>
          <a:p>
            <a:pPr marL="457200" indent="-457200">
              <a:buAutoNum type="arabicPeriod"/>
            </a:pPr>
            <a:r>
              <a:rPr lang="en-US" sz="1900">
                <a:solidFill>
                  <a:srgbClr val="FFFFFF"/>
                </a:solidFill>
                <a:cs typeface="Calibri"/>
              </a:rPr>
              <a:t>Find the dataset</a:t>
            </a:r>
          </a:p>
          <a:p>
            <a:pPr marL="457200" indent="-457200">
              <a:buAutoNum type="arabicPeriod"/>
            </a:pPr>
            <a:r>
              <a:rPr lang="en-US" sz="1900">
                <a:solidFill>
                  <a:srgbClr val="FFFFFF"/>
                </a:solidFill>
                <a:cs typeface="Calibri"/>
              </a:rPr>
              <a:t>Transformation of the dataset</a:t>
            </a:r>
          </a:p>
          <a:p>
            <a:pPr marL="457200" indent="-457200">
              <a:buAutoNum type="arabicPeriod"/>
            </a:pPr>
            <a:r>
              <a:rPr lang="en-US" sz="1900">
                <a:solidFill>
                  <a:srgbClr val="FFFFFF"/>
                </a:solidFill>
                <a:cs typeface="Calibri"/>
              </a:rPr>
              <a:t>Reporting using a BI tool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F3AB4AA-08F3-4376-AD28-97AA552EC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57" y="101252"/>
            <a:ext cx="1618598" cy="549058"/>
          </a:xfrm>
          <a:prstGeom prst="rect">
            <a:avLst/>
          </a:prstGeom>
        </p:spPr>
      </p:pic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8A3D9BC9-DD77-4B63-BBDA-EDFDF4206BE9}"/>
              </a:ext>
            </a:extLst>
          </p:cNvPr>
          <p:cNvSpPr txBox="1"/>
          <p:nvPr/>
        </p:nvSpPr>
        <p:spPr>
          <a:xfrm>
            <a:off x="2991170" y="8321138"/>
            <a:ext cx="14244132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>
              <a:lnSpc>
                <a:spcPct val="80000"/>
              </a:lnSpc>
              <a:spcAft>
                <a:spcPts val="600"/>
              </a:spcAft>
              <a:defRPr sz="7000" cap="none" spc="-209"/>
            </a:pPr>
            <a:r>
              <a:rPr sz="7000" err="1"/>
              <a:t>Endava</a:t>
            </a:r>
            <a:r>
              <a:rPr sz="7000"/>
              <a:t> Presentation</a:t>
            </a:r>
          </a:p>
          <a:p>
            <a:pPr>
              <a:lnSpc>
                <a:spcPct val="80000"/>
              </a:lnSpc>
              <a:spcAft>
                <a:spcPts val="600"/>
              </a:spcAft>
              <a:defRPr sz="7000" cap="none" spc="-209"/>
            </a:pPr>
            <a:r>
              <a:rPr sz="700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433398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8405D07-BE90-4229-BA57-7ED2FCF0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6133"/>
            <a:ext cx="12200350" cy="685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327" y="586353"/>
            <a:ext cx="8997864" cy="1291573"/>
          </a:xfrm>
        </p:spPr>
        <p:txBody>
          <a:bodyPr/>
          <a:lstStyle/>
          <a:p>
            <a:r>
              <a:rPr lang="en-US" dirty="0">
                <a:latin typeface="Arial"/>
                <a:cs typeface="Calibri Light"/>
              </a:rPr>
              <a:t>PostgreSQL</a:t>
            </a:r>
            <a:endParaRPr lang="en-US" dirty="0"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83" y="2171984"/>
            <a:ext cx="6273452" cy="25012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latin typeface="Arial"/>
                <a:cs typeface="Calibri"/>
              </a:rPr>
              <a:t>New database to learn and to practice after the received trainings</a:t>
            </a:r>
            <a:endParaRPr lang="en-US">
              <a:latin typeface="Arial"/>
              <a:cs typeface="Arial"/>
            </a:endParaRPr>
          </a:p>
          <a:p>
            <a:pPr marL="342900" indent="-342900">
              <a:buChar char="•"/>
            </a:pPr>
            <a:r>
              <a:rPr lang="en-US" dirty="0">
                <a:latin typeface="Arial"/>
                <a:cs typeface="Calibri"/>
              </a:rPr>
              <a:t>Relevant and useful data types for the project (timestamp time-zone aware, interval)</a:t>
            </a:r>
          </a:p>
          <a:p>
            <a:pPr marL="342900" indent="-342900">
              <a:buChar char="•"/>
            </a:pPr>
            <a:r>
              <a:rPr lang="en-US" dirty="0">
                <a:latin typeface="Arial"/>
                <a:cs typeface="Calibri"/>
              </a:rPr>
              <a:t>JSON support</a:t>
            </a:r>
          </a:p>
          <a:p>
            <a:pPr marL="342900" indent="-342900"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8A3D9BC9-DD77-4B63-BBDA-EDFDF4206BE9}"/>
              </a:ext>
            </a:extLst>
          </p:cNvPr>
          <p:cNvSpPr txBox="1"/>
          <p:nvPr/>
        </p:nvSpPr>
        <p:spPr>
          <a:xfrm>
            <a:off x="2991170" y="8321138"/>
            <a:ext cx="14244132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>
              <a:lnSpc>
                <a:spcPct val="80000"/>
              </a:lnSpc>
              <a:defRPr sz="7000" cap="none" spc="-209"/>
            </a:pPr>
            <a:r>
              <a:rPr dirty="0" err="1"/>
              <a:t>Endava</a:t>
            </a:r>
            <a:r>
              <a:rPr dirty="0"/>
              <a:t> Presentation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dirty="0"/>
              <a:t>Template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F3AB4AA-08F3-4376-AD28-97AA552EC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57" y="101252"/>
            <a:ext cx="1618598" cy="5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8405D07-BE90-4229-BA57-7ED2FCF0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6133"/>
            <a:ext cx="12200350" cy="685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327" y="548253"/>
            <a:ext cx="8997864" cy="1291573"/>
          </a:xfrm>
        </p:spPr>
        <p:txBody>
          <a:bodyPr/>
          <a:lstStyle/>
          <a:p>
            <a:r>
              <a:rPr lang="en-US" dirty="0">
                <a:latin typeface="Arial"/>
                <a:cs typeface="Calibri Light"/>
              </a:rPr>
              <a:t>Dataset</a:t>
            </a:r>
            <a:endParaRPr lang="en-US" dirty="0"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90" y="2432943"/>
            <a:ext cx="6273452" cy="25012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latin typeface="Arial"/>
                <a:cs typeface="Calibri"/>
              </a:rPr>
              <a:t>Russian airports data for August 2016 – August 2017</a:t>
            </a:r>
          </a:p>
          <a:p>
            <a:pPr marL="342900" indent="-342900">
              <a:buChar char="•"/>
            </a:pPr>
            <a:r>
              <a:rPr lang="en-US" dirty="0">
                <a:latin typeface="Arial"/>
                <a:ea typeface="+mn-lt"/>
                <a:cs typeface="+mn-lt"/>
                <a:hlinkClick r:id="rId3"/>
              </a:rPr>
              <a:t>Postgres Pro Standard : Documentation: 10: J.2. Schema Diagram : Postgres Professional</a:t>
            </a:r>
            <a:endParaRPr lang="en-US">
              <a:latin typeface="Arial"/>
              <a:cs typeface="Calibri"/>
            </a:endParaRPr>
          </a:p>
          <a:p>
            <a:pPr marL="342900" indent="-342900">
              <a:buChar char="•"/>
            </a:pPr>
            <a:r>
              <a:rPr lang="en-US" dirty="0">
                <a:latin typeface="Arial"/>
                <a:cs typeface="Calibri"/>
              </a:rPr>
              <a:t>8 tables, 2.5GB, millions of rows</a:t>
            </a:r>
          </a:p>
          <a:p>
            <a:pPr marL="342900" indent="-342900"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8A3D9BC9-DD77-4B63-BBDA-EDFDF4206BE9}"/>
              </a:ext>
            </a:extLst>
          </p:cNvPr>
          <p:cNvSpPr txBox="1"/>
          <p:nvPr/>
        </p:nvSpPr>
        <p:spPr>
          <a:xfrm>
            <a:off x="2991170" y="8321138"/>
            <a:ext cx="14244132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>
              <a:lnSpc>
                <a:spcPct val="80000"/>
              </a:lnSpc>
              <a:defRPr sz="7000" cap="none" spc="-209"/>
            </a:pPr>
            <a:r>
              <a:rPr dirty="0" err="1"/>
              <a:t>Endava</a:t>
            </a:r>
            <a:r>
              <a:rPr dirty="0"/>
              <a:t> Presentation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dirty="0"/>
              <a:t>Template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F3AB4AA-08F3-4376-AD28-97AA552EC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57" y="101252"/>
            <a:ext cx="1618598" cy="5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3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8405D07-BE90-4229-BA57-7ED2FCF0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6133"/>
            <a:ext cx="12200350" cy="685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327" y="643503"/>
            <a:ext cx="8997864" cy="1291573"/>
          </a:xfrm>
        </p:spPr>
        <p:txBody>
          <a:bodyPr/>
          <a:lstStyle/>
          <a:p>
            <a:r>
              <a:rPr lang="en-US" dirty="0">
                <a:latin typeface="Arial"/>
                <a:cs typeface="Calibri Light"/>
              </a:rPr>
              <a:t>Transformation</a:t>
            </a:r>
            <a:endParaRPr lang="en-US" dirty="0">
              <a:latin typeface="Arial"/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8A3D9BC9-DD77-4B63-BBDA-EDFDF4206BE9}"/>
              </a:ext>
            </a:extLst>
          </p:cNvPr>
          <p:cNvSpPr txBox="1"/>
          <p:nvPr/>
        </p:nvSpPr>
        <p:spPr>
          <a:xfrm>
            <a:off x="2991170" y="8321138"/>
            <a:ext cx="14244132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>
              <a:lnSpc>
                <a:spcPct val="80000"/>
              </a:lnSpc>
              <a:defRPr sz="7000" cap="none" spc="-209"/>
            </a:pPr>
            <a:r>
              <a:rPr dirty="0" err="1"/>
              <a:t>Endava</a:t>
            </a:r>
            <a:r>
              <a:rPr dirty="0"/>
              <a:t> Presentation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dirty="0"/>
              <a:t>Template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F3AB4AA-08F3-4376-AD28-97AA552EC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57" y="101252"/>
            <a:ext cx="1618598" cy="549058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0E0C1CB-B591-457A-BFE2-C6412CBD7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657" y="2746092"/>
            <a:ext cx="9331890" cy="26891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With the goal to achieve a better schema for the reporting tool there was done :</a:t>
            </a:r>
            <a:endParaRPr lang="en-US">
              <a:latin typeface="Arial"/>
              <a:cs typeface="Arial"/>
            </a:endParaRPr>
          </a:p>
          <a:p>
            <a:pPr marL="342900" indent="-342900">
              <a:buChar char="•"/>
            </a:pPr>
            <a:r>
              <a:rPr lang="en-US" dirty="0">
                <a:latin typeface="Arial"/>
                <a:cs typeface="Arial"/>
              </a:rPr>
              <a:t>Denormalization</a:t>
            </a:r>
            <a:endParaRPr lang="en-US">
              <a:latin typeface="Arial"/>
              <a:cs typeface="Arial"/>
            </a:endParaRPr>
          </a:p>
          <a:p>
            <a:pPr marL="342900" indent="-342900">
              <a:buChar char="•"/>
            </a:pPr>
            <a:r>
              <a:rPr lang="en-US" dirty="0">
                <a:latin typeface="Arial"/>
                <a:cs typeface="Arial"/>
              </a:rPr>
              <a:t>Splitting columns</a:t>
            </a:r>
            <a:endParaRPr lang="en-US">
              <a:latin typeface="Arial"/>
              <a:cs typeface="Arial"/>
            </a:endParaRPr>
          </a:p>
          <a:p>
            <a:pPr marL="342900" indent="-342900">
              <a:buChar char="•"/>
            </a:pPr>
            <a:r>
              <a:rPr lang="en-US" dirty="0">
                <a:latin typeface="Arial"/>
                <a:cs typeface="Arial"/>
              </a:rPr>
              <a:t>Adding relevant columns</a:t>
            </a:r>
          </a:p>
        </p:txBody>
      </p:sp>
    </p:spTree>
    <p:extLst>
      <p:ext uri="{BB962C8B-B14F-4D97-AF65-F5344CB8AC3E}">
        <p14:creationId xmlns:p14="http://schemas.microsoft.com/office/powerpoint/2010/main" val="35086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8405D07-BE90-4229-BA57-7ED2FCF0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6133"/>
            <a:ext cx="12200350" cy="685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1765" y="-264634"/>
            <a:ext cx="8997864" cy="1291573"/>
          </a:xfrm>
        </p:spPr>
        <p:txBody>
          <a:bodyPr/>
          <a:lstStyle/>
          <a:p>
            <a:r>
              <a:rPr lang="en-US" dirty="0">
                <a:latin typeface="Arial"/>
                <a:cs typeface="Calibri Light"/>
              </a:rPr>
              <a:t>Transformation</a:t>
            </a:r>
            <a:endParaRPr lang="en-US" dirty="0">
              <a:latin typeface="Arial"/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8A3D9BC9-DD77-4B63-BBDA-EDFDF4206BE9}"/>
              </a:ext>
            </a:extLst>
          </p:cNvPr>
          <p:cNvSpPr txBox="1"/>
          <p:nvPr/>
        </p:nvSpPr>
        <p:spPr>
          <a:xfrm>
            <a:off x="2991170" y="8321138"/>
            <a:ext cx="14244132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>
              <a:lnSpc>
                <a:spcPct val="80000"/>
              </a:lnSpc>
              <a:defRPr sz="7000" cap="none" spc="-209"/>
            </a:pPr>
            <a:r>
              <a:rPr dirty="0" err="1"/>
              <a:t>Endava</a:t>
            </a:r>
            <a:r>
              <a:rPr dirty="0"/>
              <a:t> Presentation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dirty="0"/>
              <a:t>Template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F3AB4AA-08F3-4376-AD28-97AA552EC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57" y="101252"/>
            <a:ext cx="1618598" cy="549058"/>
          </a:xfrm>
          <a:prstGeom prst="rect">
            <a:avLst/>
          </a:prstGeom>
        </p:spPr>
      </p:pic>
      <p:pic>
        <p:nvPicPr>
          <p:cNvPr id="8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9FE42161-8BC4-43C1-BA8F-B3BDC6EE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208" y="901124"/>
            <a:ext cx="7388267" cy="578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1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8405D07-BE90-4229-BA57-7ED2FCF0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6133"/>
            <a:ext cx="12200350" cy="685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1765" y="-264634"/>
            <a:ext cx="8997864" cy="1291573"/>
          </a:xfrm>
        </p:spPr>
        <p:txBody>
          <a:bodyPr/>
          <a:lstStyle/>
          <a:p>
            <a:r>
              <a:rPr lang="en-US" dirty="0">
                <a:latin typeface="Arial"/>
                <a:cs typeface="Calibri Light"/>
              </a:rPr>
              <a:t>Transformation</a:t>
            </a:r>
            <a:endParaRPr lang="en-US" dirty="0">
              <a:latin typeface="Arial"/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8A3D9BC9-DD77-4B63-BBDA-EDFDF4206BE9}"/>
              </a:ext>
            </a:extLst>
          </p:cNvPr>
          <p:cNvSpPr txBox="1"/>
          <p:nvPr/>
        </p:nvSpPr>
        <p:spPr>
          <a:xfrm>
            <a:off x="2991170" y="8321138"/>
            <a:ext cx="14244132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>
              <a:lnSpc>
                <a:spcPct val="80000"/>
              </a:lnSpc>
              <a:defRPr sz="7000" cap="none" spc="-209"/>
            </a:pPr>
            <a:r>
              <a:rPr dirty="0" err="1"/>
              <a:t>Endava</a:t>
            </a:r>
            <a:r>
              <a:rPr dirty="0"/>
              <a:t> Presentation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dirty="0"/>
              <a:t>Template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F3AB4AA-08F3-4376-AD28-97AA552EC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57" y="101252"/>
            <a:ext cx="1618598" cy="549058"/>
          </a:xfrm>
          <a:prstGeom prst="rect">
            <a:avLst/>
          </a:prstGeom>
        </p:spPr>
      </p:pic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4F95EA95-9AA8-4FB6-905A-296853B8C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25" y="1022079"/>
            <a:ext cx="10233372" cy="56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9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8405D07-BE90-4229-BA57-7ED2FCF0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928" y="6133"/>
            <a:ext cx="12200350" cy="685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1765" y="-264634"/>
            <a:ext cx="8997864" cy="1291573"/>
          </a:xfrm>
        </p:spPr>
        <p:txBody>
          <a:bodyPr/>
          <a:lstStyle/>
          <a:p>
            <a:r>
              <a:rPr lang="en-US" dirty="0">
                <a:latin typeface="Arial"/>
                <a:cs typeface="Calibri Light"/>
              </a:rPr>
              <a:t>Transformation</a:t>
            </a:r>
            <a:endParaRPr lang="en-US" dirty="0">
              <a:latin typeface="Arial"/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8A3D9BC9-DD77-4B63-BBDA-EDFDF4206BE9}"/>
              </a:ext>
            </a:extLst>
          </p:cNvPr>
          <p:cNvSpPr txBox="1"/>
          <p:nvPr/>
        </p:nvSpPr>
        <p:spPr>
          <a:xfrm>
            <a:off x="2991170" y="8321138"/>
            <a:ext cx="14244132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>
              <a:lnSpc>
                <a:spcPct val="80000"/>
              </a:lnSpc>
              <a:defRPr sz="7000" cap="none" spc="-209"/>
            </a:pPr>
            <a:r>
              <a:rPr dirty="0" err="1"/>
              <a:t>Endava</a:t>
            </a:r>
            <a:r>
              <a:rPr dirty="0"/>
              <a:t> Presentation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dirty="0"/>
              <a:t>Template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F3AB4AA-08F3-4376-AD28-97AA552EC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57" y="101252"/>
            <a:ext cx="1618598" cy="5490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BD079D-C8AB-40F0-BB5E-3F9173BE4856}"/>
              </a:ext>
            </a:extLst>
          </p:cNvPr>
          <p:cNvSpPr txBox="1"/>
          <p:nvPr/>
        </p:nvSpPr>
        <p:spPr>
          <a:xfrm>
            <a:off x="1384127" y="1770346"/>
            <a:ext cx="820245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>
                <a:latin typeface="Arial"/>
                <a:cs typeface="Calibri"/>
              </a:rPr>
              <a:t>Using SQL for denormalization, changing into a better star-schema for the reporting</a:t>
            </a:r>
          </a:p>
          <a:p>
            <a:pPr marL="285750" indent="-285750">
              <a:buFont typeface="Arial"/>
              <a:buChar char="•"/>
            </a:pPr>
            <a:r>
              <a:rPr lang="en-US" sz="2200">
                <a:latin typeface="Arial"/>
                <a:cs typeface="Calibri"/>
              </a:rPr>
              <a:t>Using Power Query from Power BI for :</a:t>
            </a:r>
            <a:endParaRPr lang="en-US" sz="2200" dirty="0">
              <a:latin typeface="Arial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200">
                <a:latin typeface="Arial"/>
                <a:cs typeface="Calibri"/>
              </a:rPr>
              <a:t>Splitting coordinates</a:t>
            </a:r>
            <a:endParaRPr lang="en-US" sz="2200" dirty="0">
              <a:latin typeface="Arial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200">
                <a:latin typeface="Arial"/>
                <a:cs typeface="Calibri"/>
              </a:rPr>
              <a:t>Frequency of the flights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>
                <a:latin typeface="Arial"/>
                <a:cs typeface="Calibri"/>
              </a:rPr>
              <a:t>Splitting and formatting the dates for a multi-year sort using DAX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>
                <a:latin typeface="Arial"/>
                <a:cs typeface="Calibri"/>
              </a:rPr>
              <a:t>Difference between scheduled and actual duration of the flight</a:t>
            </a:r>
            <a:endParaRPr lang="en-US" sz="2200" dirty="0">
              <a:latin typeface="Arial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200">
                <a:latin typeface="Arial"/>
                <a:cs typeface="Calibri"/>
              </a:rPr>
              <a:t>Creating a multiple column relationship between two tables (relationships in power bi limited to a single column)</a:t>
            </a:r>
            <a:endParaRPr lang="en-US" sz="2200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804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8405D07-BE90-4229-BA57-7ED2FCF0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928" y="6133"/>
            <a:ext cx="12200350" cy="6856172"/>
          </a:xfrm>
          <a:prstGeom prst="rect">
            <a:avLst/>
          </a:prstGeom>
        </p:spPr>
      </p:pic>
      <p:pic>
        <p:nvPicPr>
          <p:cNvPr id="8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7E7450-7B9D-47CB-904C-5356905FE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28" y="4156375"/>
            <a:ext cx="11785426" cy="2516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573" y="-3675"/>
            <a:ext cx="8997864" cy="1291573"/>
          </a:xfrm>
        </p:spPr>
        <p:txBody>
          <a:bodyPr/>
          <a:lstStyle/>
          <a:p>
            <a:r>
              <a:rPr lang="en-US" dirty="0">
                <a:latin typeface="Arial"/>
                <a:cs typeface="Calibri Light"/>
              </a:rPr>
              <a:t>Measures</a:t>
            </a: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8A3D9BC9-DD77-4B63-BBDA-EDFDF4206BE9}"/>
              </a:ext>
            </a:extLst>
          </p:cNvPr>
          <p:cNvSpPr txBox="1"/>
          <p:nvPr/>
        </p:nvSpPr>
        <p:spPr>
          <a:xfrm>
            <a:off x="2991170" y="8321138"/>
            <a:ext cx="14244132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>
              <a:lnSpc>
                <a:spcPct val="80000"/>
              </a:lnSpc>
              <a:defRPr sz="7000" cap="none" spc="-209"/>
            </a:pPr>
            <a:r>
              <a:rPr dirty="0"/>
              <a:t>Endava Presentation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dirty="0"/>
              <a:t>Template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F3AB4AA-08F3-4376-AD28-97AA552EC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57" y="101252"/>
            <a:ext cx="1618598" cy="5490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BD079D-C8AB-40F0-BB5E-3F9173BE4856}"/>
              </a:ext>
            </a:extLst>
          </p:cNvPr>
          <p:cNvSpPr txBox="1"/>
          <p:nvPr/>
        </p:nvSpPr>
        <p:spPr>
          <a:xfrm>
            <a:off x="1384127" y="1770346"/>
            <a:ext cx="82024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>
                <a:latin typeface="Arial"/>
                <a:cs typeface="Calibri"/>
              </a:rPr>
              <a:t>For a better reporting creating measures using DAX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Calibri" panose="020F0502020204030204"/>
              <a:cs typeface="Calibri"/>
            </a:endParaRPr>
          </a:p>
        </p:txBody>
      </p:sp>
      <p:pic>
        <p:nvPicPr>
          <p:cNvPr id="5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52DA50-646B-4A17-B102-E483AB732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951" y="4025366"/>
            <a:ext cx="11897638" cy="1849529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AE2E8F83-7360-4199-8E26-2BB8C250A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258" y="2357577"/>
            <a:ext cx="11851318" cy="2154069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E0D3CE4-6942-4581-947B-BC15AC11F4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" y="2772218"/>
            <a:ext cx="10201275" cy="1532639"/>
          </a:xfrm>
          <a:prstGeom prst="rect">
            <a:avLst/>
          </a:prstGeom>
        </p:spPr>
      </p:pic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F1F280-D7AC-425F-898A-37D3DF06CF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969" y="3098274"/>
            <a:ext cx="11832790" cy="195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0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Internship project</vt:lpstr>
      <vt:lpstr>Steps</vt:lpstr>
      <vt:lpstr>PostgreSQL</vt:lpstr>
      <vt:lpstr>Dataset</vt:lpstr>
      <vt:lpstr>Transformation</vt:lpstr>
      <vt:lpstr>Transformation</vt:lpstr>
      <vt:lpstr>Transformation</vt:lpstr>
      <vt:lpstr>Transformation</vt:lpstr>
      <vt:lpstr>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206</cp:revision>
  <dcterms:created xsi:type="dcterms:W3CDTF">2021-08-25T07:31:55Z</dcterms:created>
  <dcterms:modified xsi:type="dcterms:W3CDTF">2021-08-25T14:58:26Z</dcterms:modified>
</cp:coreProperties>
</file>