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FE7-CEB8-470B-8AF3-3CE617A892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83FCC189-5F1E-4D8B-ADB7-9524055B6A6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3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FE7-CEB8-470B-8AF3-3CE617A892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C189-5F1E-4D8B-ADB7-9524055B6A62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39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FE7-CEB8-470B-8AF3-3CE617A892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C189-5F1E-4D8B-ADB7-9524055B6A6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79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88ECFE7-CEB8-470B-8AF3-3CE617A892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C189-5F1E-4D8B-ADB7-9524055B6A62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75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FE7-CEB8-470B-8AF3-3CE617A892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C189-5F1E-4D8B-ADB7-9524055B6A6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70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FE7-CEB8-470B-8AF3-3CE617A892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C189-5F1E-4D8B-ADB7-9524055B6A6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82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FE7-CEB8-470B-8AF3-3CE617A892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C189-5F1E-4D8B-ADB7-9524055B6A62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FE7-CEB8-470B-8AF3-3CE617A892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C189-5F1E-4D8B-ADB7-9524055B6A6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25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FE7-CEB8-470B-8AF3-3CE617A892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C189-5F1E-4D8B-ADB7-9524055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5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FE7-CEB8-470B-8AF3-3CE617A892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C189-5F1E-4D8B-ADB7-9524055B6A6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34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188ECFE7-CEB8-470B-8AF3-3CE617A892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83FCC189-5F1E-4D8B-ADB7-9524055B6A62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21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ECFE7-CEB8-470B-8AF3-3CE617A892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3FCC189-5F1E-4D8B-ADB7-9524055B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4907-7C50-4280-A038-379A91581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TopMusic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471DB-1792-46B5-AD92-E3366D1DE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Hecho</a:t>
            </a:r>
            <a:r>
              <a:rPr lang="en-US" dirty="0"/>
              <a:t> de </a:t>
            </a:r>
            <a:r>
              <a:rPr lang="en-US" dirty="0" err="1"/>
              <a:t>Alexandru</a:t>
            </a:r>
            <a:r>
              <a:rPr lang="en-US" dirty="0"/>
              <a:t> Erhan (Erasmus) para ABD</a:t>
            </a:r>
          </a:p>
        </p:txBody>
      </p:sp>
    </p:spTree>
    <p:extLst>
      <p:ext uri="{BB962C8B-B14F-4D97-AF65-F5344CB8AC3E}">
        <p14:creationId xmlns:p14="http://schemas.microsoft.com/office/powerpoint/2010/main" val="207531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9E59-F4E8-46FA-AD9B-61A1E60D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pulsas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cancion vas a </a:t>
            </a:r>
            <a:r>
              <a:rPr lang="en-US" dirty="0" err="1"/>
              <a:t>ver</a:t>
            </a:r>
            <a:r>
              <a:rPr lang="en-US" dirty="0"/>
              <a:t> los </a:t>
            </a:r>
            <a:r>
              <a:rPr lang="en-US" dirty="0" err="1"/>
              <a:t>comentarios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añadidos</a:t>
            </a:r>
            <a:r>
              <a:rPr lang="en-US" dirty="0"/>
              <a:t> y </a:t>
            </a:r>
            <a:r>
              <a:rPr lang="en-US" dirty="0" err="1"/>
              <a:t>tambien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formulario</a:t>
            </a:r>
            <a:r>
              <a:rPr lang="en-US" dirty="0"/>
              <a:t> para a</a:t>
            </a:r>
            <a:r>
              <a:rPr lang="es-ES" dirty="0"/>
              <a:t>ñ</a:t>
            </a:r>
            <a:r>
              <a:rPr lang="en-US" dirty="0" err="1"/>
              <a:t>adir</a:t>
            </a:r>
            <a:r>
              <a:rPr lang="en-US" dirty="0"/>
              <a:t> un nuevo </a:t>
            </a:r>
            <a:r>
              <a:rPr lang="en-US" dirty="0" err="1"/>
              <a:t>comentario</a:t>
            </a:r>
            <a:r>
              <a:rPr lang="en-US" dirty="0"/>
              <a:t>.</a:t>
            </a:r>
          </a:p>
          <a:p>
            <a:r>
              <a:rPr lang="en-US" dirty="0"/>
              <a:t>Y Tambien con los </a:t>
            </a:r>
            <a:r>
              <a:rPr lang="en-US" dirty="0" err="1"/>
              <a:t>formularios</a:t>
            </a:r>
            <a:r>
              <a:rPr lang="en-US" dirty="0"/>
              <a:t> del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votar</a:t>
            </a:r>
            <a:r>
              <a:rPr lang="en-US" dirty="0"/>
              <a:t> para una cancion o </a:t>
            </a:r>
            <a:r>
              <a:rPr lang="en-US" dirty="0" err="1"/>
              <a:t>añadir</a:t>
            </a:r>
            <a:r>
              <a:rPr lang="en-US" dirty="0"/>
              <a:t> una </a:t>
            </a:r>
            <a:r>
              <a:rPr lang="en-US" dirty="0" err="1"/>
              <a:t>nueva</a:t>
            </a:r>
            <a:r>
              <a:rPr lang="en-US" dirty="0"/>
              <a:t> cancion.</a:t>
            </a:r>
          </a:p>
        </p:txBody>
      </p:sp>
    </p:spTree>
    <p:extLst>
      <p:ext uri="{BB962C8B-B14F-4D97-AF65-F5344CB8AC3E}">
        <p14:creationId xmlns:p14="http://schemas.microsoft.com/office/powerpoint/2010/main" val="292573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3292C2-EC49-491D-B34A-AEC3137E7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7" y="1773353"/>
            <a:ext cx="4988653" cy="232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54E66-0BB0-44FE-A20A-A92903C40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6" y="2472528"/>
            <a:ext cx="5867417" cy="1568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036E2-B28C-48ED-A1DF-895F11809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7" y="4291373"/>
            <a:ext cx="10231278" cy="1714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59F584-563E-45B8-B9CF-ECCC1DCB8219}"/>
              </a:ext>
            </a:extLst>
          </p:cNvPr>
          <p:cNvSpPr txBox="1"/>
          <p:nvPr/>
        </p:nvSpPr>
        <p:spPr>
          <a:xfrm>
            <a:off x="442313" y="1212548"/>
            <a:ext cx="88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Tablas</a:t>
            </a:r>
            <a:r>
              <a:rPr lang="en-US" dirty="0"/>
              <a:t> con mas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anadidos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la </a:t>
            </a:r>
            <a:r>
              <a:rPr lang="en-US" dirty="0" err="1"/>
              <a:t>aplicacion</a:t>
            </a:r>
            <a:r>
              <a:rPr lang="en-US" dirty="0"/>
              <a:t> web </a:t>
            </a:r>
          </a:p>
        </p:txBody>
      </p:sp>
    </p:spTree>
    <p:extLst>
      <p:ext uri="{BB962C8B-B14F-4D97-AF65-F5344CB8AC3E}">
        <p14:creationId xmlns:p14="http://schemas.microsoft.com/office/powerpoint/2010/main" val="78737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D8B7-3E76-4B81-A6C6-BAAF3500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Scriptum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9B9C-1231-4691-AC76-885617A58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Perdon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hay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</a:t>
            </a:r>
            <a:r>
              <a:rPr lang="es-ES" dirty="0" err="1"/>
              <a:t>ñol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r>
              <a:rPr lang="es-ES" dirty="0">
                <a:sym typeface="Wingdings" panose="05000000000000000000" pitchFamily="2" charset="2"/>
              </a:rPr>
              <a:t>Esta hecho todo que le dije a usted por correo.</a:t>
            </a:r>
          </a:p>
          <a:p>
            <a:r>
              <a:rPr lang="es-ES" dirty="0">
                <a:sym typeface="Wingdings" panose="05000000000000000000" pitchFamily="2" charset="2"/>
              </a:rPr>
              <a:t>Espero que estará todo bien y que la practica es suficiente para poder ir al examen, porque necesito mucho aprobar la asignatura y he trabajado mucho y por la practica y por los demás que no </a:t>
            </a:r>
            <a:r>
              <a:rPr lang="es-ES">
                <a:sym typeface="Wingdings" panose="05000000000000000000" pitchFamily="2" charset="2"/>
              </a:rPr>
              <a:t>fueron entregables.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6254-8F43-4DC3-B302-1026989B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Descripcion</a:t>
            </a:r>
            <a:r>
              <a:rPr lang="en-US" dirty="0"/>
              <a:t> breve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D765-87D7-4DA9-96FD-C3753F51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top musical para </a:t>
            </a:r>
            <a:r>
              <a:rPr lang="en-US" dirty="0" err="1"/>
              <a:t>descubrir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m</a:t>
            </a:r>
            <a:r>
              <a:rPr lang="es-ES" dirty="0"/>
              <a:t>ù</a:t>
            </a:r>
            <a:r>
              <a:rPr lang="en-US" dirty="0" err="1"/>
              <a:t>sica</a:t>
            </a:r>
            <a:r>
              <a:rPr lang="en-US" dirty="0"/>
              <a:t> y para </a:t>
            </a:r>
            <a:r>
              <a:rPr lang="en-US" dirty="0" err="1"/>
              <a:t>ver</a:t>
            </a:r>
            <a:r>
              <a:rPr lang="en-US" dirty="0"/>
              <a:t> las </a:t>
            </a:r>
            <a:r>
              <a:rPr lang="en-US" dirty="0" err="1"/>
              <a:t>preferencias</a:t>
            </a:r>
            <a:r>
              <a:rPr lang="en-US" dirty="0"/>
              <a:t> y </a:t>
            </a:r>
            <a:r>
              <a:rPr lang="en-US" dirty="0" err="1"/>
              <a:t>opiniones</a:t>
            </a:r>
            <a:r>
              <a:rPr lang="en-US" dirty="0"/>
              <a:t> de los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canciones. </a:t>
            </a:r>
            <a:r>
              <a:rPr lang="en-US" dirty="0" err="1"/>
              <a:t>Tambièn</a:t>
            </a:r>
            <a:r>
              <a:rPr lang="en-US" dirty="0"/>
              <a:t> es un sitio </a:t>
            </a:r>
            <a:r>
              <a:rPr lang="en-US" dirty="0" err="1"/>
              <a:t>donde</a:t>
            </a:r>
            <a:r>
              <a:rPr lang="en-US" dirty="0"/>
              <a:t> los </a:t>
            </a:r>
            <a:r>
              <a:rPr lang="en-US" dirty="0" err="1"/>
              <a:t>artistas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mùsica</a:t>
            </a:r>
            <a:r>
              <a:rPr lang="en-US" dirty="0"/>
              <a:t>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còmo</a:t>
            </a:r>
            <a:r>
              <a:rPr lang="en-US" dirty="0"/>
              <a:t> se </a:t>
            </a:r>
            <a:r>
              <a:rPr lang="en-US" dirty="0" err="1"/>
              <a:t>percibe</a:t>
            </a:r>
            <a:r>
              <a:rPr lang="en-US" dirty="0"/>
              <a:t> por la </a:t>
            </a:r>
            <a:r>
              <a:rPr lang="en-US" dirty="0" err="1"/>
              <a:t>gente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4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D6E9-831F-4D2A-8F54-9EE74E65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neregistrados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8C6A-E337-4983-A5AB-8975CEB7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usuarios que no son registrados pueden ver las noticias en la pagina principal, pueden ver el top general de las canciones y pueden ver los tops particulares para cada tipo de música que hay.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B2AF-F636-4592-BAED-0A483742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 registrados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54B4-6CC5-4645-A0F9-0103A686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usuarios registrados pueden ver las noticias, pueden ver los tops, pueden votar las canciones que les gusta y pueden añadir comentarios a las canciones que quieren.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6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B997-F3E0-410E-BC98-B5CB1E0B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Artistas y Administrador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EE04-F961-4CD5-BDF5-411D1D36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Ademas</a:t>
            </a:r>
            <a:r>
              <a:rPr lang="es-ES" dirty="0"/>
              <a:t> de las funcionalidades de antes, las artistas y el administrador pueden añadir nuevas canciones. Y además el administrador puede ver que artistas se han registrado en la pagina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7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4467D-646F-4E2D-983A-E16030B63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7" y="905618"/>
            <a:ext cx="10245947" cy="50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2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7C4D-3357-4828-8E22-CD493F8A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2204-733E-4786-B62D-6C255E9D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tablas son en 3NF porque mas canciones pueden tener el mismo titulo entonces no hay una dependencia desde el Titulo hasta el </a:t>
            </a:r>
            <a:r>
              <a:rPr lang="es-ES" dirty="0" err="1"/>
              <a:t>Artisto</a:t>
            </a:r>
            <a:r>
              <a:rPr lang="es-ES" dirty="0"/>
              <a:t>.</a:t>
            </a:r>
          </a:p>
          <a:p>
            <a:r>
              <a:rPr lang="es-ES" dirty="0" err="1"/>
              <a:t>Tambien</a:t>
            </a:r>
            <a:r>
              <a:rPr lang="es-ES" dirty="0"/>
              <a:t> un </a:t>
            </a:r>
            <a:r>
              <a:rPr lang="es-ES" dirty="0" err="1"/>
              <a:t>artisto</a:t>
            </a:r>
            <a:r>
              <a:rPr lang="es-ES" dirty="0"/>
              <a:t> puede hacer canciones de diferentes </a:t>
            </a:r>
            <a:r>
              <a:rPr lang="es-ES" dirty="0" err="1"/>
              <a:t>genres</a:t>
            </a:r>
            <a:r>
              <a:rPr lang="es-ES" dirty="0"/>
              <a:t> de música, como la mayoría de cantantes hacen de al menos 2</a:t>
            </a:r>
            <a:r>
              <a:rPr lang="en-US" dirty="0"/>
              <a:t>-3 </a:t>
            </a:r>
            <a:r>
              <a:rPr lang="en-US" dirty="0" err="1"/>
              <a:t>tipos</a:t>
            </a:r>
            <a:r>
              <a:rPr lang="en-US" dirty="0"/>
              <a:t>, por </a:t>
            </a:r>
            <a:r>
              <a:rPr lang="en-US" dirty="0" err="1"/>
              <a:t>eso</a:t>
            </a:r>
            <a:r>
              <a:rPr lang="en-US" dirty="0"/>
              <a:t> no hay </a:t>
            </a:r>
            <a:r>
              <a:rPr lang="en-US" dirty="0" err="1"/>
              <a:t>dependencia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Artisto</a:t>
            </a:r>
            <a:r>
              <a:rPr lang="en-US" dirty="0"/>
              <a:t> hasta </a:t>
            </a:r>
            <a:r>
              <a:rPr lang="en-US" dirty="0" err="1"/>
              <a:t>el</a:t>
            </a:r>
            <a:r>
              <a:rPr lang="en-US" dirty="0"/>
              <a:t> genre.</a:t>
            </a:r>
          </a:p>
        </p:txBody>
      </p:sp>
    </p:spTree>
    <p:extLst>
      <p:ext uri="{BB962C8B-B14F-4D97-AF65-F5344CB8AC3E}">
        <p14:creationId xmlns:p14="http://schemas.microsoft.com/office/powerpoint/2010/main" val="316116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AD95-14ED-49E1-8879-F70026EB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AFFB-CE4D-4922-B8F9-49D6CF13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funcionar</a:t>
            </a:r>
            <a:r>
              <a:rPr lang="en-US" dirty="0"/>
              <a:t> </a:t>
            </a:r>
            <a:r>
              <a:rPr lang="en-US" dirty="0" err="1"/>
              <a:t>tienes</a:t>
            </a:r>
            <a:r>
              <a:rPr lang="en-US" dirty="0"/>
              <a:t> que </a:t>
            </a:r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basa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‘</a:t>
            </a:r>
            <a:r>
              <a:rPr lang="en-US" i="1" dirty="0" err="1"/>
              <a:t>topmusic</a:t>
            </a:r>
            <a:r>
              <a:rPr lang="en-US" i="1" dirty="0"/>
              <a:t>’</a:t>
            </a:r>
            <a:r>
              <a:rPr lang="en-US" dirty="0"/>
              <a:t>,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tienes</a:t>
            </a:r>
            <a:r>
              <a:rPr lang="en-US" dirty="0"/>
              <a:t> que </a:t>
            </a:r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fichero</a:t>
            </a:r>
            <a:r>
              <a:rPr lang="en-US" dirty="0"/>
              <a:t> ‘</a:t>
            </a:r>
            <a:r>
              <a:rPr lang="en-US" i="1" dirty="0" err="1"/>
              <a:t>db.sql</a:t>
            </a:r>
            <a:r>
              <a:rPr lang="en-US" dirty="0"/>
              <a:t>’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crean</a:t>
            </a:r>
            <a:r>
              <a:rPr lang="en-US" dirty="0"/>
              <a:t> las </a:t>
            </a:r>
            <a:r>
              <a:rPr lang="en-US" dirty="0" err="1"/>
              <a:t>tablas</a:t>
            </a:r>
            <a:r>
              <a:rPr lang="en-US" dirty="0"/>
              <a:t> y se </a:t>
            </a:r>
            <a:r>
              <a:rPr lang="en-US" dirty="0" err="1"/>
              <a:t>insertan</a:t>
            </a:r>
            <a:r>
              <a:rPr lang="en-US" dirty="0"/>
              <a:t> los </a:t>
            </a:r>
            <a:r>
              <a:rPr lang="en-US" dirty="0" err="1"/>
              <a:t>usuarios</a:t>
            </a:r>
            <a:r>
              <a:rPr lang="en-US" dirty="0"/>
              <a:t> y las </a:t>
            </a:r>
            <a:r>
              <a:rPr lang="en-US" dirty="0" err="1"/>
              <a:t>melodias</a:t>
            </a:r>
            <a:r>
              <a:rPr lang="en-US" dirty="0"/>
              <a:t>.</a:t>
            </a:r>
          </a:p>
          <a:p>
            <a:r>
              <a:rPr lang="en-US" dirty="0"/>
              <a:t>Tambien hay que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Privileges </a:t>
            </a:r>
            <a:r>
              <a:rPr lang="en-US" dirty="0" err="1"/>
              <a:t>el</a:t>
            </a:r>
            <a:r>
              <a:rPr lang="en-US" dirty="0"/>
              <a:t> ‘</a:t>
            </a:r>
            <a:r>
              <a:rPr lang="en-US" i="1" dirty="0" err="1"/>
              <a:t>administrador</a:t>
            </a:r>
            <a:r>
              <a:rPr lang="en-US" dirty="0"/>
              <a:t>’ con la </a:t>
            </a:r>
            <a:r>
              <a:rPr lang="en-US" dirty="0" err="1"/>
              <a:t>contraseña</a:t>
            </a:r>
            <a:r>
              <a:rPr lang="en-US" dirty="0"/>
              <a:t> ‘</a:t>
            </a:r>
            <a:r>
              <a:rPr lang="en-US" i="1" dirty="0"/>
              <a:t>admin</a:t>
            </a:r>
            <a:r>
              <a:rPr lang="en-US" dirty="0"/>
              <a:t>’ y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privilegios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16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3B46-FAF3-4B5F-A066-BF887C12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2E95-32ED-4B6B-AA24-420CEE61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funcionamento</a:t>
            </a:r>
            <a:r>
              <a:rPr lang="en-US" dirty="0"/>
              <a:t> con 3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insertados</a:t>
            </a:r>
            <a:r>
              <a:rPr lang="en-US" dirty="0"/>
              <a:t> :</a:t>
            </a:r>
          </a:p>
          <a:p>
            <a:r>
              <a:rPr lang="en-US" dirty="0"/>
              <a:t>USERNAME – admin, PASSWORD – admin. </a:t>
            </a:r>
            <a:r>
              <a:rPr lang="en-US" dirty="0" err="1"/>
              <a:t>Rol</a:t>
            </a:r>
            <a:r>
              <a:rPr lang="en-US" dirty="0"/>
              <a:t> de </a:t>
            </a:r>
            <a:r>
              <a:rPr lang="en-US" dirty="0" err="1"/>
              <a:t>administrador</a:t>
            </a:r>
            <a:endParaRPr lang="en-US" dirty="0"/>
          </a:p>
          <a:p>
            <a:r>
              <a:rPr lang="en-US" dirty="0"/>
              <a:t>USERNAME – </a:t>
            </a:r>
            <a:r>
              <a:rPr lang="en-US" dirty="0" err="1"/>
              <a:t>alexandru</a:t>
            </a:r>
            <a:r>
              <a:rPr lang="en-US" dirty="0"/>
              <a:t>, PASSWORD – 12345, </a:t>
            </a:r>
            <a:r>
              <a:rPr lang="en-US" dirty="0" err="1"/>
              <a:t>Rol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regular</a:t>
            </a:r>
          </a:p>
          <a:p>
            <a:r>
              <a:rPr lang="en-US" dirty="0"/>
              <a:t>USERNAME – Paolo, PASSWORD – </a:t>
            </a:r>
            <a:r>
              <a:rPr lang="en-US" dirty="0" err="1"/>
              <a:t>paolo</a:t>
            </a:r>
            <a:r>
              <a:rPr lang="en-US" dirty="0"/>
              <a:t>, </a:t>
            </a:r>
            <a:r>
              <a:rPr lang="en-US" dirty="0" err="1"/>
              <a:t>Rol</a:t>
            </a:r>
            <a:r>
              <a:rPr lang="en-US" dirty="0"/>
              <a:t> de </a:t>
            </a:r>
            <a:r>
              <a:rPr lang="en-US" dirty="0" err="1"/>
              <a:t>artisto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261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177</TotalTime>
  <Words>442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Gallery</vt:lpstr>
      <vt:lpstr>TopMusic</vt:lpstr>
      <vt:lpstr>Descripcion breve</vt:lpstr>
      <vt:lpstr>Usuarios neregistrados </vt:lpstr>
      <vt:lpstr>Usuarios registrados</vt:lpstr>
      <vt:lpstr>Artistas y Administrador</vt:lpstr>
      <vt:lpstr>PowerPoint Presentation</vt:lpstr>
      <vt:lpstr>3NF</vt:lpstr>
      <vt:lpstr>Funcionar</vt:lpstr>
      <vt:lpstr>Funcionamento</vt:lpstr>
      <vt:lpstr>PowerPoint Presentation</vt:lpstr>
      <vt:lpstr>PowerPoint Presentation</vt:lpstr>
      <vt:lpstr>Post Scriptum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TopMusic</dc:title>
  <dc:creator>Erhan Sandu</dc:creator>
  <cp:lastModifiedBy>Erhan Sandu</cp:lastModifiedBy>
  <cp:revision>14</cp:revision>
  <dcterms:created xsi:type="dcterms:W3CDTF">2021-05-25T14:48:47Z</dcterms:created>
  <dcterms:modified xsi:type="dcterms:W3CDTF">2021-05-28T13:47:24Z</dcterms:modified>
</cp:coreProperties>
</file>