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EFD-8F4C-4B7D-B3BF-A5E1A0A8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5BA3A-E5C3-4579-AD6B-11C628F97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13A7-B576-4240-A9BF-D70FA767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37FD-7871-413C-ABA8-450446B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113B-A5CC-4483-A1FB-DBAAD4E5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16C0-4C0A-4C41-AF8A-C7715704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4F2FB-31CC-4005-AA65-89854F9B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4CC4-50CC-4466-8C12-00188EAB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ED69-F3CC-43A0-AC4C-007ACE96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838E-0B56-4204-943D-C7A2E780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DEB3F-9F65-4BC1-9809-943928038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83DA0-2650-4A50-AD01-01DE390A6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E6DD-4752-4E19-95F0-078C156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B59B-A4A1-47E5-A1C7-DA501EAE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F487-26DC-4BF1-99AF-4E2B3BC2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E1F-CEA2-4411-9C73-2F57BE87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775A-9368-4D3C-AC3B-E405D2E7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F7A4-24BB-4CA7-B350-AE614A20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6DA3-D10E-43BA-9CA1-77759DEA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263F-221D-4299-ADBA-35A01FF4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001D-36FF-4B77-A5B5-10B4062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EC2F-1146-429A-9798-A843BD3F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D3B9-DFFC-4EF5-9B19-8D19257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6941-9770-423F-B4F0-83820FEF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010C-56DB-465D-8DEA-8B75DDFF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2861-4B47-4409-BC42-E294563F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7CA6-0D4A-4702-8906-BCB767D84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1C2F7-15A8-4A1A-AAB5-63DD22986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2C29-C074-4617-9E5D-BB3234A8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96552-128F-4964-A53C-8C4C7DA0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60DF-2B57-4061-812D-B977265E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633B-8DA5-4CD8-BE2D-E7CF2DF4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52188-5D0A-45DC-8CFD-90913DE2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DF94-038C-47D0-9BD7-86A1C242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BC77E-8F4A-4DF0-A21D-29A38F328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177B3-FF67-4D7F-93FC-6B31A7444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A1C0-BCDE-44B8-86CA-2DF62AC9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ADE4B-BD8D-4224-8154-C941BF84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C7E0-9B55-492E-B5A5-971D4D8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6110-BAF4-4532-8977-5DAF4BD4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3922-C6D6-490E-8034-4BF169C7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5F319-A192-4DAF-AEE2-40E6A6BE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17F6-3532-469A-8B69-0133B190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D19DC-259D-425C-9177-379C77BB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B1511-BB82-4986-8469-C78CA55D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7E31-59A7-4900-82D6-5D9F3A81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E09-41BC-44BD-9BE9-7328F25F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A2EE-7C4C-47BC-A5AC-98C4E4F5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2585-96AD-4152-A85A-DE45DA18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6E5B-306E-44FC-AC1A-DE65F53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7D05-FC46-4949-823F-CB61991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CEED-837B-4D7E-B6A0-C838F234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EEEA-BAD3-4558-BFCD-27565DAC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9E226-69EB-4B8C-8ADD-0702EC373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0BF5-E950-444C-ACDA-74184324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1580-9019-4A72-9161-622872B6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E7DF-AB69-470C-A3DC-2B2CF0E2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E096A-72B1-427F-93F1-F01DDE9C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DF7B1-25C6-4151-988C-5EC83BA3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15892-A54E-4A19-8333-EB84F1AC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B5CC-543B-4F09-BADA-0F79D14D4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6A1A-20AC-4843-A8A7-EDD57D64506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33AF-BE91-44E1-A11E-977E12F87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341C-CEF2-41E0-B6A8-5D0CDE9A4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3D7B-6AFF-4038-AE8B-91C8E31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person on a computer">
            <a:extLst>
              <a:ext uri="{FF2B5EF4-FFF2-40B4-BE49-F238E27FC236}">
                <a16:creationId xmlns:a16="http://schemas.microsoft.com/office/drawing/2014/main" id="{043A62F6-EB9C-4051-B601-97130BF6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2192785"/>
            <a:ext cx="2525204" cy="1420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B1EE8-2D7B-4CEE-BCF6-469FCC291FF9}"/>
              </a:ext>
            </a:extLst>
          </p:cNvPr>
          <p:cNvSpPr txBox="1"/>
          <p:nvPr/>
        </p:nvSpPr>
        <p:spPr>
          <a:xfrm>
            <a:off x="736847" y="3728622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B5006D-EEDA-4158-A295-B6DE4C0C3F55}"/>
              </a:ext>
            </a:extLst>
          </p:cNvPr>
          <p:cNvSpPr/>
          <p:nvPr/>
        </p:nvSpPr>
        <p:spPr>
          <a:xfrm>
            <a:off x="3400149" y="2654423"/>
            <a:ext cx="1127464" cy="72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B9934-C14E-4DC2-AE31-C712E371A201}"/>
              </a:ext>
            </a:extLst>
          </p:cNvPr>
          <p:cNvSpPr/>
          <p:nvPr/>
        </p:nvSpPr>
        <p:spPr>
          <a:xfrm>
            <a:off x="4971496" y="1986598"/>
            <a:ext cx="1790330" cy="27207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92499-F4E8-46EF-B8B0-269104F3FD28}"/>
              </a:ext>
            </a:extLst>
          </p:cNvPr>
          <p:cNvSpPr/>
          <p:nvPr/>
        </p:nvSpPr>
        <p:spPr>
          <a:xfrm>
            <a:off x="6951214" y="2268244"/>
            <a:ext cx="2121763" cy="77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6ACBDA-EC94-4FDA-A32B-E46F373A4321}"/>
              </a:ext>
            </a:extLst>
          </p:cNvPr>
          <p:cNvSpPr/>
          <p:nvPr/>
        </p:nvSpPr>
        <p:spPr>
          <a:xfrm rot="10800000">
            <a:off x="6853561" y="3728622"/>
            <a:ext cx="2219417" cy="7723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843E71-97FE-4FB0-8803-E17C36CA030A}"/>
              </a:ext>
            </a:extLst>
          </p:cNvPr>
          <p:cNvSpPr/>
          <p:nvPr/>
        </p:nvSpPr>
        <p:spPr>
          <a:xfrm>
            <a:off x="9178031" y="2032986"/>
            <a:ext cx="1775534" cy="26988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EA5E-56BC-4F64-96DF-CEF4A1CA0231}"/>
              </a:ext>
            </a:extLst>
          </p:cNvPr>
          <p:cNvSpPr txBox="1"/>
          <p:nvPr/>
        </p:nvSpPr>
        <p:spPr>
          <a:xfrm>
            <a:off x="4838331" y="4865834"/>
            <a:ext cx="262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 Application </a:t>
            </a:r>
          </a:p>
          <a:p>
            <a:r>
              <a:rPr lang="en-US" dirty="0">
                <a:latin typeface="Arial Black" panose="020B0A04020102020204" pitchFamily="34" charset="0"/>
              </a:rPr>
              <a:t>Host By: Tom cat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8CF8A-350C-4C19-8069-7B9FB9523558}"/>
              </a:ext>
            </a:extLst>
          </p:cNvPr>
          <p:cNvSpPr txBox="1"/>
          <p:nvPr/>
        </p:nvSpPr>
        <p:spPr>
          <a:xfrm>
            <a:off x="8416031" y="4815228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Open Exchange Rates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52A84-CDAE-4761-9974-DA283B6E9175}"/>
              </a:ext>
            </a:extLst>
          </p:cNvPr>
          <p:cNvSpPr txBox="1"/>
          <p:nvPr/>
        </p:nvSpPr>
        <p:spPr>
          <a:xfrm>
            <a:off x="7026679" y="1986598"/>
            <a:ext cx="21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API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9E25B0-45D4-46B4-B766-7C53993CD33F}"/>
              </a:ext>
            </a:extLst>
          </p:cNvPr>
          <p:cNvSpPr txBox="1"/>
          <p:nvPr/>
        </p:nvSpPr>
        <p:spPr>
          <a:xfrm>
            <a:off x="7026679" y="3382392"/>
            <a:ext cx="21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API Respond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C2A8-6699-4FED-8723-8ACC203BDF7C}"/>
              </a:ext>
            </a:extLst>
          </p:cNvPr>
          <p:cNvSpPr txBox="1"/>
          <p:nvPr/>
        </p:nvSpPr>
        <p:spPr>
          <a:xfrm>
            <a:off x="5224017" y="2445733"/>
            <a:ext cx="205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Send API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82AE7-623A-493D-9387-1D577CC52041}"/>
              </a:ext>
            </a:extLst>
          </p:cNvPr>
          <p:cNvSpPr txBox="1"/>
          <p:nvPr/>
        </p:nvSpPr>
        <p:spPr>
          <a:xfrm flipH="1">
            <a:off x="5160882" y="3535039"/>
            <a:ext cx="157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Calculate Currency Value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1C251E-EAEC-45D0-BFA6-188A96C88410}"/>
              </a:ext>
            </a:extLst>
          </p:cNvPr>
          <p:cNvSpPr/>
          <p:nvPr/>
        </p:nvSpPr>
        <p:spPr>
          <a:xfrm rot="12041328">
            <a:off x="3036134" y="3692334"/>
            <a:ext cx="1818741" cy="7279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DC6FF-BD54-40D2-AECA-04383795A140}"/>
              </a:ext>
            </a:extLst>
          </p:cNvPr>
          <p:cNvSpPr txBox="1"/>
          <p:nvPr/>
        </p:nvSpPr>
        <p:spPr>
          <a:xfrm>
            <a:off x="3400149" y="2248270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02D26-97FC-4920-9D7B-7A4F4F6A5EC5}"/>
              </a:ext>
            </a:extLst>
          </p:cNvPr>
          <p:cNvSpPr txBox="1"/>
          <p:nvPr/>
        </p:nvSpPr>
        <p:spPr>
          <a:xfrm>
            <a:off x="2902011" y="4390142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Respond</a:t>
            </a:r>
            <a:r>
              <a:rPr lang="en-US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469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Kumari Rathnapriya</dc:creator>
  <cp:lastModifiedBy>Kumari Rathnapriya</cp:lastModifiedBy>
  <cp:revision>14</cp:revision>
  <dcterms:created xsi:type="dcterms:W3CDTF">2024-06-15T03:53:56Z</dcterms:created>
  <dcterms:modified xsi:type="dcterms:W3CDTF">2024-06-15T04:16:41Z</dcterms:modified>
</cp:coreProperties>
</file>