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979F-6E15-4E72-AD9A-E495D906A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A5460-8D5B-4561-BBFA-9B9B5461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3D6A-CB0C-4FD6-8DF8-1AFECF6F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4B5F-0723-4873-839B-423E821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BBAF-07EE-41F5-877D-EC2F59C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493-E7A8-4E5F-BF86-928FFC9B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8D45-499E-4DF1-A1E9-B5ABBA8AD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DE17-9DED-4AC0-8BF8-A14D565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E17E-453B-48D4-BCC5-6F5DDFD8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A52E-9D64-41D8-828C-7C55F352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BF24C-55A8-4CD1-A2B6-DA5819B33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68DD-FD34-45DC-997B-C5D1FE2B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EFC3-19AD-43C7-83A7-8EADA57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E738-818D-4A01-B3DA-1F45BE31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1AE3-58FC-4110-AD0A-9821DFDB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F36-178D-421C-AED2-0D9C692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7ED1-4585-43E2-9CF5-129F8429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C7E0-DD3E-46C1-86A2-64592288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9EC5-5884-499A-8672-4553906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4582-F034-4828-9ABC-02E2BEDE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25C2-EA62-42EF-A8E7-32B5C95F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FA18-8224-4CD8-89AD-00B01B64E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9659-E5A2-4602-AF67-FADAF5CA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B806-0B34-4306-BDC1-EA61A7B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6E3A-56AA-4342-A403-453F7247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ED6B-34F3-4A75-A0BE-03438441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CF01-D7BC-4CF3-9321-04B95A3B4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76D5-15F6-452B-8206-D14435FD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EF54-BFD8-48A8-B904-BE79D6EC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0FC7-3AD5-48F6-A3B1-23771C3A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9798C-CDE6-4EF1-9940-771ED57F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D00A-CAD5-4ECB-B408-2E3F2E55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6DB8-D009-4C23-B990-8571BFC3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C4D7-6C39-4CE8-93FD-7D2B483B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3A323-4880-4A92-979C-E9A4C5CE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27497-090D-4D54-BC98-B9F46A507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25221-0EB4-4DC8-A3E3-881D4CB8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1BC55-9C08-4CEF-99CF-E8D2FC34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C8563-62A1-468E-BDA7-AE47204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FB2-323A-4695-A3D3-E2B475C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3C97-4EDA-40BF-9E4A-8974DF6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96B87-2280-48CA-A95D-63E39938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A9EB-2F69-43AB-B239-B5FC438A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DFB17-9365-44E0-9017-1C61C175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80FA8-59B1-47F0-815F-F48F55B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EA71C-52B3-4D9E-8222-995B66EF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FDA-4728-4AFF-81E4-013B367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1732-617B-4E4A-9F98-CF6B4B6A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5302F-4675-478D-91A9-F9DF0E34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C1AD-9F03-464B-98BA-0C211D3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4E30-E227-4C28-B15B-7BDD825B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A1A7-10AB-41F9-A113-1EE8CF6A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53E9-3FF4-4E00-8272-A3F71499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57D3E-5D84-4C6A-A68E-28246CDA7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C9C9B-DFDA-4B16-AF9D-0FFCE064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4011D-54CD-4992-87B8-7F70A3E9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D212-99DD-4DB2-B107-2A6C6C0F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8EBC-A715-407A-8110-5B30B563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0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612E6-58B1-4C08-95AA-116A62DD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482A-6023-4E2A-B99F-C2F99C57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240A-CEA2-41A5-A08C-9C369B3A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8682-7354-4EA8-AA69-1D76B210FE5D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9D64-AEC4-41A6-BF88-6DC2BDAF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BFFB-964F-4DC7-AA91-86F554F4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CEC9-8424-4E5A-86B8-98CF05B86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EF298E-9D5D-4591-A511-27EC2D631945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4FEF-01AD-44B9-8F2F-0C8991021537}"/>
              </a:ext>
            </a:extLst>
          </p:cNvPr>
          <p:cNvSpPr txBox="1"/>
          <p:nvPr/>
        </p:nvSpPr>
        <p:spPr>
          <a:xfrm flipH="1">
            <a:off x="4842694" y="2583402"/>
            <a:ext cx="250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Admin Panel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DDDDB-45C9-4A8A-9633-91CAACDA9C15}"/>
              </a:ext>
            </a:extLst>
          </p:cNvPr>
          <p:cNvSpPr/>
          <p:nvPr/>
        </p:nvSpPr>
        <p:spPr>
          <a:xfrm>
            <a:off x="2476869" y="3429000"/>
            <a:ext cx="2698812" cy="86113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009D6-CF5E-42FF-8E60-B3EB21523375}"/>
              </a:ext>
            </a:extLst>
          </p:cNvPr>
          <p:cNvSpPr txBox="1"/>
          <p:nvPr/>
        </p:nvSpPr>
        <p:spPr>
          <a:xfrm flipH="1">
            <a:off x="2873367" y="3628734"/>
            <a:ext cx="190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Add Elections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9AFA4A-51CC-48C5-9F80-257C2D741AA1}"/>
              </a:ext>
            </a:extLst>
          </p:cNvPr>
          <p:cNvSpPr/>
          <p:nvPr/>
        </p:nvSpPr>
        <p:spPr>
          <a:xfrm>
            <a:off x="7227902" y="3428999"/>
            <a:ext cx="2698812" cy="86113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8364F-9154-4A26-A353-C8A012466319}"/>
              </a:ext>
            </a:extLst>
          </p:cNvPr>
          <p:cNvSpPr txBox="1"/>
          <p:nvPr/>
        </p:nvSpPr>
        <p:spPr>
          <a:xfrm flipH="1">
            <a:off x="7624400" y="3628734"/>
            <a:ext cx="190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End Elections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ACCEDB-6AED-40DC-9D41-C7DC3B1A7249}"/>
              </a:ext>
            </a:extLst>
          </p:cNvPr>
          <p:cNvSpPr/>
          <p:nvPr/>
        </p:nvSpPr>
        <p:spPr>
          <a:xfrm>
            <a:off x="2476869" y="5028461"/>
            <a:ext cx="2698812" cy="86113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B6DD6-3694-4DD4-8FDE-4F98C3A5DF87}"/>
              </a:ext>
            </a:extLst>
          </p:cNvPr>
          <p:cNvSpPr txBox="1"/>
          <p:nvPr/>
        </p:nvSpPr>
        <p:spPr>
          <a:xfrm flipH="1">
            <a:off x="3113063" y="5228195"/>
            <a:ext cx="190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Add Votes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97C31C-C9EA-474A-9C36-BB700BC262F2}"/>
              </a:ext>
            </a:extLst>
          </p:cNvPr>
          <p:cNvSpPr/>
          <p:nvPr/>
        </p:nvSpPr>
        <p:spPr>
          <a:xfrm>
            <a:off x="7227902" y="5028460"/>
            <a:ext cx="2698812" cy="8611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0D356-E751-45A9-866C-831B1030AC00}"/>
              </a:ext>
            </a:extLst>
          </p:cNvPr>
          <p:cNvSpPr txBox="1"/>
          <p:nvPr/>
        </p:nvSpPr>
        <p:spPr>
          <a:xfrm flipH="1">
            <a:off x="7986182" y="5228194"/>
            <a:ext cx="1182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013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B46C8C-C965-474C-A799-6B33D0965A7D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0C293-FF55-46E3-ABED-8AB91E2648AB}"/>
              </a:ext>
            </a:extLst>
          </p:cNvPr>
          <p:cNvSpPr txBox="1"/>
          <p:nvPr/>
        </p:nvSpPr>
        <p:spPr>
          <a:xfrm flipH="1">
            <a:off x="3439320" y="2565647"/>
            <a:ext cx="531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Admin Panel- Add 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0083B-C3D0-4E80-B34C-B15B684170DE}"/>
              </a:ext>
            </a:extLst>
          </p:cNvPr>
          <p:cNvSpPr txBox="1"/>
          <p:nvPr/>
        </p:nvSpPr>
        <p:spPr>
          <a:xfrm>
            <a:off x="1651247" y="3584841"/>
            <a:ext cx="1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Election Name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9C954-BCB5-498A-9C80-0BA9692F95A4}"/>
              </a:ext>
            </a:extLst>
          </p:cNvPr>
          <p:cNvSpPr txBox="1"/>
          <p:nvPr/>
        </p:nvSpPr>
        <p:spPr>
          <a:xfrm>
            <a:off x="1651247" y="4056267"/>
            <a:ext cx="178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Add Vote Options 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3CBF5E-ECC1-4F2F-8A32-BC8C881D7677}"/>
              </a:ext>
            </a:extLst>
          </p:cNvPr>
          <p:cNvSpPr/>
          <p:nvPr/>
        </p:nvSpPr>
        <p:spPr>
          <a:xfrm>
            <a:off x="8522563" y="5468645"/>
            <a:ext cx="2041864" cy="5681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53249-9392-48B6-93DA-F154650F2076}"/>
              </a:ext>
            </a:extLst>
          </p:cNvPr>
          <p:cNvSpPr txBox="1"/>
          <p:nvPr/>
        </p:nvSpPr>
        <p:spPr>
          <a:xfrm>
            <a:off x="9215021" y="5568064"/>
            <a:ext cx="109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Add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7F06-DBED-4349-893B-5EC45E3ACF4E}"/>
              </a:ext>
            </a:extLst>
          </p:cNvPr>
          <p:cNvSpPr/>
          <p:nvPr/>
        </p:nvSpPr>
        <p:spPr>
          <a:xfrm>
            <a:off x="4039340" y="3552004"/>
            <a:ext cx="4021584" cy="4350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269C3-40CC-449D-8AD6-3001C88A8CD7}"/>
              </a:ext>
            </a:extLst>
          </p:cNvPr>
          <p:cNvSpPr/>
          <p:nvPr/>
        </p:nvSpPr>
        <p:spPr>
          <a:xfrm>
            <a:off x="4039340" y="4171648"/>
            <a:ext cx="4021584" cy="4350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3E213-E05B-4244-A332-414E77DE9A26}"/>
              </a:ext>
            </a:extLst>
          </p:cNvPr>
          <p:cNvSpPr/>
          <p:nvPr/>
        </p:nvSpPr>
        <p:spPr>
          <a:xfrm>
            <a:off x="4039340" y="4821496"/>
            <a:ext cx="4021584" cy="4350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432964-2993-4E53-9BBB-FC574DCC9A89}"/>
              </a:ext>
            </a:extLst>
          </p:cNvPr>
          <p:cNvSpPr/>
          <p:nvPr/>
        </p:nvSpPr>
        <p:spPr>
          <a:xfrm>
            <a:off x="4039340" y="5445650"/>
            <a:ext cx="4021584" cy="4350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9F31C-0C38-4132-AE44-CC589AE96E55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2895-B441-4B2B-A724-E1C1A04A70B2}"/>
              </a:ext>
            </a:extLst>
          </p:cNvPr>
          <p:cNvSpPr txBox="1"/>
          <p:nvPr/>
        </p:nvSpPr>
        <p:spPr>
          <a:xfrm flipH="1">
            <a:off x="3439320" y="2565647"/>
            <a:ext cx="531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Admin Panel- End 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660578-B945-4009-A52E-E24BE83862AF}"/>
              </a:ext>
            </a:extLst>
          </p:cNvPr>
          <p:cNvSpPr/>
          <p:nvPr/>
        </p:nvSpPr>
        <p:spPr>
          <a:xfrm>
            <a:off x="8386438" y="5708342"/>
            <a:ext cx="2462074" cy="6463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F64F7-4E71-42C3-B727-EBCF7EEC91A8}"/>
              </a:ext>
            </a:extLst>
          </p:cNvPr>
          <p:cNvSpPr txBox="1"/>
          <p:nvPr/>
        </p:nvSpPr>
        <p:spPr>
          <a:xfrm>
            <a:off x="9297878" y="5846841"/>
            <a:ext cx="63919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801EA-FFFB-48A0-8319-BA8AA867AAC0}"/>
              </a:ext>
            </a:extLst>
          </p:cNvPr>
          <p:cNvSpPr txBox="1"/>
          <p:nvPr/>
        </p:nvSpPr>
        <p:spPr>
          <a:xfrm>
            <a:off x="4424038" y="4037588"/>
            <a:ext cx="235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Election1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F51B3-D79F-4921-BBCF-D347151AB31B}"/>
              </a:ext>
            </a:extLst>
          </p:cNvPr>
          <p:cNvSpPr txBox="1"/>
          <p:nvPr/>
        </p:nvSpPr>
        <p:spPr>
          <a:xfrm>
            <a:off x="4424036" y="4623203"/>
            <a:ext cx="266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Election2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22127-1054-445B-BB95-34A25BBB073E}"/>
              </a:ext>
            </a:extLst>
          </p:cNvPr>
          <p:cNvSpPr txBox="1"/>
          <p:nvPr/>
        </p:nvSpPr>
        <p:spPr>
          <a:xfrm>
            <a:off x="4424036" y="5084868"/>
            <a:ext cx="28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Election3 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D02A72-2BC8-4E78-9B0C-C50DC5178A47}"/>
              </a:ext>
            </a:extLst>
          </p:cNvPr>
          <p:cNvSpPr/>
          <p:nvPr/>
        </p:nvSpPr>
        <p:spPr>
          <a:xfrm>
            <a:off x="4034900" y="4105046"/>
            <a:ext cx="315157" cy="326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3D1AF4-7081-4ACB-BCAD-0463BB85E820}"/>
              </a:ext>
            </a:extLst>
          </p:cNvPr>
          <p:cNvSpPr/>
          <p:nvPr/>
        </p:nvSpPr>
        <p:spPr>
          <a:xfrm>
            <a:off x="4034900" y="4674697"/>
            <a:ext cx="315157" cy="326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5F7C60-B492-4A93-BB6A-6233EFAD94CA}"/>
              </a:ext>
            </a:extLst>
          </p:cNvPr>
          <p:cNvSpPr/>
          <p:nvPr/>
        </p:nvSpPr>
        <p:spPr>
          <a:xfrm>
            <a:off x="4034899" y="5152326"/>
            <a:ext cx="315157" cy="326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E5C5B-EA8E-4E41-B646-AD7AB4C80984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5A217-2C6F-4BB3-89BE-8A91228EE27C}"/>
              </a:ext>
            </a:extLst>
          </p:cNvPr>
          <p:cNvSpPr txBox="1"/>
          <p:nvPr/>
        </p:nvSpPr>
        <p:spPr>
          <a:xfrm flipH="1">
            <a:off x="3439320" y="2601158"/>
            <a:ext cx="531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Admin Panel- Add Votes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AAD4-47BF-45E5-A001-0B61A680F08A}"/>
              </a:ext>
            </a:extLst>
          </p:cNvPr>
          <p:cNvSpPr txBox="1"/>
          <p:nvPr/>
        </p:nvSpPr>
        <p:spPr>
          <a:xfrm>
            <a:off x="2485748" y="3888419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User Name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ABD25-7EAE-4A24-955D-E457CFD0BD80}"/>
              </a:ext>
            </a:extLst>
          </p:cNvPr>
          <p:cNvSpPr/>
          <p:nvPr/>
        </p:nvSpPr>
        <p:spPr>
          <a:xfrm>
            <a:off x="4018625" y="3837826"/>
            <a:ext cx="3826276" cy="4705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3D96ED-935B-41F5-836B-BD3BAEB865D4}"/>
              </a:ext>
            </a:extLst>
          </p:cNvPr>
          <p:cNvSpPr/>
          <p:nvPr/>
        </p:nvSpPr>
        <p:spPr>
          <a:xfrm>
            <a:off x="8386438" y="5708342"/>
            <a:ext cx="2462074" cy="6463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6E464-053C-4CB1-8DB5-CC6E93FDFF86}"/>
              </a:ext>
            </a:extLst>
          </p:cNvPr>
          <p:cNvSpPr txBox="1"/>
          <p:nvPr/>
        </p:nvSpPr>
        <p:spPr>
          <a:xfrm>
            <a:off x="9297878" y="5846841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8D6D4-D3F8-4C25-8FAC-E39872663082}"/>
              </a:ext>
            </a:extLst>
          </p:cNvPr>
          <p:cNvSpPr txBox="1"/>
          <p:nvPr/>
        </p:nvSpPr>
        <p:spPr>
          <a:xfrm>
            <a:off x="2278604" y="4714014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Phone Number: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7D7EB4-A060-4071-B948-C627C6E10B97}"/>
              </a:ext>
            </a:extLst>
          </p:cNvPr>
          <p:cNvSpPr/>
          <p:nvPr/>
        </p:nvSpPr>
        <p:spPr>
          <a:xfrm>
            <a:off x="4015667" y="4663421"/>
            <a:ext cx="3826276" cy="4705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F1303-60FB-4955-9EA2-A5C82D7D0772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C4460-0136-40AF-ADD6-A57F752EC9A5}"/>
              </a:ext>
            </a:extLst>
          </p:cNvPr>
          <p:cNvSpPr/>
          <p:nvPr/>
        </p:nvSpPr>
        <p:spPr>
          <a:xfrm>
            <a:off x="3490404" y="2629620"/>
            <a:ext cx="5211192" cy="415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039C1-5DC8-4728-8BF9-9482E98BDD17}"/>
              </a:ext>
            </a:extLst>
          </p:cNvPr>
          <p:cNvSpPr txBox="1"/>
          <p:nvPr/>
        </p:nvSpPr>
        <p:spPr>
          <a:xfrm flipH="1">
            <a:off x="5480657" y="2716566"/>
            <a:ext cx="123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Login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45F6F9-C079-4A74-B750-D041B78B0C93}"/>
              </a:ext>
            </a:extLst>
          </p:cNvPr>
          <p:cNvSpPr/>
          <p:nvPr/>
        </p:nvSpPr>
        <p:spPr>
          <a:xfrm>
            <a:off x="4387048" y="3546719"/>
            <a:ext cx="3417903" cy="50602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737E29-0997-4B8B-A003-EB9B7E7BC658}"/>
              </a:ext>
            </a:extLst>
          </p:cNvPr>
          <p:cNvSpPr/>
          <p:nvPr/>
        </p:nvSpPr>
        <p:spPr>
          <a:xfrm>
            <a:off x="4387047" y="4714560"/>
            <a:ext cx="3417903" cy="50602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CEF3F-68F6-4E8F-B477-CA5DB81F643D}"/>
              </a:ext>
            </a:extLst>
          </p:cNvPr>
          <p:cNvSpPr txBox="1"/>
          <p:nvPr/>
        </p:nvSpPr>
        <p:spPr>
          <a:xfrm>
            <a:off x="4387046" y="4079229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User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F4D9B-1A5D-4B1C-BB49-1F61CA249DED}"/>
              </a:ext>
            </a:extLst>
          </p:cNvPr>
          <p:cNvSpPr txBox="1"/>
          <p:nvPr/>
        </p:nvSpPr>
        <p:spPr>
          <a:xfrm>
            <a:off x="4387046" y="5288092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Password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2B34A6-3459-4670-9FBA-358F12368AD0}"/>
              </a:ext>
            </a:extLst>
          </p:cNvPr>
          <p:cNvSpPr/>
          <p:nvPr/>
        </p:nvSpPr>
        <p:spPr>
          <a:xfrm>
            <a:off x="4755471" y="5977065"/>
            <a:ext cx="2462074" cy="6463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D2BC8-A8C6-4542-8125-3C35359BA5FB}"/>
              </a:ext>
            </a:extLst>
          </p:cNvPr>
          <p:cNvSpPr txBox="1"/>
          <p:nvPr/>
        </p:nvSpPr>
        <p:spPr>
          <a:xfrm>
            <a:off x="5666911" y="6115564"/>
            <a:ext cx="87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59507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9615D-4284-4A38-900D-76A0712DE59B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85C33-E2D5-4F10-824B-4488823F39C4}"/>
              </a:ext>
            </a:extLst>
          </p:cNvPr>
          <p:cNvSpPr txBox="1"/>
          <p:nvPr/>
        </p:nvSpPr>
        <p:spPr>
          <a:xfrm flipH="1">
            <a:off x="5454200" y="2512381"/>
            <a:ext cx="128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Home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02FF7-29F0-41A2-8224-CD97BB76475C}"/>
              </a:ext>
            </a:extLst>
          </p:cNvPr>
          <p:cNvSpPr/>
          <p:nvPr/>
        </p:nvSpPr>
        <p:spPr>
          <a:xfrm>
            <a:off x="2503503" y="3950563"/>
            <a:ext cx="2618913" cy="89664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9F4CB-72E5-4A4A-A104-F7F01FAC171C}"/>
              </a:ext>
            </a:extLst>
          </p:cNvPr>
          <p:cNvSpPr txBox="1"/>
          <p:nvPr/>
        </p:nvSpPr>
        <p:spPr>
          <a:xfrm>
            <a:off x="3240349" y="4168052"/>
            <a:ext cx="11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Voting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4FD2D-B031-4A23-B362-DCAEC65C7685}"/>
              </a:ext>
            </a:extLst>
          </p:cNvPr>
          <p:cNvSpPr/>
          <p:nvPr/>
        </p:nvSpPr>
        <p:spPr>
          <a:xfrm>
            <a:off x="7467600" y="3950561"/>
            <a:ext cx="2618913" cy="89664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859C2-165B-48C5-832F-3628EFC0CDC6}"/>
              </a:ext>
            </a:extLst>
          </p:cNvPr>
          <p:cNvSpPr txBox="1"/>
          <p:nvPr/>
        </p:nvSpPr>
        <p:spPr>
          <a:xfrm>
            <a:off x="8293223" y="4168050"/>
            <a:ext cx="114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878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F2932-CAC2-4E6D-94ED-D5D63AB129BD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AB6EA-10A2-454A-AF98-7C48088A5DBD}"/>
              </a:ext>
            </a:extLst>
          </p:cNvPr>
          <p:cNvSpPr txBox="1"/>
          <p:nvPr/>
        </p:nvSpPr>
        <p:spPr>
          <a:xfrm flipH="1">
            <a:off x="5201186" y="2512381"/>
            <a:ext cx="178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38725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BD539A-2A6B-4D41-B1A4-1BC4D2D32E35}"/>
              </a:ext>
            </a:extLst>
          </p:cNvPr>
          <p:cNvSpPr/>
          <p:nvPr/>
        </p:nvSpPr>
        <p:spPr>
          <a:xfrm>
            <a:off x="0" y="0"/>
            <a:ext cx="12192000" cy="21927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Bahnschrift SemiBold SemiConden" panose="020B0502040204020203" pitchFamily="34" charset="0"/>
              </a:rPr>
              <a:t>VoteZ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0FA68-DE60-4CFC-BB33-E645B1943EE8}"/>
              </a:ext>
            </a:extLst>
          </p:cNvPr>
          <p:cNvSpPr txBox="1"/>
          <p:nvPr/>
        </p:nvSpPr>
        <p:spPr>
          <a:xfrm flipH="1">
            <a:off x="5409811" y="2485748"/>
            <a:ext cx="137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Voting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17CE2-CC69-4CFD-8974-84E0EBCB2A13}"/>
              </a:ext>
            </a:extLst>
          </p:cNvPr>
          <p:cNvSpPr txBox="1"/>
          <p:nvPr/>
        </p:nvSpPr>
        <p:spPr>
          <a:xfrm>
            <a:off x="3809999" y="332912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Election for choose lecture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E8DC0-2E58-4678-9D1A-73EFE8EE5DD4}"/>
              </a:ext>
            </a:extLst>
          </p:cNvPr>
          <p:cNvSpPr txBox="1"/>
          <p:nvPr/>
        </p:nvSpPr>
        <p:spPr>
          <a:xfrm>
            <a:off x="4424038" y="4037588"/>
            <a:ext cx="235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Monday 8.00 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E9A26-DE9A-42C2-9A90-8BFEC63BC8F7}"/>
              </a:ext>
            </a:extLst>
          </p:cNvPr>
          <p:cNvSpPr txBox="1"/>
          <p:nvPr/>
        </p:nvSpPr>
        <p:spPr>
          <a:xfrm>
            <a:off x="4424037" y="4607239"/>
            <a:ext cx="266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Tuesday 8.00 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93977-2CBD-4E52-8DAC-CC479C00D58A}"/>
              </a:ext>
            </a:extLst>
          </p:cNvPr>
          <p:cNvSpPr txBox="1"/>
          <p:nvPr/>
        </p:nvSpPr>
        <p:spPr>
          <a:xfrm>
            <a:off x="4424036" y="5084868"/>
            <a:ext cx="28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Wednesday 8.00 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EA029-09F0-4038-B645-DE3587A72569}"/>
              </a:ext>
            </a:extLst>
          </p:cNvPr>
          <p:cNvSpPr txBox="1"/>
          <p:nvPr/>
        </p:nvSpPr>
        <p:spPr>
          <a:xfrm>
            <a:off x="4424036" y="5670483"/>
            <a:ext cx="28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Thursday 8.00 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8D5E69-0ACA-4BAF-B5A3-4B158673AD28}"/>
              </a:ext>
            </a:extLst>
          </p:cNvPr>
          <p:cNvSpPr/>
          <p:nvPr/>
        </p:nvSpPr>
        <p:spPr>
          <a:xfrm>
            <a:off x="4034900" y="4105046"/>
            <a:ext cx="315157" cy="326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426C48-8927-4153-865D-C099FBAAB877}"/>
              </a:ext>
            </a:extLst>
          </p:cNvPr>
          <p:cNvSpPr/>
          <p:nvPr/>
        </p:nvSpPr>
        <p:spPr>
          <a:xfrm>
            <a:off x="4034900" y="4674697"/>
            <a:ext cx="315157" cy="326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B1CCCE-D8AF-48CF-B956-40B767D3776E}"/>
              </a:ext>
            </a:extLst>
          </p:cNvPr>
          <p:cNvSpPr/>
          <p:nvPr/>
        </p:nvSpPr>
        <p:spPr>
          <a:xfrm>
            <a:off x="4034899" y="5152326"/>
            <a:ext cx="315157" cy="326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DF4CB0-F7F7-45DB-A76B-BC0E61402DCC}"/>
              </a:ext>
            </a:extLst>
          </p:cNvPr>
          <p:cNvSpPr/>
          <p:nvPr/>
        </p:nvSpPr>
        <p:spPr>
          <a:xfrm>
            <a:off x="4034899" y="5737941"/>
            <a:ext cx="315157" cy="326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32CADC-CF1B-4937-9A2D-EE80C3E6C914}"/>
              </a:ext>
            </a:extLst>
          </p:cNvPr>
          <p:cNvSpPr/>
          <p:nvPr/>
        </p:nvSpPr>
        <p:spPr>
          <a:xfrm>
            <a:off x="8741545" y="6064689"/>
            <a:ext cx="2462074" cy="6463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9C27-DEFD-4D0C-85B2-D9EE66D72714}"/>
              </a:ext>
            </a:extLst>
          </p:cNvPr>
          <p:cNvSpPr txBox="1"/>
          <p:nvPr/>
        </p:nvSpPr>
        <p:spPr>
          <a:xfrm>
            <a:off x="9652985" y="6203188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30868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SemiBold SemiConden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 Rathnapriya</dc:creator>
  <cp:lastModifiedBy>Kumari Rathnapriya</cp:lastModifiedBy>
  <cp:revision>48</cp:revision>
  <dcterms:created xsi:type="dcterms:W3CDTF">2024-06-22T06:27:03Z</dcterms:created>
  <dcterms:modified xsi:type="dcterms:W3CDTF">2024-06-22T08:00:00Z</dcterms:modified>
</cp:coreProperties>
</file>