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0" d="100"/>
          <a:sy n="8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0CFC-0799-47A8-86BF-2346A750CAB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CDDD-DCD6-4E71-B21A-914C90E7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40415" y="316364"/>
            <a:ext cx="9326137" cy="220353"/>
          </a:xfrm>
        </p:spPr>
        <p:txBody>
          <a:bodyPr>
            <a:noAutofit/>
          </a:bodyPr>
          <a:lstStyle/>
          <a:p>
            <a:r>
              <a:rPr lang="en-US" sz="2000" dirty="0" smtClean="0"/>
              <a:t>Structure Presentation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5778" y="970845"/>
            <a:ext cx="5633155" cy="25682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Wireframe and sketch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5" y="1351844"/>
            <a:ext cx="5948067" cy="52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4390"/>
            <a:ext cx="480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UI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8" y="1324833"/>
            <a:ext cx="9179626" cy="42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Structure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Presentation</dc:title>
  <dc:creator>STZ</dc:creator>
  <cp:lastModifiedBy>STZ</cp:lastModifiedBy>
  <cp:revision>1</cp:revision>
  <dcterms:created xsi:type="dcterms:W3CDTF">2022-07-30T13:01:47Z</dcterms:created>
  <dcterms:modified xsi:type="dcterms:W3CDTF">2022-07-30T13:01:56Z</dcterms:modified>
</cp:coreProperties>
</file>