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479E-3A65-428D-AA77-007F1BAF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06988-C6A9-43B8-B838-8EA53C1E7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080E-47D7-47C6-B07F-B520D82B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FF30-6448-46EE-B1A5-601CAF25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3B5B-AEEA-44A4-AC87-C3DE5D22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779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A27B-8D9E-43F7-ABB5-BCE8B048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594F7-87D0-4B74-86E0-C55292E3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2E33-D909-4D1B-8FF5-3BF7F577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0DFA-22E2-46BB-929F-83427D2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09C7-D38D-4A6D-BD3A-E36D2E1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33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63A72-31E3-4506-AA94-548F52A95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682BC-E32F-487F-A023-C31174B6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BD89-7E96-4B9C-943A-D9C05F63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24B8-9E7F-4657-AB89-8CAC7B17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F79D-A7E2-4713-9386-B38F7C4C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78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9700-19C2-4A13-AFEB-42DDA03F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8C3F-C832-4380-99E1-BE742BA3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AB28-A4B5-479A-9A50-D8CF55C4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7DF1-2EB0-4084-912E-D75157C0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16CA-0B3F-4E9A-98C0-7CA260B9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93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5E7F-1F3A-47F8-B6C4-F9F4DD6F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20E8-DFC8-4D72-967B-B9FDA7AE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AE52-88EC-4C55-A370-4A15C6D2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99EB-AE04-4206-988C-68596BDF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DF16-F8C3-4B8F-965D-044DBCDC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55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EFFF-EFCD-414C-B002-F86CC38F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B7BA-DC60-41FF-B28D-F5043F5A3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62B1A-2AE6-4A2E-8DFE-581F84388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1FB72-8773-4D1D-8251-19754E1C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CD1E-E554-4A03-AC0F-CC648F4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E0420-8D90-4A46-A648-BD240D8D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24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A16B-E9C9-4D32-B282-30323D03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387A-049D-43C7-AC7A-E712F126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4C7C-9D88-4B15-8E03-4D87B09C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8789C-EE8D-4635-87D6-33FDF546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384D2-2168-4B61-B5A2-D8FE51DCA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EF796-21DC-4799-959C-A836A558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E4335-C443-4269-8798-163D5C15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DF505-AB86-4F45-9336-758A1250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504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395D-1179-4941-A6A9-910631A6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E0744-20E3-4AFB-B125-5AF517D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A383F-4227-4E88-B4CB-A8A7FF66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120A-8E51-4FF5-B530-BF29857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13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F3488-91FF-46AF-ADE6-E5A0A0E5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90452-C218-49AA-BFB6-46DD07A7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F79A-2032-44D1-A47E-2E4F5A19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177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C551-A0CF-4FAC-BB0A-D4B1E95C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EB3C-83E3-45C5-9EE8-A46E976D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31F8B-7551-4EF2-A173-06101053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E2BBE-FA7B-4FDE-82D0-A28D8E04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53B0C-6D86-410D-B943-3323394E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054C-3A93-405D-A502-4448BF7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93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B66E-3064-4059-BEE3-845572DF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73222-6F55-4073-B542-01961FD7E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A805D-6764-4028-B215-CC14994AE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0E5A9-2A8A-44F9-8499-7EF15315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979A9-567E-4C87-A528-37D6F2EE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24685-D177-4C87-86E1-6EA49B38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92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C7F0A-9781-44B5-AA1E-15124AEF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ED62-D3B6-4F17-86B1-E46BF9FC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529A-766C-4A5C-82D8-57A600884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38ED-B8D8-4804-873D-8D99990C873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F091-B069-4442-A323-1853AF885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F980-6569-4E02-9B29-51A71F865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B1AE-1034-410B-BA50-D8894E2D07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491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http://cdn.mos.cms.futurecdn.net/d30ae6fa43191d61b97dabb2b62471ed-480-80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CBA2527D-FC43-4229-9393-8BBC072E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71" y="8418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Universitatea</a:t>
            </a:r>
            <a:r>
              <a:rPr kumimoji="0" lang="en-GB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GB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Alexandru</a:t>
            </a:r>
            <a:r>
              <a:rPr kumimoji="0" lang="en-GB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GB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Ioan</a:t>
            </a:r>
            <a:r>
              <a:rPr kumimoji="0" lang="en-GB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GB" altLang="ro-R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Cuza</a:t>
            </a:r>
            <a:r>
              <a:rPr kumimoji="0" lang="en-GB" altLang="ro-R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Iasi</a:t>
            </a:r>
            <a:endParaRPr kumimoji="0" lang="ro-RO" altLang="ro-R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Facultatea</a:t>
            </a:r>
            <a:r>
              <a:rPr kumimoji="0" lang="en-GB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kumimoji="0" lang="en-GB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Informatică</a:t>
            </a:r>
            <a:r>
              <a:rPr kumimoji="0" lang="en-GB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kumimoji="0" lang="en-GB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Iași</a:t>
            </a:r>
            <a:endParaRPr kumimoji="0" lang="ro-RO" altLang="ro-R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1">
            <a:extLst>
              <a:ext uri="{FF2B5EF4-FFF2-40B4-BE49-F238E27FC236}">
                <a16:creationId xmlns:a16="http://schemas.microsoft.com/office/drawing/2014/main" id="{C45E50E3-5431-4BA7-94EA-D060204A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764" y="1847850"/>
            <a:ext cx="169862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FD4F09B2-E4A2-4AC0-AE18-A2B29E34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247" y="3648614"/>
            <a:ext cx="879565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LUCRARE DE LICENȚĂ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  360 Video Maker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propusă</a:t>
            </a:r>
            <a:r>
              <a:rPr kumimoji="0" lang="en-GB" altLang="ro-R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de</a:t>
            </a:r>
            <a:endParaRPr lang="en-GB" altLang="ro-RO" sz="11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</a:t>
            </a:r>
            <a:r>
              <a:rPr kumimoji="0" lang="en-GB" altLang="ro-R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andu Vlad</a:t>
            </a:r>
            <a:endParaRPr kumimoji="0" lang="ro-RO" altLang="ro-R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ro-RO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Black" panose="020B0A040201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Sesiunea</a:t>
            </a:r>
            <a:r>
              <a:rPr kumimoji="0" lang="en-GB" altLang="ro-R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kumimoji="0" lang="en-GB" altLang="ro-RO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februarie</a:t>
            </a:r>
            <a:r>
              <a:rPr kumimoji="0" lang="en-GB" altLang="ro-RO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2017</a:t>
            </a:r>
            <a:endParaRPr kumimoji="0" lang="ro-RO" altLang="ro-R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ro-RO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ro-RO" sz="12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Coordonator</a:t>
            </a:r>
            <a:r>
              <a:rPr kumimoji="0" lang="en-GB" altLang="ro-R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GB" altLang="ro-RO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ştiinţific</a:t>
            </a:r>
            <a:endParaRPr kumimoji="0" lang="ro-RO" altLang="ro-R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o-R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Conf. </a:t>
            </a:r>
            <a:r>
              <a:rPr kumimoji="0" lang="en-GB" altLang="ro-RO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Dr.</a:t>
            </a:r>
            <a:r>
              <a:rPr kumimoji="0" lang="en-GB" altLang="ro-R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 Anca </a:t>
            </a:r>
            <a:r>
              <a:rPr kumimoji="0" lang="en-GB" altLang="ro-RO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Vitcu</a:t>
            </a:r>
            <a:endParaRPr kumimoji="0" lang="en-GB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C2C2-E113-41F9-9856-38DB5BAE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 Engine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CCA9-A02B-40C2-BEB5-F4D86E4F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Rezultatul</a:t>
            </a:r>
            <a:endParaRPr lang="en-GB" dirty="0"/>
          </a:p>
          <a:p>
            <a:r>
              <a:rPr lang="en-GB" dirty="0"/>
              <a:t>Threading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04F97-FED2-497F-AED1-9A889C42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09" y="923244"/>
            <a:ext cx="6943725" cy="5534025"/>
          </a:xfrm>
          <a:prstGeom prst="rect">
            <a:avLst/>
          </a:prstGeom>
        </p:spPr>
      </p:pic>
      <p:pic>
        <p:nvPicPr>
          <p:cNvPr id="6" name="Picture 5" descr="http://cdn.mos.cms.futurecdn.net/d30ae6fa43191d61b97dabb2b62471ed-480-80.jpg">
            <a:extLst>
              <a:ext uri="{FF2B5EF4-FFF2-40B4-BE49-F238E27FC236}">
                <a16:creationId xmlns:a16="http://schemas.microsoft.com/office/drawing/2014/main" id="{8DF9F6A2-EECE-45DA-9B09-E7F02F002C6F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7526"/>
            <a:ext cx="3313430" cy="1867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5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0CC3-99F8-4C0D-A22F-69B793D1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979C-EE92-475B-B714-50BF32F5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Cubica</a:t>
            </a:r>
            <a:r>
              <a:rPr lang="en-US" dirty="0" smtClean="0"/>
              <a:t>,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Sferica</a:t>
            </a:r>
            <a:endParaRPr lang="en-US" dirty="0" smtClean="0"/>
          </a:p>
          <a:p>
            <a:r>
              <a:rPr lang="en-US" dirty="0" err="1" smtClean="0"/>
              <a:t>Transformarea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 smtClean="0"/>
              <a:t> </a:t>
            </a:r>
            <a:r>
              <a:rPr lang="en-US" dirty="0" err="1" smtClean="0"/>
              <a:t>cubice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sferica</a:t>
            </a:r>
            <a:endParaRPr lang="en-US" dirty="0" smtClean="0"/>
          </a:p>
          <a:p>
            <a:r>
              <a:rPr lang="en-US" dirty="0" smtClean="0"/>
              <a:t>C# WPF</a:t>
            </a:r>
          </a:p>
          <a:p>
            <a:r>
              <a:rPr lang="en-US" dirty="0" err="1" smtClean="0"/>
              <a:t>Libraria</a:t>
            </a:r>
            <a:r>
              <a:rPr lang="en-US" dirty="0" smtClean="0"/>
              <a:t> AFORGE</a:t>
            </a:r>
          </a:p>
          <a:p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Programului</a:t>
            </a:r>
            <a:endParaRPr lang="en-US" dirty="0" smtClean="0"/>
          </a:p>
          <a:p>
            <a:r>
              <a:rPr lang="en-US" dirty="0" smtClean="0"/>
              <a:t>Preview Renderer</a:t>
            </a:r>
          </a:p>
          <a:p>
            <a:r>
              <a:rPr lang="en-US" dirty="0" smtClean="0"/>
              <a:t>Render Engine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EC9A-1A3D-4F57-BD47-7F2AA93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Cubica</a:t>
            </a:r>
            <a:r>
              <a:rPr lang="en-GB" dirty="0"/>
              <a:t>, </a:t>
            </a:r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Sferica</a:t>
            </a:r>
            <a:endParaRPr lang="ro-RO" dirty="0"/>
          </a:p>
        </p:txBody>
      </p:sp>
      <p:pic>
        <p:nvPicPr>
          <p:cNvPr id="3074" name="Picture 2" descr="https://judegodin.files.wordpress.com/2011/12/cube_map2.png">
            <a:extLst>
              <a:ext uri="{FF2B5EF4-FFF2-40B4-BE49-F238E27FC236}">
                <a16:creationId xmlns:a16="http://schemas.microsoft.com/office/drawing/2014/main" id="{F9B9E7AF-C3DC-4025-B3C2-1A1633D5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4" y="1690688"/>
            <a:ext cx="5138057" cy="47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ine similară">
            <a:extLst>
              <a:ext uri="{FF2B5EF4-FFF2-40B4-BE49-F238E27FC236}">
                <a16:creationId xmlns:a16="http://schemas.microsoft.com/office/drawing/2014/main" id="{CBA7F079-3DF2-4B09-AAD9-17936256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7" y="1872117"/>
            <a:ext cx="4827814" cy="37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2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EC9A-1A3D-4F57-BD47-7F2AA93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Cubica</a:t>
            </a:r>
            <a:r>
              <a:rPr lang="en-GB" dirty="0"/>
              <a:t>, </a:t>
            </a:r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Sferica</a:t>
            </a:r>
            <a:endParaRPr lang="ro-RO" dirty="0"/>
          </a:p>
        </p:txBody>
      </p:sp>
      <p:pic>
        <p:nvPicPr>
          <p:cNvPr id="4098" name="Picture 2" descr="Imagini pentru sphere">
            <a:extLst>
              <a:ext uri="{FF2B5EF4-FFF2-40B4-BE49-F238E27FC236}">
                <a16:creationId xmlns:a16="http://schemas.microsoft.com/office/drawing/2014/main" id="{E163E66B-0054-4650-B663-7399B77A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9130"/>
            <a:ext cx="3936999" cy="3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ini pentru equirectangular projection">
            <a:extLst>
              <a:ext uri="{FF2B5EF4-FFF2-40B4-BE49-F238E27FC236}">
                <a16:creationId xmlns:a16="http://schemas.microsoft.com/office/drawing/2014/main" id="{F32A3C11-2A2C-49DE-9B67-95D11F2B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3937431"/>
            <a:ext cx="5489555" cy="27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thumb/b/b2/Hammer_projection_SW.jpg/1280px-Hammer_projection_SW.jpg">
            <a:extLst>
              <a:ext uri="{FF2B5EF4-FFF2-40B4-BE49-F238E27FC236}">
                <a16:creationId xmlns:a16="http://schemas.microsoft.com/office/drawing/2014/main" id="{D287CE04-E8DA-444F-8DB0-AF16BE19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224"/>
            <a:ext cx="4847771" cy="24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EE20-FB02-424F-B24C-4FBB834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Trasformarea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mape</a:t>
            </a:r>
            <a:r>
              <a:rPr lang="en-GB" dirty="0"/>
              <a:t> </a:t>
            </a:r>
            <a:r>
              <a:rPr lang="en-GB" dirty="0" err="1"/>
              <a:t>cubice</a:t>
            </a:r>
            <a:r>
              <a:rPr lang="en-GB" dirty="0"/>
              <a:t> </a:t>
            </a:r>
            <a:r>
              <a:rPr lang="en-GB" dirty="0" err="1"/>
              <a:t>intr</a:t>
            </a:r>
            <a:r>
              <a:rPr lang="en-GB" dirty="0"/>
              <a:t>-o </a:t>
            </a:r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sferica</a:t>
            </a:r>
            <a:endParaRPr lang="ro-RO" dirty="0"/>
          </a:p>
        </p:txBody>
      </p:sp>
      <p:pic>
        <p:nvPicPr>
          <p:cNvPr id="4" name="Picture 3" descr="vector pe sfear">
            <a:extLst>
              <a:ext uri="{FF2B5EF4-FFF2-40B4-BE49-F238E27FC236}">
                <a16:creationId xmlns:a16="http://schemas.microsoft.com/office/drawing/2014/main" id="{039AFB95-F967-4477-899A-23BF9803E3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93" y="1690688"/>
            <a:ext cx="8244613" cy="463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74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C999-00DF-4A93-90F1-ACCC53A8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WPF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A409-A33E-4866-984A-14826973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Controale</a:t>
            </a:r>
            <a:r>
              <a:rPr lang="en-GB" dirty="0"/>
              <a:t> </a:t>
            </a:r>
            <a:r>
              <a:rPr lang="en-GB" dirty="0" err="1"/>
              <a:t>customizate</a:t>
            </a:r>
            <a:endParaRPr lang="en-GB" dirty="0"/>
          </a:p>
          <a:p>
            <a:r>
              <a:rPr lang="en-GB" dirty="0" err="1"/>
              <a:t>Imi</a:t>
            </a:r>
            <a:r>
              <a:rPr lang="en-GB" dirty="0"/>
              <a:t> place C#</a:t>
            </a:r>
          </a:p>
          <a:p>
            <a:r>
              <a:rPr lang="en-GB" dirty="0" err="1"/>
              <a:t>Codul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compilat</a:t>
            </a:r>
            <a:r>
              <a:rPr lang="en-GB" dirty="0"/>
              <a:t> </a:t>
            </a:r>
            <a:r>
              <a:rPr lang="en-GB" dirty="0" err="1"/>
              <a:t>pe</a:t>
            </a:r>
            <a:r>
              <a:rPr lang="en-GB" dirty="0"/>
              <a:t> 32bit (De </a:t>
            </a:r>
            <a:r>
              <a:rPr lang="en-GB" dirty="0" err="1"/>
              <a:t>ce</a:t>
            </a:r>
            <a:r>
              <a:rPr lang="en-GB" dirty="0"/>
              <a:t>?)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047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DAA3-D8E4-4E94-837E-D6B4027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Libraria</a:t>
            </a:r>
            <a:r>
              <a:rPr lang="en-GB" dirty="0"/>
              <a:t> AFORGE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8805-A30D-42D8-BD5B-CD7741AF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Avantaje</a:t>
            </a:r>
            <a:endParaRPr lang="en-GB" dirty="0"/>
          </a:p>
          <a:p>
            <a:r>
              <a:rPr lang="en-GB" dirty="0" err="1"/>
              <a:t>Dezavantaje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78BAE-48E2-4312-AE97-3768FF38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22" y="3313112"/>
            <a:ext cx="7799917" cy="27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1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551C-59F0-4951-BD13-2F04D11B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Interfata</a:t>
            </a:r>
            <a:r>
              <a:rPr lang="en-GB" dirty="0"/>
              <a:t> </a:t>
            </a:r>
            <a:r>
              <a:rPr lang="en-GB" dirty="0" err="1"/>
              <a:t>programului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5CCCB-DD90-4DBB-9875-A16CD42F8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" y="1401353"/>
            <a:ext cx="8652285" cy="502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5E2F3-341D-4E73-9A75-3861E8C34A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4" y="1967861"/>
            <a:ext cx="3321776" cy="1283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37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26F6-35A9-41C3-82B8-25860935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Preview Renderer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7A11-B0AF-4B26-B8C8-5ED1FB0C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Rezolutie</a:t>
            </a:r>
            <a:endParaRPr lang="en-GB" dirty="0"/>
          </a:p>
          <a:p>
            <a:r>
              <a:rPr lang="en-GB" dirty="0"/>
              <a:t>Performant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93B25-E8D4-454E-9DDC-B26BAEC100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94" y="1471813"/>
            <a:ext cx="3876812" cy="5058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1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</vt:lpstr>
      <vt:lpstr>Times New Roman</vt:lpstr>
      <vt:lpstr>Office Theme</vt:lpstr>
      <vt:lpstr>PowerPoint Presentation</vt:lpstr>
      <vt:lpstr>Cuprins</vt:lpstr>
      <vt:lpstr>Mapa Cubica, Mapa Sferica</vt:lpstr>
      <vt:lpstr>Mapa Cubica, Mapa Sferica</vt:lpstr>
      <vt:lpstr>Trasformarea unei mape cubice intr-o mapa sferica</vt:lpstr>
      <vt:lpstr>C# WPF</vt:lpstr>
      <vt:lpstr>Libraria AFORGE</vt:lpstr>
      <vt:lpstr>Interfata programului</vt:lpstr>
      <vt:lpstr>Preview Renderer</vt:lpstr>
      <vt:lpstr>Render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sandu vlad</dc:creator>
  <cp:lastModifiedBy>Vlad Sandu</cp:lastModifiedBy>
  <cp:revision>6</cp:revision>
  <dcterms:created xsi:type="dcterms:W3CDTF">2017-06-30T03:42:47Z</dcterms:created>
  <dcterms:modified xsi:type="dcterms:W3CDTF">2017-06-30T06:36:51Z</dcterms:modified>
</cp:coreProperties>
</file>