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docs.python.org/3/library/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developer.foursquare.com/" TargetMode="External"/><Relationship Id="rId1" Type="http://schemas.openxmlformats.org/officeDocument/2006/relationships/hyperlink" Target="https://en.wikipedia.org/wiki/List_of_postal_codes_of_Canada:_M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hyperlink" Target="https://en.wikipedia.org/wiki/List_of_postal_codes_of_Canada:_M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hyperlink" Target="https://developer.foursquare.com/" TargetMode="External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hyperlink" Target="https://docs.python.org/3/librar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2B241-9DA9-4C9F-9C45-E92E95CB7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421ABA-E954-46E3-A8CA-6E96DD0881C0}">
      <dgm:prSet/>
      <dgm:spPr/>
      <dgm:t>
        <a:bodyPr/>
        <a:lstStyle/>
        <a:p>
          <a:r>
            <a:rPr lang="en-GB"/>
            <a:t>Business loss due to wrong location</a:t>
          </a:r>
          <a:endParaRPr lang="en-US"/>
        </a:p>
      </dgm:t>
    </dgm:pt>
    <dgm:pt modelId="{78D9F3BC-A65F-430D-9DD7-DACA68633F07}" type="parTrans" cxnId="{BC50EED8-12ED-4221-86BB-E36100F7FBE0}">
      <dgm:prSet/>
      <dgm:spPr/>
      <dgm:t>
        <a:bodyPr/>
        <a:lstStyle/>
        <a:p>
          <a:endParaRPr lang="en-US"/>
        </a:p>
      </dgm:t>
    </dgm:pt>
    <dgm:pt modelId="{B02F5558-DA2C-4D07-BC60-681B3E86E07D}" type="sibTrans" cxnId="{BC50EED8-12ED-4221-86BB-E36100F7FBE0}">
      <dgm:prSet/>
      <dgm:spPr/>
      <dgm:t>
        <a:bodyPr/>
        <a:lstStyle/>
        <a:p>
          <a:endParaRPr lang="en-US"/>
        </a:p>
      </dgm:t>
    </dgm:pt>
    <dgm:pt modelId="{00D9615E-866F-4FEC-B685-4BF61EAF24B9}">
      <dgm:prSet/>
      <dgm:spPr/>
      <dgm:t>
        <a:bodyPr/>
        <a:lstStyle/>
        <a:p>
          <a:r>
            <a:rPr lang="en-GB"/>
            <a:t>Technologies using for business</a:t>
          </a:r>
          <a:endParaRPr lang="en-US"/>
        </a:p>
      </dgm:t>
    </dgm:pt>
    <dgm:pt modelId="{31FDB7A7-036C-4A24-BEC8-430651661191}" type="parTrans" cxnId="{FE031445-E1D0-46F7-AFEB-2E7AAF6254BB}">
      <dgm:prSet/>
      <dgm:spPr/>
      <dgm:t>
        <a:bodyPr/>
        <a:lstStyle/>
        <a:p>
          <a:endParaRPr lang="en-US"/>
        </a:p>
      </dgm:t>
    </dgm:pt>
    <dgm:pt modelId="{0E53B916-25FF-435B-82FB-F949B37A5C3A}" type="sibTrans" cxnId="{FE031445-E1D0-46F7-AFEB-2E7AAF6254BB}">
      <dgm:prSet/>
      <dgm:spPr/>
      <dgm:t>
        <a:bodyPr/>
        <a:lstStyle/>
        <a:p>
          <a:endParaRPr lang="en-US"/>
        </a:p>
      </dgm:t>
    </dgm:pt>
    <dgm:pt modelId="{28459DDD-C552-4EBD-ABA1-7E434BCE05A3}">
      <dgm:prSet/>
      <dgm:spPr/>
      <dgm:t>
        <a:bodyPr/>
        <a:lstStyle/>
        <a:p>
          <a:r>
            <a:rPr lang="en-GB"/>
            <a:t>Foursquare API</a:t>
          </a:r>
          <a:endParaRPr lang="en-US"/>
        </a:p>
      </dgm:t>
    </dgm:pt>
    <dgm:pt modelId="{9ED8B2A4-1F73-4650-885C-6BD3B733C4F6}" type="parTrans" cxnId="{0F8E157C-7DB9-4AE4-9561-98E9C51A2C14}">
      <dgm:prSet/>
      <dgm:spPr/>
      <dgm:t>
        <a:bodyPr/>
        <a:lstStyle/>
        <a:p>
          <a:endParaRPr lang="en-US"/>
        </a:p>
      </dgm:t>
    </dgm:pt>
    <dgm:pt modelId="{60036089-1D1A-465E-92CF-C9AF2704B04F}" type="sibTrans" cxnId="{0F8E157C-7DB9-4AE4-9561-98E9C51A2C14}">
      <dgm:prSet/>
      <dgm:spPr/>
      <dgm:t>
        <a:bodyPr/>
        <a:lstStyle/>
        <a:p>
          <a:endParaRPr lang="en-US"/>
        </a:p>
      </dgm:t>
    </dgm:pt>
    <dgm:pt modelId="{CF7E00E2-A296-4736-814B-269904E38728}">
      <dgm:prSet/>
      <dgm:spPr/>
      <dgm:t>
        <a:bodyPr/>
        <a:lstStyle/>
        <a:p>
          <a:r>
            <a:rPr lang="en-GB"/>
            <a:t>Investors or business persons interest</a:t>
          </a:r>
          <a:endParaRPr lang="en-US"/>
        </a:p>
      </dgm:t>
    </dgm:pt>
    <dgm:pt modelId="{BA90B2E4-401A-4C2F-A4EC-7E6C707DB960}" type="parTrans" cxnId="{20BF6705-FD77-492A-8358-CCFFF32E5BA7}">
      <dgm:prSet/>
      <dgm:spPr/>
      <dgm:t>
        <a:bodyPr/>
        <a:lstStyle/>
        <a:p>
          <a:endParaRPr lang="en-US"/>
        </a:p>
      </dgm:t>
    </dgm:pt>
    <dgm:pt modelId="{FC06F982-9B6E-4C7B-9075-3A6C6A570BCD}" type="sibTrans" cxnId="{20BF6705-FD77-492A-8358-CCFFF32E5BA7}">
      <dgm:prSet/>
      <dgm:spPr/>
      <dgm:t>
        <a:bodyPr/>
        <a:lstStyle/>
        <a:p>
          <a:endParaRPr lang="en-US"/>
        </a:p>
      </dgm:t>
    </dgm:pt>
    <dgm:pt modelId="{523126C7-5688-4ACD-9004-494E149220C6}" type="pres">
      <dgm:prSet presAssocID="{30E2B241-9DA9-4C9F-9C45-E92E95CB7B72}" presName="root" presStyleCnt="0">
        <dgm:presLayoutVars>
          <dgm:dir/>
          <dgm:resizeHandles val="exact"/>
        </dgm:presLayoutVars>
      </dgm:prSet>
      <dgm:spPr/>
    </dgm:pt>
    <dgm:pt modelId="{E13E6CF0-E215-4CDF-9074-1AECCAAA47C8}" type="pres">
      <dgm:prSet presAssocID="{70421ABA-E954-46E3-A8CA-6E96DD0881C0}" presName="compNode" presStyleCnt="0"/>
      <dgm:spPr/>
    </dgm:pt>
    <dgm:pt modelId="{F6BDDB3D-1777-4238-9FDA-BADCA726C43D}" type="pres">
      <dgm:prSet presAssocID="{70421ABA-E954-46E3-A8CA-6E96DD0881C0}" presName="bgRect" presStyleLbl="bgShp" presStyleIdx="0" presStyleCnt="4"/>
      <dgm:spPr/>
    </dgm:pt>
    <dgm:pt modelId="{511A8C6C-CA32-458F-B1B9-58E332320A30}" type="pres">
      <dgm:prSet presAssocID="{70421ABA-E954-46E3-A8CA-6E96DD0881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8958106-AEB7-4333-9F7D-7CCE87DE4E12}" type="pres">
      <dgm:prSet presAssocID="{70421ABA-E954-46E3-A8CA-6E96DD0881C0}" presName="spaceRect" presStyleCnt="0"/>
      <dgm:spPr/>
    </dgm:pt>
    <dgm:pt modelId="{D6268F77-D567-4B55-8A9C-71C8717DA50F}" type="pres">
      <dgm:prSet presAssocID="{70421ABA-E954-46E3-A8CA-6E96DD0881C0}" presName="parTx" presStyleLbl="revTx" presStyleIdx="0" presStyleCnt="4">
        <dgm:presLayoutVars>
          <dgm:chMax val="0"/>
          <dgm:chPref val="0"/>
        </dgm:presLayoutVars>
      </dgm:prSet>
      <dgm:spPr/>
    </dgm:pt>
    <dgm:pt modelId="{4B589F68-D21A-4913-8B41-0D60F41068EA}" type="pres">
      <dgm:prSet presAssocID="{B02F5558-DA2C-4D07-BC60-681B3E86E07D}" presName="sibTrans" presStyleCnt="0"/>
      <dgm:spPr/>
    </dgm:pt>
    <dgm:pt modelId="{61C173BB-5A43-4503-932D-2FDF48BC8C15}" type="pres">
      <dgm:prSet presAssocID="{00D9615E-866F-4FEC-B685-4BF61EAF24B9}" presName="compNode" presStyleCnt="0"/>
      <dgm:spPr/>
    </dgm:pt>
    <dgm:pt modelId="{447475DD-4498-42B5-BAAD-B0AB0DB7D4C4}" type="pres">
      <dgm:prSet presAssocID="{00D9615E-866F-4FEC-B685-4BF61EAF24B9}" presName="bgRect" presStyleLbl="bgShp" presStyleIdx="1" presStyleCnt="4"/>
      <dgm:spPr/>
    </dgm:pt>
    <dgm:pt modelId="{851DEBF4-46B0-4E43-B47D-F3B02C248E90}" type="pres">
      <dgm:prSet presAssocID="{00D9615E-866F-4FEC-B685-4BF61EAF24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9B9914-9358-47F3-9292-B071391BDCB9}" type="pres">
      <dgm:prSet presAssocID="{00D9615E-866F-4FEC-B685-4BF61EAF24B9}" presName="spaceRect" presStyleCnt="0"/>
      <dgm:spPr/>
    </dgm:pt>
    <dgm:pt modelId="{30501ECC-34B5-47F5-B1BE-78189C4910C3}" type="pres">
      <dgm:prSet presAssocID="{00D9615E-866F-4FEC-B685-4BF61EAF24B9}" presName="parTx" presStyleLbl="revTx" presStyleIdx="1" presStyleCnt="4">
        <dgm:presLayoutVars>
          <dgm:chMax val="0"/>
          <dgm:chPref val="0"/>
        </dgm:presLayoutVars>
      </dgm:prSet>
      <dgm:spPr/>
    </dgm:pt>
    <dgm:pt modelId="{9B6F2C19-3789-42F5-A55D-EDD7C8FA596C}" type="pres">
      <dgm:prSet presAssocID="{0E53B916-25FF-435B-82FB-F949B37A5C3A}" presName="sibTrans" presStyleCnt="0"/>
      <dgm:spPr/>
    </dgm:pt>
    <dgm:pt modelId="{EB03B984-8AD9-4ACF-88CE-A300FDCCA7BB}" type="pres">
      <dgm:prSet presAssocID="{28459DDD-C552-4EBD-ABA1-7E434BCE05A3}" presName="compNode" presStyleCnt="0"/>
      <dgm:spPr/>
    </dgm:pt>
    <dgm:pt modelId="{8D26EC48-DEC9-41F3-95E4-7ACF08FF9A07}" type="pres">
      <dgm:prSet presAssocID="{28459DDD-C552-4EBD-ABA1-7E434BCE05A3}" presName="bgRect" presStyleLbl="bgShp" presStyleIdx="2" presStyleCnt="4"/>
      <dgm:spPr/>
    </dgm:pt>
    <dgm:pt modelId="{585543F1-86B9-449D-9505-F23E032F587C}" type="pres">
      <dgm:prSet presAssocID="{28459DDD-C552-4EBD-ABA1-7E434BCE05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2274621-D187-41D5-B537-ABE016F14A76}" type="pres">
      <dgm:prSet presAssocID="{28459DDD-C552-4EBD-ABA1-7E434BCE05A3}" presName="spaceRect" presStyleCnt="0"/>
      <dgm:spPr/>
    </dgm:pt>
    <dgm:pt modelId="{460B0F5A-8CE0-4EC9-A4EA-2286662DF83A}" type="pres">
      <dgm:prSet presAssocID="{28459DDD-C552-4EBD-ABA1-7E434BCE05A3}" presName="parTx" presStyleLbl="revTx" presStyleIdx="2" presStyleCnt="4">
        <dgm:presLayoutVars>
          <dgm:chMax val="0"/>
          <dgm:chPref val="0"/>
        </dgm:presLayoutVars>
      </dgm:prSet>
      <dgm:spPr/>
    </dgm:pt>
    <dgm:pt modelId="{7DF389F4-58EE-49B4-96A9-82BF3BE18D2D}" type="pres">
      <dgm:prSet presAssocID="{60036089-1D1A-465E-92CF-C9AF2704B04F}" presName="sibTrans" presStyleCnt="0"/>
      <dgm:spPr/>
    </dgm:pt>
    <dgm:pt modelId="{768645EF-6D84-4F5F-BD18-D0C00E4FCCDF}" type="pres">
      <dgm:prSet presAssocID="{CF7E00E2-A296-4736-814B-269904E38728}" presName="compNode" presStyleCnt="0"/>
      <dgm:spPr/>
    </dgm:pt>
    <dgm:pt modelId="{6038772E-9783-4EF7-8D97-4F35225E95DD}" type="pres">
      <dgm:prSet presAssocID="{CF7E00E2-A296-4736-814B-269904E38728}" presName="bgRect" presStyleLbl="bgShp" presStyleIdx="3" presStyleCnt="4"/>
      <dgm:spPr/>
    </dgm:pt>
    <dgm:pt modelId="{3302A177-A1CD-4EAD-BB64-4EF048670DAA}" type="pres">
      <dgm:prSet presAssocID="{CF7E00E2-A296-4736-814B-269904E387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C72644-651D-4B3C-AC9D-42AB79BBDE93}" type="pres">
      <dgm:prSet presAssocID="{CF7E00E2-A296-4736-814B-269904E38728}" presName="spaceRect" presStyleCnt="0"/>
      <dgm:spPr/>
    </dgm:pt>
    <dgm:pt modelId="{F457CC5C-B43E-40CB-8AF2-E48CE9FF502D}" type="pres">
      <dgm:prSet presAssocID="{CF7E00E2-A296-4736-814B-269904E387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BF6705-FD77-492A-8358-CCFFF32E5BA7}" srcId="{30E2B241-9DA9-4C9F-9C45-E92E95CB7B72}" destId="{CF7E00E2-A296-4736-814B-269904E38728}" srcOrd="3" destOrd="0" parTransId="{BA90B2E4-401A-4C2F-A4EC-7E6C707DB960}" sibTransId="{FC06F982-9B6E-4C7B-9075-3A6C6A570BCD}"/>
    <dgm:cxn modelId="{9D375A33-B22A-41A6-A7D9-A1EAF64D7097}" type="presOf" srcId="{30E2B241-9DA9-4C9F-9C45-E92E95CB7B72}" destId="{523126C7-5688-4ACD-9004-494E149220C6}" srcOrd="0" destOrd="0" presId="urn:microsoft.com/office/officeart/2018/2/layout/IconVerticalSolidList"/>
    <dgm:cxn modelId="{FE031445-E1D0-46F7-AFEB-2E7AAF6254BB}" srcId="{30E2B241-9DA9-4C9F-9C45-E92E95CB7B72}" destId="{00D9615E-866F-4FEC-B685-4BF61EAF24B9}" srcOrd="1" destOrd="0" parTransId="{31FDB7A7-036C-4A24-BEC8-430651661191}" sibTransId="{0E53B916-25FF-435B-82FB-F949B37A5C3A}"/>
    <dgm:cxn modelId="{D1AC326F-0209-4B95-AEC0-C28323547BB2}" type="presOf" srcId="{28459DDD-C552-4EBD-ABA1-7E434BCE05A3}" destId="{460B0F5A-8CE0-4EC9-A4EA-2286662DF83A}" srcOrd="0" destOrd="0" presId="urn:microsoft.com/office/officeart/2018/2/layout/IconVerticalSolidList"/>
    <dgm:cxn modelId="{0F8E157C-7DB9-4AE4-9561-98E9C51A2C14}" srcId="{30E2B241-9DA9-4C9F-9C45-E92E95CB7B72}" destId="{28459DDD-C552-4EBD-ABA1-7E434BCE05A3}" srcOrd="2" destOrd="0" parTransId="{9ED8B2A4-1F73-4650-885C-6BD3B733C4F6}" sibTransId="{60036089-1D1A-465E-92CF-C9AF2704B04F}"/>
    <dgm:cxn modelId="{0741F181-342F-4C9A-A800-66C5443F0ABA}" type="presOf" srcId="{CF7E00E2-A296-4736-814B-269904E38728}" destId="{F457CC5C-B43E-40CB-8AF2-E48CE9FF502D}" srcOrd="0" destOrd="0" presId="urn:microsoft.com/office/officeart/2018/2/layout/IconVerticalSolidList"/>
    <dgm:cxn modelId="{6A849F8E-B71E-43BF-AF15-8A76A4419B97}" type="presOf" srcId="{00D9615E-866F-4FEC-B685-4BF61EAF24B9}" destId="{30501ECC-34B5-47F5-B1BE-78189C4910C3}" srcOrd="0" destOrd="0" presId="urn:microsoft.com/office/officeart/2018/2/layout/IconVerticalSolidList"/>
    <dgm:cxn modelId="{B3D334A1-4EFE-460B-A2A4-A1B567A419FC}" type="presOf" srcId="{70421ABA-E954-46E3-A8CA-6E96DD0881C0}" destId="{D6268F77-D567-4B55-8A9C-71C8717DA50F}" srcOrd="0" destOrd="0" presId="urn:microsoft.com/office/officeart/2018/2/layout/IconVerticalSolidList"/>
    <dgm:cxn modelId="{BC50EED8-12ED-4221-86BB-E36100F7FBE0}" srcId="{30E2B241-9DA9-4C9F-9C45-E92E95CB7B72}" destId="{70421ABA-E954-46E3-A8CA-6E96DD0881C0}" srcOrd="0" destOrd="0" parTransId="{78D9F3BC-A65F-430D-9DD7-DACA68633F07}" sibTransId="{B02F5558-DA2C-4D07-BC60-681B3E86E07D}"/>
    <dgm:cxn modelId="{73ADCF44-7848-4D9D-BF7A-F737C93E9AF1}" type="presParOf" srcId="{523126C7-5688-4ACD-9004-494E149220C6}" destId="{E13E6CF0-E215-4CDF-9074-1AECCAAA47C8}" srcOrd="0" destOrd="0" presId="urn:microsoft.com/office/officeart/2018/2/layout/IconVerticalSolidList"/>
    <dgm:cxn modelId="{F7730473-0F41-4CBD-9994-5F2D11D5B1BE}" type="presParOf" srcId="{E13E6CF0-E215-4CDF-9074-1AECCAAA47C8}" destId="{F6BDDB3D-1777-4238-9FDA-BADCA726C43D}" srcOrd="0" destOrd="0" presId="urn:microsoft.com/office/officeart/2018/2/layout/IconVerticalSolidList"/>
    <dgm:cxn modelId="{9426AC11-2E36-4B73-9B4E-E73BE7D3D1C8}" type="presParOf" srcId="{E13E6CF0-E215-4CDF-9074-1AECCAAA47C8}" destId="{511A8C6C-CA32-458F-B1B9-58E332320A30}" srcOrd="1" destOrd="0" presId="urn:microsoft.com/office/officeart/2018/2/layout/IconVerticalSolidList"/>
    <dgm:cxn modelId="{373D56DE-A9A2-490B-878E-9336FA5BAE95}" type="presParOf" srcId="{E13E6CF0-E215-4CDF-9074-1AECCAAA47C8}" destId="{68958106-AEB7-4333-9F7D-7CCE87DE4E12}" srcOrd="2" destOrd="0" presId="urn:microsoft.com/office/officeart/2018/2/layout/IconVerticalSolidList"/>
    <dgm:cxn modelId="{D3F68307-30C9-4AF2-99BD-22A9FB8FD45E}" type="presParOf" srcId="{E13E6CF0-E215-4CDF-9074-1AECCAAA47C8}" destId="{D6268F77-D567-4B55-8A9C-71C8717DA50F}" srcOrd="3" destOrd="0" presId="urn:microsoft.com/office/officeart/2018/2/layout/IconVerticalSolidList"/>
    <dgm:cxn modelId="{7B129615-D0EB-496F-B752-05DF08A0EBCE}" type="presParOf" srcId="{523126C7-5688-4ACD-9004-494E149220C6}" destId="{4B589F68-D21A-4913-8B41-0D60F41068EA}" srcOrd="1" destOrd="0" presId="urn:microsoft.com/office/officeart/2018/2/layout/IconVerticalSolidList"/>
    <dgm:cxn modelId="{068E2617-958E-4080-AC40-F047CD05FCF8}" type="presParOf" srcId="{523126C7-5688-4ACD-9004-494E149220C6}" destId="{61C173BB-5A43-4503-932D-2FDF48BC8C15}" srcOrd="2" destOrd="0" presId="urn:microsoft.com/office/officeart/2018/2/layout/IconVerticalSolidList"/>
    <dgm:cxn modelId="{07677ACE-CAA3-41BE-84DE-3C8F23151B71}" type="presParOf" srcId="{61C173BB-5A43-4503-932D-2FDF48BC8C15}" destId="{447475DD-4498-42B5-BAAD-B0AB0DB7D4C4}" srcOrd="0" destOrd="0" presId="urn:microsoft.com/office/officeart/2018/2/layout/IconVerticalSolidList"/>
    <dgm:cxn modelId="{0069A747-BF9D-4ABA-B1EC-021D22FEE728}" type="presParOf" srcId="{61C173BB-5A43-4503-932D-2FDF48BC8C15}" destId="{851DEBF4-46B0-4E43-B47D-F3B02C248E90}" srcOrd="1" destOrd="0" presId="urn:microsoft.com/office/officeart/2018/2/layout/IconVerticalSolidList"/>
    <dgm:cxn modelId="{E89D0DB4-243E-4410-8BF6-ECDA11ABF624}" type="presParOf" srcId="{61C173BB-5A43-4503-932D-2FDF48BC8C15}" destId="{009B9914-9358-47F3-9292-B071391BDCB9}" srcOrd="2" destOrd="0" presId="urn:microsoft.com/office/officeart/2018/2/layout/IconVerticalSolidList"/>
    <dgm:cxn modelId="{6CA555DF-4711-467C-83D7-3DE5F4718C66}" type="presParOf" srcId="{61C173BB-5A43-4503-932D-2FDF48BC8C15}" destId="{30501ECC-34B5-47F5-B1BE-78189C4910C3}" srcOrd="3" destOrd="0" presId="urn:microsoft.com/office/officeart/2018/2/layout/IconVerticalSolidList"/>
    <dgm:cxn modelId="{D5963834-0463-4415-885A-874A2A828F11}" type="presParOf" srcId="{523126C7-5688-4ACD-9004-494E149220C6}" destId="{9B6F2C19-3789-42F5-A55D-EDD7C8FA596C}" srcOrd="3" destOrd="0" presId="urn:microsoft.com/office/officeart/2018/2/layout/IconVerticalSolidList"/>
    <dgm:cxn modelId="{D1EACBAF-A945-4775-9AC3-92276CA6B8A1}" type="presParOf" srcId="{523126C7-5688-4ACD-9004-494E149220C6}" destId="{EB03B984-8AD9-4ACF-88CE-A300FDCCA7BB}" srcOrd="4" destOrd="0" presId="urn:microsoft.com/office/officeart/2018/2/layout/IconVerticalSolidList"/>
    <dgm:cxn modelId="{75C7B8B3-6B89-42F7-9E70-B43A70DB6B50}" type="presParOf" srcId="{EB03B984-8AD9-4ACF-88CE-A300FDCCA7BB}" destId="{8D26EC48-DEC9-41F3-95E4-7ACF08FF9A07}" srcOrd="0" destOrd="0" presId="urn:microsoft.com/office/officeart/2018/2/layout/IconVerticalSolidList"/>
    <dgm:cxn modelId="{5BB133EF-3416-419B-AC43-46FDC13DEEF7}" type="presParOf" srcId="{EB03B984-8AD9-4ACF-88CE-A300FDCCA7BB}" destId="{585543F1-86B9-449D-9505-F23E032F587C}" srcOrd="1" destOrd="0" presId="urn:microsoft.com/office/officeart/2018/2/layout/IconVerticalSolidList"/>
    <dgm:cxn modelId="{8F1E475C-4DF4-4468-8D11-2859FF1D8849}" type="presParOf" srcId="{EB03B984-8AD9-4ACF-88CE-A300FDCCA7BB}" destId="{42274621-D187-41D5-B537-ABE016F14A76}" srcOrd="2" destOrd="0" presId="urn:microsoft.com/office/officeart/2018/2/layout/IconVerticalSolidList"/>
    <dgm:cxn modelId="{97828AAE-9446-4A56-9667-2343F88F7998}" type="presParOf" srcId="{EB03B984-8AD9-4ACF-88CE-A300FDCCA7BB}" destId="{460B0F5A-8CE0-4EC9-A4EA-2286662DF83A}" srcOrd="3" destOrd="0" presId="urn:microsoft.com/office/officeart/2018/2/layout/IconVerticalSolidList"/>
    <dgm:cxn modelId="{8A7A360F-64BB-4ED7-8CC1-986C9F87D8B7}" type="presParOf" srcId="{523126C7-5688-4ACD-9004-494E149220C6}" destId="{7DF389F4-58EE-49B4-96A9-82BF3BE18D2D}" srcOrd="5" destOrd="0" presId="urn:microsoft.com/office/officeart/2018/2/layout/IconVerticalSolidList"/>
    <dgm:cxn modelId="{A842F9FE-F318-4C49-860D-A306903FAAD7}" type="presParOf" srcId="{523126C7-5688-4ACD-9004-494E149220C6}" destId="{768645EF-6D84-4F5F-BD18-D0C00E4FCCDF}" srcOrd="6" destOrd="0" presId="urn:microsoft.com/office/officeart/2018/2/layout/IconVerticalSolidList"/>
    <dgm:cxn modelId="{476080B3-0F5C-4BC2-BF95-BA9B019B59BA}" type="presParOf" srcId="{768645EF-6D84-4F5F-BD18-D0C00E4FCCDF}" destId="{6038772E-9783-4EF7-8D97-4F35225E95DD}" srcOrd="0" destOrd="0" presId="urn:microsoft.com/office/officeart/2018/2/layout/IconVerticalSolidList"/>
    <dgm:cxn modelId="{52050CF3-906E-4147-AEA5-B8D09E60F00A}" type="presParOf" srcId="{768645EF-6D84-4F5F-BD18-D0C00E4FCCDF}" destId="{3302A177-A1CD-4EAD-BB64-4EF048670DAA}" srcOrd="1" destOrd="0" presId="urn:microsoft.com/office/officeart/2018/2/layout/IconVerticalSolidList"/>
    <dgm:cxn modelId="{58BDBB9A-FB99-4E72-B99F-145D1BF41A89}" type="presParOf" srcId="{768645EF-6D84-4F5F-BD18-D0C00E4FCCDF}" destId="{ABC72644-651D-4B3C-AC9D-42AB79BBDE93}" srcOrd="2" destOrd="0" presId="urn:microsoft.com/office/officeart/2018/2/layout/IconVerticalSolidList"/>
    <dgm:cxn modelId="{660844BF-E255-4613-9DC8-6E392A6123BD}" type="presParOf" srcId="{768645EF-6D84-4F5F-BD18-D0C00E4FCCDF}" destId="{F457CC5C-B43E-40CB-8AF2-E48CE9FF5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680BD-D1EC-4D53-81C2-C79A8D87F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EC0532-304C-464C-A8E3-50B8ED040149}">
      <dgm:prSet/>
      <dgm:spPr/>
      <dgm:t>
        <a:bodyPr/>
        <a:lstStyle/>
        <a:p>
          <a:r>
            <a:rPr lang="en-GB"/>
            <a:t>More data give better perspective</a:t>
          </a:r>
          <a:endParaRPr lang="en-US"/>
        </a:p>
      </dgm:t>
    </dgm:pt>
    <dgm:pt modelId="{6B148374-E4B1-4E62-9F31-307EA2A98489}" type="parTrans" cxnId="{EAC43A64-8EEB-490C-AA94-CB0B9ACEEE6D}">
      <dgm:prSet/>
      <dgm:spPr/>
      <dgm:t>
        <a:bodyPr/>
        <a:lstStyle/>
        <a:p>
          <a:endParaRPr lang="en-US"/>
        </a:p>
      </dgm:t>
    </dgm:pt>
    <dgm:pt modelId="{B348B0A5-7738-4F99-9376-BD09FC77735D}" type="sibTrans" cxnId="{EAC43A64-8EEB-490C-AA94-CB0B9ACEEE6D}">
      <dgm:prSet/>
      <dgm:spPr/>
      <dgm:t>
        <a:bodyPr/>
        <a:lstStyle/>
        <a:p>
          <a:endParaRPr lang="en-US"/>
        </a:p>
      </dgm:t>
    </dgm:pt>
    <dgm:pt modelId="{9D8F2F66-3A7E-4257-9E35-1418D420A030}">
      <dgm:prSet/>
      <dgm:spPr/>
      <dgm:t>
        <a:bodyPr/>
        <a:lstStyle/>
        <a:p>
          <a:r>
            <a:rPr lang="en-GB"/>
            <a:t>Try other algorithms</a:t>
          </a:r>
          <a:endParaRPr lang="en-US"/>
        </a:p>
      </dgm:t>
    </dgm:pt>
    <dgm:pt modelId="{906E2A6F-63CB-44F8-8341-717A1F25DD24}" type="parTrans" cxnId="{C5F9C613-C410-45A7-9EF7-81146C99A824}">
      <dgm:prSet/>
      <dgm:spPr/>
      <dgm:t>
        <a:bodyPr/>
        <a:lstStyle/>
        <a:p>
          <a:endParaRPr lang="en-US"/>
        </a:p>
      </dgm:t>
    </dgm:pt>
    <dgm:pt modelId="{2C7A4A60-AB45-4ACD-B652-15B9FAAB9363}" type="sibTrans" cxnId="{C5F9C613-C410-45A7-9EF7-81146C99A824}">
      <dgm:prSet/>
      <dgm:spPr/>
      <dgm:t>
        <a:bodyPr/>
        <a:lstStyle/>
        <a:p>
          <a:endParaRPr lang="en-US"/>
        </a:p>
      </dgm:t>
    </dgm:pt>
    <dgm:pt modelId="{7DC38CB2-1E30-42BC-BD0D-410502BC1580}">
      <dgm:prSet/>
      <dgm:spPr/>
      <dgm:t>
        <a:bodyPr/>
        <a:lstStyle/>
        <a:p>
          <a:r>
            <a:rPr lang="en-GB"/>
            <a:t>Examining the results and provide the conclusions</a:t>
          </a:r>
          <a:endParaRPr lang="en-US"/>
        </a:p>
      </dgm:t>
    </dgm:pt>
    <dgm:pt modelId="{EA928F92-3CDC-4F2B-B775-53C1113D8149}" type="parTrans" cxnId="{4B491D2D-D8FC-4E66-A5B9-89B89A7B3E8D}">
      <dgm:prSet/>
      <dgm:spPr/>
      <dgm:t>
        <a:bodyPr/>
        <a:lstStyle/>
        <a:p>
          <a:endParaRPr lang="en-US"/>
        </a:p>
      </dgm:t>
    </dgm:pt>
    <dgm:pt modelId="{0FABAAD5-9EFE-404E-91EB-2B277C5111DA}" type="sibTrans" cxnId="{4B491D2D-D8FC-4E66-A5B9-89B89A7B3E8D}">
      <dgm:prSet/>
      <dgm:spPr/>
      <dgm:t>
        <a:bodyPr/>
        <a:lstStyle/>
        <a:p>
          <a:endParaRPr lang="en-US"/>
        </a:p>
      </dgm:t>
    </dgm:pt>
    <dgm:pt modelId="{6C35BE42-CAAC-474A-8215-CB1E7785DC82}">
      <dgm:prSet/>
      <dgm:spPr/>
      <dgm:t>
        <a:bodyPr/>
        <a:lstStyle/>
        <a:p>
          <a:r>
            <a:rPr lang="en-GB"/>
            <a:t>For example:cluster 0 has more café shops and restaurants. Stores supplying ingredients for food making and coffee making may become successful.</a:t>
          </a:r>
          <a:endParaRPr lang="en-US"/>
        </a:p>
      </dgm:t>
    </dgm:pt>
    <dgm:pt modelId="{E13EC439-92CB-4818-918C-324BC1D92E35}" type="parTrans" cxnId="{AD676B16-FAD2-4CC2-9CD0-48033C63B367}">
      <dgm:prSet/>
      <dgm:spPr/>
      <dgm:t>
        <a:bodyPr/>
        <a:lstStyle/>
        <a:p>
          <a:endParaRPr lang="en-US"/>
        </a:p>
      </dgm:t>
    </dgm:pt>
    <dgm:pt modelId="{9FBE5862-EAFD-47B4-816B-1A802B9C0AB6}" type="sibTrans" cxnId="{AD676B16-FAD2-4CC2-9CD0-48033C63B367}">
      <dgm:prSet/>
      <dgm:spPr/>
      <dgm:t>
        <a:bodyPr/>
        <a:lstStyle/>
        <a:p>
          <a:endParaRPr lang="en-US"/>
        </a:p>
      </dgm:t>
    </dgm:pt>
    <dgm:pt modelId="{AE9AA4BA-E329-45AC-9D3F-1B0C1C00E722}" type="pres">
      <dgm:prSet presAssocID="{514680BD-D1EC-4D53-81C2-C79A8D87F0F8}" presName="root" presStyleCnt="0">
        <dgm:presLayoutVars>
          <dgm:dir/>
          <dgm:resizeHandles val="exact"/>
        </dgm:presLayoutVars>
      </dgm:prSet>
      <dgm:spPr/>
    </dgm:pt>
    <dgm:pt modelId="{BA38CE1B-27A6-4FDF-BD0A-7F63A065C3FE}" type="pres">
      <dgm:prSet presAssocID="{D8EC0532-304C-464C-A8E3-50B8ED040149}" presName="compNode" presStyleCnt="0"/>
      <dgm:spPr/>
    </dgm:pt>
    <dgm:pt modelId="{01A26BBE-423F-46A5-A7C6-8FCC4CC5CC82}" type="pres">
      <dgm:prSet presAssocID="{D8EC0532-304C-464C-A8E3-50B8ED040149}" presName="bgRect" presStyleLbl="bgShp" presStyleIdx="0" presStyleCnt="4"/>
      <dgm:spPr/>
    </dgm:pt>
    <dgm:pt modelId="{E613124B-FD06-46BA-BBB1-6879AAE2DB62}" type="pres">
      <dgm:prSet presAssocID="{D8EC0532-304C-464C-A8E3-50B8ED040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7F5769D8-F452-4A17-9B71-D0477647F938}" type="pres">
      <dgm:prSet presAssocID="{D8EC0532-304C-464C-A8E3-50B8ED040149}" presName="spaceRect" presStyleCnt="0"/>
      <dgm:spPr/>
    </dgm:pt>
    <dgm:pt modelId="{589D139F-E7C1-4D0E-B81E-D26D542B805F}" type="pres">
      <dgm:prSet presAssocID="{D8EC0532-304C-464C-A8E3-50B8ED040149}" presName="parTx" presStyleLbl="revTx" presStyleIdx="0" presStyleCnt="4">
        <dgm:presLayoutVars>
          <dgm:chMax val="0"/>
          <dgm:chPref val="0"/>
        </dgm:presLayoutVars>
      </dgm:prSet>
      <dgm:spPr/>
    </dgm:pt>
    <dgm:pt modelId="{BE3A5412-5BC6-49D5-A5AE-1F2D99DC82DD}" type="pres">
      <dgm:prSet presAssocID="{B348B0A5-7738-4F99-9376-BD09FC77735D}" presName="sibTrans" presStyleCnt="0"/>
      <dgm:spPr/>
    </dgm:pt>
    <dgm:pt modelId="{93C6E5B1-F520-4454-BBD9-7272F668E035}" type="pres">
      <dgm:prSet presAssocID="{9D8F2F66-3A7E-4257-9E35-1418D420A030}" presName="compNode" presStyleCnt="0"/>
      <dgm:spPr/>
    </dgm:pt>
    <dgm:pt modelId="{94456048-29A3-4A82-ABD7-6295F3DAE7B1}" type="pres">
      <dgm:prSet presAssocID="{9D8F2F66-3A7E-4257-9E35-1418D420A030}" presName="bgRect" presStyleLbl="bgShp" presStyleIdx="1" presStyleCnt="4"/>
      <dgm:spPr/>
    </dgm:pt>
    <dgm:pt modelId="{BCDD2350-7DC0-4B20-8004-793EE7F4C646}" type="pres">
      <dgm:prSet presAssocID="{9D8F2F66-3A7E-4257-9E35-1418D420A0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069EADB-6451-4E5B-ACC6-B66B10173DC9}" type="pres">
      <dgm:prSet presAssocID="{9D8F2F66-3A7E-4257-9E35-1418D420A030}" presName="spaceRect" presStyleCnt="0"/>
      <dgm:spPr/>
    </dgm:pt>
    <dgm:pt modelId="{26752659-3823-4774-909D-BD9318CC2E33}" type="pres">
      <dgm:prSet presAssocID="{9D8F2F66-3A7E-4257-9E35-1418D420A030}" presName="parTx" presStyleLbl="revTx" presStyleIdx="1" presStyleCnt="4">
        <dgm:presLayoutVars>
          <dgm:chMax val="0"/>
          <dgm:chPref val="0"/>
        </dgm:presLayoutVars>
      </dgm:prSet>
      <dgm:spPr/>
    </dgm:pt>
    <dgm:pt modelId="{FB1B2478-C6E0-4AD8-ADF7-4FA138493D95}" type="pres">
      <dgm:prSet presAssocID="{2C7A4A60-AB45-4ACD-B652-15B9FAAB9363}" presName="sibTrans" presStyleCnt="0"/>
      <dgm:spPr/>
    </dgm:pt>
    <dgm:pt modelId="{3AD659A6-1F78-4240-A092-13A8D605BD01}" type="pres">
      <dgm:prSet presAssocID="{7DC38CB2-1E30-42BC-BD0D-410502BC1580}" presName="compNode" presStyleCnt="0"/>
      <dgm:spPr/>
    </dgm:pt>
    <dgm:pt modelId="{85BBBD69-7590-4971-B582-CD4DC3F06CED}" type="pres">
      <dgm:prSet presAssocID="{7DC38CB2-1E30-42BC-BD0D-410502BC1580}" presName="bgRect" presStyleLbl="bgShp" presStyleIdx="2" presStyleCnt="4"/>
      <dgm:spPr/>
    </dgm:pt>
    <dgm:pt modelId="{4A451D5A-3F8A-4D5B-AFC1-AA4CAD47D1CE}" type="pres">
      <dgm:prSet presAssocID="{7DC38CB2-1E30-42BC-BD0D-410502BC15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E24413C-4AA4-4D2C-93C5-DF1412A78EE7}" type="pres">
      <dgm:prSet presAssocID="{7DC38CB2-1E30-42BC-BD0D-410502BC1580}" presName="spaceRect" presStyleCnt="0"/>
      <dgm:spPr/>
    </dgm:pt>
    <dgm:pt modelId="{AC4FDBC7-DDE8-4701-B6D4-101A9545D8C1}" type="pres">
      <dgm:prSet presAssocID="{7DC38CB2-1E30-42BC-BD0D-410502BC1580}" presName="parTx" presStyleLbl="revTx" presStyleIdx="2" presStyleCnt="4">
        <dgm:presLayoutVars>
          <dgm:chMax val="0"/>
          <dgm:chPref val="0"/>
        </dgm:presLayoutVars>
      </dgm:prSet>
      <dgm:spPr/>
    </dgm:pt>
    <dgm:pt modelId="{0005F04D-C79D-42B7-96B4-955996427E13}" type="pres">
      <dgm:prSet presAssocID="{0FABAAD5-9EFE-404E-91EB-2B277C5111DA}" presName="sibTrans" presStyleCnt="0"/>
      <dgm:spPr/>
    </dgm:pt>
    <dgm:pt modelId="{5F30616D-2524-4229-A7CB-AAA79A591DA3}" type="pres">
      <dgm:prSet presAssocID="{6C35BE42-CAAC-474A-8215-CB1E7785DC82}" presName="compNode" presStyleCnt="0"/>
      <dgm:spPr/>
    </dgm:pt>
    <dgm:pt modelId="{5410C281-A83E-4EB4-886C-C505D55F089D}" type="pres">
      <dgm:prSet presAssocID="{6C35BE42-CAAC-474A-8215-CB1E7785DC82}" presName="bgRect" presStyleLbl="bgShp" presStyleIdx="3" presStyleCnt="4"/>
      <dgm:spPr/>
    </dgm:pt>
    <dgm:pt modelId="{F3A1EEE7-6A42-4934-AEB9-B5692134AEAE}" type="pres">
      <dgm:prSet presAssocID="{6C35BE42-CAAC-474A-8215-CB1E7785DC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FB9C5EF2-8E50-47C9-A853-714F34429002}" type="pres">
      <dgm:prSet presAssocID="{6C35BE42-CAAC-474A-8215-CB1E7785DC82}" presName="spaceRect" presStyleCnt="0"/>
      <dgm:spPr/>
    </dgm:pt>
    <dgm:pt modelId="{D81A2D07-D57E-4D8B-9B09-3BB0DECBA244}" type="pres">
      <dgm:prSet presAssocID="{6C35BE42-CAAC-474A-8215-CB1E7785DC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F9C613-C410-45A7-9EF7-81146C99A824}" srcId="{514680BD-D1EC-4D53-81C2-C79A8D87F0F8}" destId="{9D8F2F66-3A7E-4257-9E35-1418D420A030}" srcOrd="1" destOrd="0" parTransId="{906E2A6F-63CB-44F8-8341-717A1F25DD24}" sibTransId="{2C7A4A60-AB45-4ACD-B652-15B9FAAB9363}"/>
    <dgm:cxn modelId="{AD676B16-FAD2-4CC2-9CD0-48033C63B367}" srcId="{514680BD-D1EC-4D53-81C2-C79A8D87F0F8}" destId="{6C35BE42-CAAC-474A-8215-CB1E7785DC82}" srcOrd="3" destOrd="0" parTransId="{E13EC439-92CB-4818-918C-324BC1D92E35}" sibTransId="{9FBE5862-EAFD-47B4-816B-1A802B9C0AB6}"/>
    <dgm:cxn modelId="{4B491D2D-D8FC-4E66-A5B9-89B89A7B3E8D}" srcId="{514680BD-D1EC-4D53-81C2-C79A8D87F0F8}" destId="{7DC38CB2-1E30-42BC-BD0D-410502BC1580}" srcOrd="2" destOrd="0" parTransId="{EA928F92-3CDC-4F2B-B775-53C1113D8149}" sibTransId="{0FABAAD5-9EFE-404E-91EB-2B277C5111DA}"/>
    <dgm:cxn modelId="{EAC43A64-8EEB-490C-AA94-CB0B9ACEEE6D}" srcId="{514680BD-D1EC-4D53-81C2-C79A8D87F0F8}" destId="{D8EC0532-304C-464C-A8E3-50B8ED040149}" srcOrd="0" destOrd="0" parTransId="{6B148374-E4B1-4E62-9F31-307EA2A98489}" sibTransId="{B348B0A5-7738-4F99-9376-BD09FC77735D}"/>
    <dgm:cxn modelId="{371E866B-7EAD-4510-9AE0-199F44E9D4EE}" type="presOf" srcId="{514680BD-D1EC-4D53-81C2-C79A8D87F0F8}" destId="{AE9AA4BA-E329-45AC-9D3F-1B0C1C00E722}" srcOrd="0" destOrd="0" presId="urn:microsoft.com/office/officeart/2018/2/layout/IconVerticalSolidList"/>
    <dgm:cxn modelId="{1FAAB750-2429-4F6F-ABC7-EB4DB4412D0C}" type="presOf" srcId="{6C35BE42-CAAC-474A-8215-CB1E7785DC82}" destId="{D81A2D07-D57E-4D8B-9B09-3BB0DECBA244}" srcOrd="0" destOrd="0" presId="urn:microsoft.com/office/officeart/2018/2/layout/IconVerticalSolidList"/>
    <dgm:cxn modelId="{A77EF096-518F-4601-87F6-265896795CEE}" type="presOf" srcId="{7DC38CB2-1E30-42BC-BD0D-410502BC1580}" destId="{AC4FDBC7-DDE8-4701-B6D4-101A9545D8C1}" srcOrd="0" destOrd="0" presId="urn:microsoft.com/office/officeart/2018/2/layout/IconVerticalSolidList"/>
    <dgm:cxn modelId="{5D96ADCB-8FE9-408E-A7DC-FEFC3E4D0F5D}" type="presOf" srcId="{D8EC0532-304C-464C-A8E3-50B8ED040149}" destId="{589D139F-E7C1-4D0E-B81E-D26D542B805F}" srcOrd="0" destOrd="0" presId="urn:microsoft.com/office/officeart/2018/2/layout/IconVerticalSolidList"/>
    <dgm:cxn modelId="{4A2AEAE7-A247-4736-870C-FDC70E38BD0A}" type="presOf" srcId="{9D8F2F66-3A7E-4257-9E35-1418D420A030}" destId="{26752659-3823-4774-909D-BD9318CC2E33}" srcOrd="0" destOrd="0" presId="urn:microsoft.com/office/officeart/2018/2/layout/IconVerticalSolidList"/>
    <dgm:cxn modelId="{A632048A-76D1-4C39-A5D6-9A4002CA98C0}" type="presParOf" srcId="{AE9AA4BA-E329-45AC-9D3F-1B0C1C00E722}" destId="{BA38CE1B-27A6-4FDF-BD0A-7F63A065C3FE}" srcOrd="0" destOrd="0" presId="urn:microsoft.com/office/officeart/2018/2/layout/IconVerticalSolidList"/>
    <dgm:cxn modelId="{60DAC838-3231-4ED9-A39D-17731FAB662D}" type="presParOf" srcId="{BA38CE1B-27A6-4FDF-BD0A-7F63A065C3FE}" destId="{01A26BBE-423F-46A5-A7C6-8FCC4CC5CC82}" srcOrd="0" destOrd="0" presId="urn:microsoft.com/office/officeart/2018/2/layout/IconVerticalSolidList"/>
    <dgm:cxn modelId="{085A8CF9-BB27-49B6-BC6B-85A1621D61CF}" type="presParOf" srcId="{BA38CE1B-27A6-4FDF-BD0A-7F63A065C3FE}" destId="{E613124B-FD06-46BA-BBB1-6879AAE2DB62}" srcOrd="1" destOrd="0" presId="urn:microsoft.com/office/officeart/2018/2/layout/IconVerticalSolidList"/>
    <dgm:cxn modelId="{640D4A56-1C6E-4887-94C1-A3A8B64C4EFE}" type="presParOf" srcId="{BA38CE1B-27A6-4FDF-BD0A-7F63A065C3FE}" destId="{7F5769D8-F452-4A17-9B71-D0477647F938}" srcOrd="2" destOrd="0" presId="urn:microsoft.com/office/officeart/2018/2/layout/IconVerticalSolidList"/>
    <dgm:cxn modelId="{BEEC044D-A38D-40C7-829C-5A5036C2621C}" type="presParOf" srcId="{BA38CE1B-27A6-4FDF-BD0A-7F63A065C3FE}" destId="{589D139F-E7C1-4D0E-B81E-D26D542B805F}" srcOrd="3" destOrd="0" presId="urn:microsoft.com/office/officeart/2018/2/layout/IconVerticalSolidList"/>
    <dgm:cxn modelId="{7B29DB29-F419-47FA-ABC9-0DDC9FB600BA}" type="presParOf" srcId="{AE9AA4BA-E329-45AC-9D3F-1B0C1C00E722}" destId="{BE3A5412-5BC6-49D5-A5AE-1F2D99DC82DD}" srcOrd="1" destOrd="0" presId="urn:microsoft.com/office/officeart/2018/2/layout/IconVerticalSolidList"/>
    <dgm:cxn modelId="{AA3A83FA-BB8A-4049-8930-3C41480D9315}" type="presParOf" srcId="{AE9AA4BA-E329-45AC-9D3F-1B0C1C00E722}" destId="{93C6E5B1-F520-4454-BBD9-7272F668E035}" srcOrd="2" destOrd="0" presId="urn:microsoft.com/office/officeart/2018/2/layout/IconVerticalSolidList"/>
    <dgm:cxn modelId="{1216D009-A75F-45EF-8C5E-FD9ADB5F8C8E}" type="presParOf" srcId="{93C6E5B1-F520-4454-BBD9-7272F668E035}" destId="{94456048-29A3-4A82-ABD7-6295F3DAE7B1}" srcOrd="0" destOrd="0" presId="urn:microsoft.com/office/officeart/2018/2/layout/IconVerticalSolidList"/>
    <dgm:cxn modelId="{75C6A0CC-8209-4F09-87CE-F0B295480C24}" type="presParOf" srcId="{93C6E5B1-F520-4454-BBD9-7272F668E035}" destId="{BCDD2350-7DC0-4B20-8004-793EE7F4C646}" srcOrd="1" destOrd="0" presId="urn:microsoft.com/office/officeart/2018/2/layout/IconVerticalSolidList"/>
    <dgm:cxn modelId="{322BF1B9-67EE-48AE-9803-4BBC23D987EF}" type="presParOf" srcId="{93C6E5B1-F520-4454-BBD9-7272F668E035}" destId="{A069EADB-6451-4E5B-ACC6-B66B10173DC9}" srcOrd="2" destOrd="0" presId="urn:microsoft.com/office/officeart/2018/2/layout/IconVerticalSolidList"/>
    <dgm:cxn modelId="{45FE51E5-9945-4EDD-A700-9A0FA0000DE5}" type="presParOf" srcId="{93C6E5B1-F520-4454-BBD9-7272F668E035}" destId="{26752659-3823-4774-909D-BD9318CC2E33}" srcOrd="3" destOrd="0" presId="urn:microsoft.com/office/officeart/2018/2/layout/IconVerticalSolidList"/>
    <dgm:cxn modelId="{A47A5629-E1A6-408B-8022-C12ECBACC2C7}" type="presParOf" srcId="{AE9AA4BA-E329-45AC-9D3F-1B0C1C00E722}" destId="{FB1B2478-C6E0-4AD8-ADF7-4FA138493D95}" srcOrd="3" destOrd="0" presId="urn:microsoft.com/office/officeart/2018/2/layout/IconVerticalSolidList"/>
    <dgm:cxn modelId="{FCB2B6E4-A84E-4050-B9AD-F76846BB454F}" type="presParOf" srcId="{AE9AA4BA-E329-45AC-9D3F-1B0C1C00E722}" destId="{3AD659A6-1F78-4240-A092-13A8D605BD01}" srcOrd="4" destOrd="0" presId="urn:microsoft.com/office/officeart/2018/2/layout/IconVerticalSolidList"/>
    <dgm:cxn modelId="{5EB43FAC-E5C3-4AB0-82CF-0CA99B44C8E1}" type="presParOf" srcId="{3AD659A6-1F78-4240-A092-13A8D605BD01}" destId="{85BBBD69-7590-4971-B582-CD4DC3F06CED}" srcOrd="0" destOrd="0" presId="urn:microsoft.com/office/officeart/2018/2/layout/IconVerticalSolidList"/>
    <dgm:cxn modelId="{AF267292-9248-4354-B7D8-F88A74685D71}" type="presParOf" srcId="{3AD659A6-1F78-4240-A092-13A8D605BD01}" destId="{4A451D5A-3F8A-4D5B-AFC1-AA4CAD47D1CE}" srcOrd="1" destOrd="0" presId="urn:microsoft.com/office/officeart/2018/2/layout/IconVerticalSolidList"/>
    <dgm:cxn modelId="{4230C5B5-D125-417C-B81B-B5A354A46524}" type="presParOf" srcId="{3AD659A6-1F78-4240-A092-13A8D605BD01}" destId="{4E24413C-4AA4-4D2C-93C5-DF1412A78EE7}" srcOrd="2" destOrd="0" presId="urn:microsoft.com/office/officeart/2018/2/layout/IconVerticalSolidList"/>
    <dgm:cxn modelId="{A7173A75-CED8-4FA9-857C-798F71D8D55A}" type="presParOf" srcId="{3AD659A6-1F78-4240-A092-13A8D605BD01}" destId="{AC4FDBC7-DDE8-4701-B6D4-101A9545D8C1}" srcOrd="3" destOrd="0" presId="urn:microsoft.com/office/officeart/2018/2/layout/IconVerticalSolidList"/>
    <dgm:cxn modelId="{11EC85B7-05F7-42C9-8BF0-061099890640}" type="presParOf" srcId="{AE9AA4BA-E329-45AC-9D3F-1B0C1C00E722}" destId="{0005F04D-C79D-42B7-96B4-955996427E13}" srcOrd="5" destOrd="0" presId="urn:microsoft.com/office/officeart/2018/2/layout/IconVerticalSolidList"/>
    <dgm:cxn modelId="{736E14D8-1376-4E1C-83E7-FC1715ACAC6A}" type="presParOf" srcId="{AE9AA4BA-E329-45AC-9D3F-1B0C1C00E722}" destId="{5F30616D-2524-4229-A7CB-AAA79A591DA3}" srcOrd="6" destOrd="0" presId="urn:microsoft.com/office/officeart/2018/2/layout/IconVerticalSolidList"/>
    <dgm:cxn modelId="{18396515-E9CF-4AAC-A741-9754DAA80233}" type="presParOf" srcId="{5F30616D-2524-4229-A7CB-AAA79A591DA3}" destId="{5410C281-A83E-4EB4-886C-C505D55F089D}" srcOrd="0" destOrd="0" presId="urn:microsoft.com/office/officeart/2018/2/layout/IconVerticalSolidList"/>
    <dgm:cxn modelId="{1563E4C0-2FA0-4EA8-9E32-E3EB75C06ADC}" type="presParOf" srcId="{5F30616D-2524-4229-A7CB-AAA79A591DA3}" destId="{F3A1EEE7-6A42-4934-AEB9-B5692134AEAE}" srcOrd="1" destOrd="0" presId="urn:microsoft.com/office/officeart/2018/2/layout/IconVerticalSolidList"/>
    <dgm:cxn modelId="{16458E1A-0200-4EB8-BF2D-0865164F4483}" type="presParOf" srcId="{5F30616D-2524-4229-A7CB-AAA79A591DA3}" destId="{FB9C5EF2-8E50-47C9-A853-714F34429002}" srcOrd="2" destOrd="0" presId="urn:microsoft.com/office/officeart/2018/2/layout/IconVerticalSolidList"/>
    <dgm:cxn modelId="{538A11F3-2AC5-4A27-B7B9-5A6792AF3F9D}" type="presParOf" srcId="{5F30616D-2524-4229-A7CB-AAA79A591DA3}" destId="{D81A2D07-D57E-4D8B-9B09-3BB0DECBA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B9845-B709-4D02-BCF6-0274381586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A4B36-9268-40D6-B5A1-3AFD5F0284E3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1"/>
            </a:rPr>
            <a:t>Toronto Data</a:t>
          </a:r>
          <a:endParaRPr lang="en-US"/>
        </a:p>
      </dgm:t>
    </dgm:pt>
    <dgm:pt modelId="{6E26915D-C419-4D98-8578-B0F50F74A962}" type="parTrans" cxnId="{F29BDD8C-ECD6-4B27-AB32-A77BAEF9D823}">
      <dgm:prSet/>
      <dgm:spPr/>
      <dgm:t>
        <a:bodyPr/>
        <a:lstStyle/>
        <a:p>
          <a:endParaRPr lang="en-US"/>
        </a:p>
      </dgm:t>
    </dgm:pt>
    <dgm:pt modelId="{A12FD66F-ECE5-4415-BD12-56E5ED15DBDB}" type="sibTrans" cxnId="{F29BDD8C-ECD6-4B27-AB32-A77BAEF9D823}">
      <dgm:prSet/>
      <dgm:spPr/>
      <dgm:t>
        <a:bodyPr/>
        <a:lstStyle/>
        <a:p>
          <a:endParaRPr lang="en-US"/>
        </a:p>
      </dgm:t>
    </dgm:pt>
    <dgm:pt modelId="{6C4CBFCB-AB89-4443-81E6-4F5505871BB9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2"/>
            </a:rPr>
            <a:t>Four square API</a:t>
          </a:r>
          <a:endParaRPr lang="en-US"/>
        </a:p>
      </dgm:t>
    </dgm:pt>
    <dgm:pt modelId="{C75C90F0-4956-4D71-AD00-47598FDA4019}" type="parTrans" cxnId="{E41F630C-39DF-4BF7-BBA6-005C0C7B030B}">
      <dgm:prSet/>
      <dgm:spPr/>
      <dgm:t>
        <a:bodyPr/>
        <a:lstStyle/>
        <a:p>
          <a:endParaRPr lang="en-US"/>
        </a:p>
      </dgm:t>
    </dgm:pt>
    <dgm:pt modelId="{1A00F8B0-51B9-4495-BA43-EDEC9D96EDD2}" type="sibTrans" cxnId="{E41F630C-39DF-4BF7-BBA6-005C0C7B030B}">
      <dgm:prSet/>
      <dgm:spPr/>
      <dgm:t>
        <a:bodyPr/>
        <a:lstStyle/>
        <a:p>
          <a:endParaRPr lang="en-US"/>
        </a:p>
      </dgm:t>
    </dgm:pt>
    <dgm:pt modelId="{152BEF79-873E-45AE-9F3E-A985C05F15B8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Python libraries</a:t>
          </a:r>
          <a:endParaRPr lang="en-US"/>
        </a:p>
      </dgm:t>
    </dgm:pt>
    <dgm:pt modelId="{EC1625CD-A2A8-4C49-A2D8-60E7AC50CC66}" type="parTrans" cxnId="{B4BA4717-1E15-4C3D-ADC4-F319A01CA7A0}">
      <dgm:prSet/>
      <dgm:spPr/>
      <dgm:t>
        <a:bodyPr/>
        <a:lstStyle/>
        <a:p>
          <a:endParaRPr lang="en-US"/>
        </a:p>
      </dgm:t>
    </dgm:pt>
    <dgm:pt modelId="{43563FB4-73C6-4DAC-8352-510957224289}" type="sibTrans" cxnId="{B4BA4717-1E15-4C3D-ADC4-F319A01CA7A0}">
      <dgm:prSet/>
      <dgm:spPr/>
      <dgm:t>
        <a:bodyPr/>
        <a:lstStyle/>
        <a:p>
          <a:endParaRPr lang="en-US"/>
        </a:p>
      </dgm:t>
    </dgm:pt>
    <dgm:pt modelId="{EF8BBEFE-A49B-4306-9D72-814332ABD15B}" type="pres">
      <dgm:prSet presAssocID="{3C6B9845-B709-4D02-BCF6-02743815864D}" presName="root" presStyleCnt="0">
        <dgm:presLayoutVars>
          <dgm:dir/>
          <dgm:resizeHandles val="exact"/>
        </dgm:presLayoutVars>
      </dgm:prSet>
      <dgm:spPr/>
    </dgm:pt>
    <dgm:pt modelId="{407087B8-F100-4B36-A8E1-57C27258CB09}" type="pres">
      <dgm:prSet presAssocID="{809A4B36-9268-40D6-B5A1-3AFD5F0284E3}" presName="compNode" presStyleCnt="0"/>
      <dgm:spPr/>
    </dgm:pt>
    <dgm:pt modelId="{A2998C2E-01AD-4068-93E9-50A2847D303B}" type="pres">
      <dgm:prSet presAssocID="{809A4B36-9268-40D6-B5A1-3AFD5F0284E3}" presName="bgRect" presStyleLbl="bgShp" presStyleIdx="0" presStyleCnt="3"/>
      <dgm:spPr/>
    </dgm:pt>
    <dgm:pt modelId="{CDE11D7D-815D-41D3-A6E6-4DD13EC4A93C}" type="pres">
      <dgm:prSet presAssocID="{809A4B36-9268-40D6-B5A1-3AFD5F0284E3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F8BB6F-7CC7-4EDC-97E2-4E76C00DCC81}" type="pres">
      <dgm:prSet presAssocID="{809A4B36-9268-40D6-B5A1-3AFD5F0284E3}" presName="spaceRect" presStyleCnt="0"/>
      <dgm:spPr/>
    </dgm:pt>
    <dgm:pt modelId="{A6D0A59D-E115-4F61-AE08-34176167F445}" type="pres">
      <dgm:prSet presAssocID="{809A4B36-9268-40D6-B5A1-3AFD5F0284E3}" presName="parTx" presStyleLbl="revTx" presStyleIdx="0" presStyleCnt="3">
        <dgm:presLayoutVars>
          <dgm:chMax val="0"/>
          <dgm:chPref val="0"/>
        </dgm:presLayoutVars>
      </dgm:prSet>
      <dgm:spPr/>
    </dgm:pt>
    <dgm:pt modelId="{745FB0BC-1E25-493A-9BA5-7C1CFF463FF9}" type="pres">
      <dgm:prSet presAssocID="{A12FD66F-ECE5-4415-BD12-56E5ED15DBDB}" presName="sibTrans" presStyleCnt="0"/>
      <dgm:spPr/>
    </dgm:pt>
    <dgm:pt modelId="{5F005F8F-2520-463E-8B50-E6356514BC19}" type="pres">
      <dgm:prSet presAssocID="{6C4CBFCB-AB89-4443-81E6-4F5505871BB9}" presName="compNode" presStyleCnt="0"/>
      <dgm:spPr/>
    </dgm:pt>
    <dgm:pt modelId="{DC423253-6A57-40E5-8BBC-4569198FDBED}" type="pres">
      <dgm:prSet presAssocID="{6C4CBFCB-AB89-4443-81E6-4F5505871BB9}" presName="bgRect" presStyleLbl="bgShp" presStyleIdx="1" presStyleCnt="3"/>
      <dgm:spPr/>
    </dgm:pt>
    <dgm:pt modelId="{0BE74531-5FEA-4B8C-95FB-1AF82056FA9E}" type="pres">
      <dgm:prSet presAssocID="{6C4CBFCB-AB89-4443-81E6-4F5505871BB9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B4E487-2BCC-4F87-AFEE-64AC2474A4DB}" type="pres">
      <dgm:prSet presAssocID="{6C4CBFCB-AB89-4443-81E6-4F5505871BB9}" presName="spaceRect" presStyleCnt="0"/>
      <dgm:spPr/>
    </dgm:pt>
    <dgm:pt modelId="{DD068AFB-01FC-4D6B-AB07-6FD076314D73}" type="pres">
      <dgm:prSet presAssocID="{6C4CBFCB-AB89-4443-81E6-4F5505871BB9}" presName="parTx" presStyleLbl="revTx" presStyleIdx="1" presStyleCnt="3">
        <dgm:presLayoutVars>
          <dgm:chMax val="0"/>
          <dgm:chPref val="0"/>
        </dgm:presLayoutVars>
      </dgm:prSet>
      <dgm:spPr/>
    </dgm:pt>
    <dgm:pt modelId="{189989A7-C59E-4CFA-9852-80B263A8EBA3}" type="pres">
      <dgm:prSet presAssocID="{1A00F8B0-51B9-4495-BA43-EDEC9D96EDD2}" presName="sibTrans" presStyleCnt="0"/>
      <dgm:spPr/>
    </dgm:pt>
    <dgm:pt modelId="{10E9E353-5D59-4DB3-9394-2AB74C8BDBE0}" type="pres">
      <dgm:prSet presAssocID="{152BEF79-873E-45AE-9F3E-A985C05F15B8}" presName="compNode" presStyleCnt="0"/>
      <dgm:spPr/>
    </dgm:pt>
    <dgm:pt modelId="{791C95ED-4508-42FC-98AD-F8D4F2B2659B}" type="pres">
      <dgm:prSet presAssocID="{152BEF79-873E-45AE-9F3E-A985C05F15B8}" presName="bgRect" presStyleLbl="bgShp" presStyleIdx="2" presStyleCnt="3"/>
      <dgm:spPr/>
    </dgm:pt>
    <dgm:pt modelId="{E18D3FB8-8B55-431A-8BD7-CA753CD1F851}" type="pres">
      <dgm:prSet presAssocID="{152BEF79-873E-45AE-9F3E-A985C05F15B8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40DC7B87-1A38-4ADB-8440-C93B3BC3D90E}" type="pres">
      <dgm:prSet presAssocID="{152BEF79-873E-45AE-9F3E-A985C05F15B8}" presName="spaceRect" presStyleCnt="0"/>
      <dgm:spPr/>
    </dgm:pt>
    <dgm:pt modelId="{F13D71D8-B621-457E-9823-78EC5C7379C8}" type="pres">
      <dgm:prSet presAssocID="{152BEF79-873E-45AE-9F3E-A985C05F15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1F630C-39DF-4BF7-BBA6-005C0C7B030B}" srcId="{3C6B9845-B709-4D02-BCF6-02743815864D}" destId="{6C4CBFCB-AB89-4443-81E6-4F5505871BB9}" srcOrd="1" destOrd="0" parTransId="{C75C90F0-4956-4D71-AD00-47598FDA4019}" sibTransId="{1A00F8B0-51B9-4495-BA43-EDEC9D96EDD2}"/>
    <dgm:cxn modelId="{547BCA0E-FCF1-4F7F-955C-92527237427B}" type="presOf" srcId="{3C6B9845-B709-4D02-BCF6-02743815864D}" destId="{EF8BBEFE-A49B-4306-9D72-814332ABD15B}" srcOrd="0" destOrd="0" presId="urn:microsoft.com/office/officeart/2018/2/layout/IconVerticalSolidList"/>
    <dgm:cxn modelId="{B4BA4717-1E15-4C3D-ADC4-F319A01CA7A0}" srcId="{3C6B9845-B709-4D02-BCF6-02743815864D}" destId="{152BEF79-873E-45AE-9F3E-A985C05F15B8}" srcOrd="2" destOrd="0" parTransId="{EC1625CD-A2A8-4C49-A2D8-60E7AC50CC66}" sibTransId="{43563FB4-73C6-4DAC-8352-510957224289}"/>
    <dgm:cxn modelId="{161B6F4C-AA80-44BC-B69F-DC57B5D007EA}" type="presOf" srcId="{152BEF79-873E-45AE-9F3E-A985C05F15B8}" destId="{F13D71D8-B621-457E-9823-78EC5C7379C8}" srcOrd="0" destOrd="0" presId="urn:microsoft.com/office/officeart/2018/2/layout/IconVerticalSolidList"/>
    <dgm:cxn modelId="{1212A58A-4E34-4840-9AAD-3EBAA7FE5D30}" type="presOf" srcId="{809A4B36-9268-40D6-B5A1-3AFD5F0284E3}" destId="{A6D0A59D-E115-4F61-AE08-34176167F445}" srcOrd="0" destOrd="0" presId="urn:microsoft.com/office/officeart/2018/2/layout/IconVerticalSolidList"/>
    <dgm:cxn modelId="{F29BDD8C-ECD6-4B27-AB32-A77BAEF9D823}" srcId="{3C6B9845-B709-4D02-BCF6-02743815864D}" destId="{809A4B36-9268-40D6-B5A1-3AFD5F0284E3}" srcOrd="0" destOrd="0" parTransId="{6E26915D-C419-4D98-8578-B0F50F74A962}" sibTransId="{A12FD66F-ECE5-4415-BD12-56E5ED15DBDB}"/>
    <dgm:cxn modelId="{DCA16EA4-1A67-4BF0-95B7-31C560BA6117}" type="presOf" srcId="{6C4CBFCB-AB89-4443-81E6-4F5505871BB9}" destId="{DD068AFB-01FC-4D6B-AB07-6FD076314D73}" srcOrd="0" destOrd="0" presId="urn:microsoft.com/office/officeart/2018/2/layout/IconVerticalSolidList"/>
    <dgm:cxn modelId="{366B037B-C002-4969-A793-BF1EF33E33E2}" type="presParOf" srcId="{EF8BBEFE-A49B-4306-9D72-814332ABD15B}" destId="{407087B8-F100-4B36-A8E1-57C27258CB09}" srcOrd="0" destOrd="0" presId="urn:microsoft.com/office/officeart/2018/2/layout/IconVerticalSolidList"/>
    <dgm:cxn modelId="{9BA6B35E-CE99-42B9-BC8C-2415339CF966}" type="presParOf" srcId="{407087B8-F100-4B36-A8E1-57C27258CB09}" destId="{A2998C2E-01AD-4068-93E9-50A2847D303B}" srcOrd="0" destOrd="0" presId="urn:microsoft.com/office/officeart/2018/2/layout/IconVerticalSolidList"/>
    <dgm:cxn modelId="{3AA4BA33-594C-4418-8C3D-96AE132125F5}" type="presParOf" srcId="{407087B8-F100-4B36-A8E1-57C27258CB09}" destId="{CDE11D7D-815D-41D3-A6E6-4DD13EC4A93C}" srcOrd="1" destOrd="0" presId="urn:microsoft.com/office/officeart/2018/2/layout/IconVerticalSolidList"/>
    <dgm:cxn modelId="{783A2117-CD84-4C6A-8ED2-C7F73029FA3A}" type="presParOf" srcId="{407087B8-F100-4B36-A8E1-57C27258CB09}" destId="{75F8BB6F-7CC7-4EDC-97E2-4E76C00DCC81}" srcOrd="2" destOrd="0" presId="urn:microsoft.com/office/officeart/2018/2/layout/IconVerticalSolidList"/>
    <dgm:cxn modelId="{7F99155A-E052-4591-AFFD-107F8064A6E3}" type="presParOf" srcId="{407087B8-F100-4B36-A8E1-57C27258CB09}" destId="{A6D0A59D-E115-4F61-AE08-34176167F445}" srcOrd="3" destOrd="0" presId="urn:microsoft.com/office/officeart/2018/2/layout/IconVerticalSolidList"/>
    <dgm:cxn modelId="{C0936E51-BF17-4A98-BDCD-D6AF698528D1}" type="presParOf" srcId="{EF8BBEFE-A49B-4306-9D72-814332ABD15B}" destId="{745FB0BC-1E25-493A-9BA5-7C1CFF463FF9}" srcOrd="1" destOrd="0" presId="urn:microsoft.com/office/officeart/2018/2/layout/IconVerticalSolidList"/>
    <dgm:cxn modelId="{24CDC31C-FF4E-457F-8913-97924D292FDA}" type="presParOf" srcId="{EF8BBEFE-A49B-4306-9D72-814332ABD15B}" destId="{5F005F8F-2520-463E-8B50-E6356514BC19}" srcOrd="2" destOrd="0" presId="urn:microsoft.com/office/officeart/2018/2/layout/IconVerticalSolidList"/>
    <dgm:cxn modelId="{9B08A7F9-4606-46D0-966D-A93A33C45EA6}" type="presParOf" srcId="{5F005F8F-2520-463E-8B50-E6356514BC19}" destId="{DC423253-6A57-40E5-8BBC-4569198FDBED}" srcOrd="0" destOrd="0" presId="urn:microsoft.com/office/officeart/2018/2/layout/IconVerticalSolidList"/>
    <dgm:cxn modelId="{C5822A25-F88D-4A4D-9C64-92F5FECCF30F}" type="presParOf" srcId="{5F005F8F-2520-463E-8B50-E6356514BC19}" destId="{0BE74531-5FEA-4B8C-95FB-1AF82056FA9E}" srcOrd="1" destOrd="0" presId="urn:microsoft.com/office/officeart/2018/2/layout/IconVerticalSolidList"/>
    <dgm:cxn modelId="{4A8589FD-8F0A-4E41-BA71-585C193F6AED}" type="presParOf" srcId="{5F005F8F-2520-463E-8B50-E6356514BC19}" destId="{64B4E487-2BCC-4F87-AFEE-64AC2474A4DB}" srcOrd="2" destOrd="0" presId="urn:microsoft.com/office/officeart/2018/2/layout/IconVerticalSolidList"/>
    <dgm:cxn modelId="{6152D7D8-D695-4A13-8BA3-31E78FF21B09}" type="presParOf" srcId="{5F005F8F-2520-463E-8B50-E6356514BC19}" destId="{DD068AFB-01FC-4D6B-AB07-6FD076314D73}" srcOrd="3" destOrd="0" presId="urn:microsoft.com/office/officeart/2018/2/layout/IconVerticalSolidList"/>
    <dgm:cxn modelId="{DDB0A9A3-A732-4AA3-9DAD-978CDC884A36}" type="presParOf" srcId="{EF8BBEFE-A49B-4306-9D72-814332ABD15B}" destId="{189989A7-C59E-4CFA-9852-80B263A8EBA3}" srcOrd="3" destOrd="0" presId="urn:microsoft.com/office/officeart/2018/2/layout/IconVerticalSolidList"/>
    <dgm:cxn modelId="{90DC3463-94D1-4497-A020-8A5374D4FA4E}" type="presParOf" srcId="{EF8BBEFE-A49B-4306-9D72-814332ABD15B}" destId="{10E9E353-5D59-4DB3-9394-2AB74C8BDBE0}" srcOrd="4" destOrd="0" presId="urn:microsoft.com/office/officeart/2018/2/layout/IconVerticalSolidList"/>
    <dgm:cxn modelId="{AB6FAE82-5446-4B28-ADC7-5B5C3750706B}" type="presParOf" srcId="{10E9E353-5D59-4DB3-9394-2AB74C8BDBE0}" destId="{791C95ED-4508-42FC-98AD-F8D4F2B2659B}" srcOrd="0" destOrd="0" presId="urn:microsoft.com/office/officeart/2018/2/layout/IconVerticalSolidList"/>
    <dgm:cxn modelId="{63DA5418-7D55-460A-A6C0-26C9B89FA677}" type="presParOf" srcId="{10E9E353-5D59-4DB3-9394-2AB74C8BDBE0}" destId="{E18D3FB8-8B55-431A-8BD7-CA753CD1F851}" srcOrd="1" destOrd="0" presId="urn:microsoft.com/office/officeart/2018/2/layout/IconVerticalSolidList"/>
    <dgm:cxn modelId="{B43E2B15-4A88-45F3-BF8F-65A306F175FD}" type="presParOf" srcId="{10E9E353-5D59-4DB3-9394-2AB74C8BDBE0}" destId="{40DC7B87-1A38-4ADB-8440-C93B3BC3D90E}" srcOrd="2" destOrd="0" presId="urn:microsoft.com/office/officeart/2018/2/layout/IconVerticalSolidList"/>
    <dgm:cxn modelId="{AED8A464-BF96-4D96-BA43-6F5099C509DF}" type="presParOf" srcId="{10E9E353-5D59-4DB3-9394-2AB74C8BDBE0}" destId="{F13D71D8-B621-457E-9823-78EC5C7379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DB3D-1777-4238-9FDA-BADCA726C43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8C6C-CA32-458F-B1B9-58E332320A3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8F77-D567-4B55-8A9C-71C8717DA50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Business loss due to wrong location</a:t>
          </a:r>
          <a:endParaRPr lang="en-US" sz="2200" kern="1200"/>
        </a:p>
      </dsp:txBody>
      <dsp:txXfrm>
        <a:off x="1429899" y="2442"/>
        <a:ext cx="5083704" cy="1238008"/>
      </dsp:txXfrm>
    </dsp:sp>
    <dsp:sp modelId="{447475DD-4498-42B5-BAAD-B0AB0DB7D4C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DEBF4-46B0-4E43-B47D-F3B02C248E9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01ECC-34B5-47F5-B1BE-78189C4910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Technologies using for business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D26EC48-DEC9-41F3-95E4-7ACF08FF9A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43F1-86B9-449D-9505-F23E032F587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B0F5A-8CE0-4EC9-A4EA-2286662DF83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Foursquare API</a:t>
          </a:r>
          <a:endParaRPr lang="en-US" sz="2200" kern="1200"/>
        </a:p>
      </dsp:txBody>
      <dsp:txXfrm>
        <a:off x="1429899" y="3097464"/>
        <a:ext cx="5083704" cy="1238008"/>
      </dsp:txXfrm>
    </dsp:sp>
    <dsp:sp modelId="{6038772E-9783-4EF7-8D97-4F35225E95D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2A177-A1CD-4EAD-BB64-4EF048670DA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CC5C-B43E-40CB-8AF2-E48CE9FF502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Investors or business persons interest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26BBE-423F-46A5-A7C6-8FCC4CC5CC8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3124B-FD06-46BA-BBB1-6879AAE2DB6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139F-E7C1-4D0E-B81E-D26D542B80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More data give better perspective</a:t>
          </a:r>
          <a:endParaRPr lang="en-US" sz="1800" kern="1200"/>
        </a:p>
      </dsp:txBody>
      <dsp:txXfrm>
        <a:off x="1429899" y="2442"/>
        <a:ext cx="5083704" cy="1238008"/>
      </dsp:txXfrm>
    </dsp:sp>
    <dsp:sp modelId="{94456048-29A3-4A82-ABD7-6295F3DAE7B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D2350-7DC0-4B20-8004-793EE7F4C64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52659-3823-4774-909D-BD9318CC2E3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Try other algorithms</a:t>
          </a:r>
          <a:endParaRPr lang="en-US" sz="1800" kern="1200"/>
        </a:p>
      </dsp:txBody>
      <dsp:txXfrm>
        <a:off x="1429899" y="1549953"/>
        <a:ext cx="5083704" cy="1238008"/>
      </dsp:txXfrm>
    </dsp:sp>
    <dsp:sp modelId="{85BBBD69-7590-4971-B582-CD4DC3F06CE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51D5A-3F8A-4D5B-AFC1-AA4CAD47D1C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FDBC7-DDE8-4701-B6D4-101A9545D8C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Examining the results and provide the conclusions</a:t>
          </a:r>
          <a:endParaRPr lang="en-US" sz="1800" kern="1200"/>
        </a:p>
      </dsp:txBody>
      <dsp:txXfrm>
        <a:off x="1429899" y="3097464"/>
        <a:ext cx="5083704" cy="1238008"/>
      </dsp:txXfrm>
    </dsp:sp>
    <dsp:sp modelId="{5410C281-A83E-4EB4-886C-C505D55F089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EEE7-6A42-4934-AEB9-B5692134AE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A2D07-D57E-4D8B-9B09-3BB0DECBA2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For example:cluster 0 has more café shops and restaurants. Stores supplying ingredients for food making and coffee making may become successful.</a:t>
          </a:r>
          <a:endParaRPr lang="en-US" sz="18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98C2E-01AD-4068-93E9-50A2847D303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11D7D-815D-41D3-A6E6-4DD13EC4A93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0A59D-E115-4F61-AE08-34176167F44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3"/>
            </a:rPr>
            <a:t>Toronto Data</a:t>
          </a:r>
          <a:endParaRPr lang="en-US" sz="2500" kern="1200"/>
        </a:p>
      </dsp:txBody>
      <dsp:txXfrm>
        <a:off x="1941716" y="718"/>
        <a:ext cx="4571887" cy="1681139"/>
      </dsp:txXfrm>
    </dsp:sp>
    <dsp:sp modelId="{DC423253-6A57-40E5-8BBC-4569198FDBE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4531-5FEA-4B8C-95FB-1AF82056FA9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8AFB-01FC-4D6B-AB07-6FD076314D7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6"/>
            </a:rPr>
            <a:t>Four square API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91C95ED-4508-42FC-98AD-F8D4F2B2659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D3FB8-8B55-431A-8BD7-CA753CD1F8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D71D8-B621-457E-9823-78EC5C7379C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9"/>
            </a:rPr>
            <a:t>Python libraries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61DD-5CF5-4FCE-B076-5A23F747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5D6A-06BE-459A-AC80-18620EBF1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4D57-4C95-4365-ACB2-03154D0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BCF-787F-4B12-BA3B-304ACC6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A4A7-2238-49FF-97A1-AF6C7342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ED08-4173-421B-B98B-477FC06B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2E94-F5DA-4800-990C-E39C35F0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16C7-2588-48F4-8BFA-C16E026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34E3-811C-4E4B-A5BE-3E7618EA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BC98B-39C2-4B7E-92C1-33A1989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AE555-E46C-4D7F-8C43-06850AF66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C97D-1529-48C1-A4EC-435CA237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1F9A-5A3A-4E4B-A8A5-594EC37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5501-3CAF-4296-B08D-A9A24700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3C6E-6EA2-49ED-B011-448959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431-FBB0-421F-B258-69FFAEB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CF2F-BB45-4C77-9440-F67CDF2E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8081-6FF9-4A81-B824-C11F448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7099-1C0D-449A-87B5-F0B2084F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2231-1AD8-4FFC-A677-3BDCDDA3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3296-0731-45B9-BD47-0F405229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84B0-64D3-4F47-89C6-03A22CE4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40E6-7ED1-49B1-ABD0-877476F8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15C4-5FC8-49C2-8D47-FAAF4800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7EB8-125A-48FD-8A4A-9AC74AAE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F4B-57A9-4D0C-B278-F745E265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CEDA-3F42-4983-9642-7C7595097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E8994-7324-40CA-B308-F216D836B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EAB5-20B7-4817-9E24-67AC8103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E77A-59CE-49AB-BB6E-F1E1EC4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1C8A-C57C-4636-A3E6-511C6453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9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487-17A4-457D-A411-9DFECBAD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B0D2-7B91-4264-AE13-D193F356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C9A6-FBD5-4BF5-80CE-9B3FF2B8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C963E-C963-4837-834A-3A1304492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3CCBF-AB7A-4B7E-A399-3A0A08AAA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149E-943A-4DBE-A64F-93586ACF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7714-0D23-432A-805B-A343BFB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FFF4-6358-4A67-AC8F-FD30C789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14C5-AB1D-4FB1-8853-7EEE399E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37E3-49D6-48AC-A7E1-BED05D02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E2B1-1B15-4EDC-AC86-0BAF17B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AC81-47F6-476B-B168-EFB3D3F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1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3441B-9B0F-4A36-A7E9-CC27CE4C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2D375-4CA1-487A-9D47-279B7AB8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5356-3025-4297-BA70-D1E5A84E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110-7486-4534-97A1-F582D175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05D-750B-400D-A1E4-95EA781D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B10E0-FF03-4D0C-ADEF-C427FFB1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07CC-9842-4994-8EBD-4DF02774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E4FF-2E41-41C2-BAEC-A35E4C9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27B8-674B-463A-ACA6-22D6750F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3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F183-1AAE-446D-841D-82C54811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461F3-8ADB-4E5D-B523-C90E7269C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256D-E0DD-4220-8A4E-C00619A2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E6B9-39D3-40FB-A345-339A770E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01164-41E3-40D7-B978-1E004124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F031-CD24-4B0A-AAE5-B1E499B9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ACD1-F8F7-4310-919A-F2A5B36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545B-56A0-477F-8B51-A16E35DD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8E66-9457-45A2-8552-9FA80DA1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11D-A298-4DC9-A2C1-5E7870BFCC99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ECF6-6532-4FE5-A8DD-81504DF65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2DF5-E497-46A5-979D-8B2DED74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8BA2-1F28-4F3D-8742-926A3402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sz="3800" b="1"/>
              <a:t>Estimation of business type in Toronto city locations</a:t>
            </a:r>
            <a:br>
              <a:rPr lang="en-GB" sz="3800"/>
            </a:br>
            <a:endParaRPr lang="en-GB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F327-D1AC-47A9-B32E-EFC8CAC2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Sandya Rani Nelakurti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4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Cluster 1,2,3 data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4E097-730F-4E56-B705-FE482095F8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748030"/>
            <a:ext cx="6353937" cy="1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0634E-21F7-4472-9EB9-2B513C4E42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825750"/>
            <a:ext cx="6461760" cy="127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12E74-1742-4545-9917-320FD16A90B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4632473"/>
            <a:ext cx="6553200" cy="1149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3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ADE87-DC56-4FD9-8E0A-90B42E5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Discussion/Conclusions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004EF-D544-41D1-ADD7-890EC64A8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957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52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9B17-608D-4342-B5AA-828993BF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D58B0-BE65-4EF5-962A-C8D46E981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548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8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D43B-92A7-4803-85C9-E828F40C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B7025-B6D2-4AA6-9C14-20D4C307A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3100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43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C157A-E133-4A83-8229-37B6303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 acquisition and cleaning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1FC65BF-AB8C-4D25-A2D4-B2E1369E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The locations from the Toronto can be found in the following link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linkClick r:id="rId3"/>
              </a:rPr>
              <a:t>https://en.wikipedia.org/wiki/List_of_postal_codes_of_Canada:_M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Scraping the data from the website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Pre-processing the data before sending data to Foursquare API.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Data after cleaning</a:t>
            </a:r>
          </a:p>
          <a:p>
            <a:r>
              <a:rPr lang="en-GB" sz="1600" dirty="0"/>
              <a:t>Features selection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2D3A-9B5F-488A-8070-D62041A3C9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1877" y="952500"/>
            <a:ext cx="5084172" cy="4829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6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Geolocator purpose</a:t>
            </a:r>
          </a:p>
          <a:p>
            <a:r>
              <a:rPr lang="en-GB" sz="1600" dirty="0"/>
              <a:t>Toronto city locations data along with Latitude and Longitude 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61895-8A2E-451F-ADCC-865CF3ED4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749934"/>
            <a:ext cx="6407277" cy="479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5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Folium introduction</a:t>
            </a:r>
          </a:p>
          <a:p>
            <a:r>
              <a:rPr lang="en-GB" sz="1600" dirty="0"/>
              <a:t>Toronto city postcode map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9887A1-4622-4F70-8D8E-11246B9F9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399921"/>
            <a:ext cx="6903723" cy="3935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0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One hot coding</a:t>
            </a:r>
          </a:p>
          <a:p>
            <a:r>
              <a:rPr lang="en-GB" sz="1600" dirty="0"/>
              <a:t>K means algorithm</a:t>
            </a:r>
          </a:p>
          <a:p>
            <a:r>
              <a:rPr lang="en-GB" sz="1600" dirty="0"/>
              <a:t>Labelling clusters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4CA0F-6E04-485F-8009-7E2F326CD6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695960"/>
            <a:ext cx="7406640" cy="423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50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Map after clustering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89A83-8704-451A-9C8A-D7801ECE11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70" y="952500"/>
            <a:ext cx="6704330" cy="426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6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Cluster 0 data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88BB-C3A1-4C60-93FC-A245B78079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57300"/>
            <a:ext cx="7061200" cy="338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87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182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Estimation of business type in Toronto city locations </vt:lpstr>
      <vt:lpstr>Introduction</vt:lpstr>
      <vt:lpstr>Data acquisition and cleaning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Discussion/Conclusions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business type in Toronto city locations</dc:title>
  <dc:creator>Phani Kiran Paluri</dc:creator>
  <cp:lastModifiedBy>Kiran Prasad</cp:lastModifiedBy>
  <cp:revision>24</cp:revision>
  <dcterms:created xsi:type="dcterms:W3CDTF">2019-06-12T12:59:37Z</dcterms:created>
  <dcterms:modified xsi:type="dcterms:W3CDTF">2020-01-02T11:46:46Z</dcterms:modified>
</cp:coreProperties>
</file>