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930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72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0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2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7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7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C9B39D-F607-4126-A7F9-4527BF7B7B70}"/>
              </a:ext>
            </a:extLst>
          </p:cNvPr>
          <p:cNvSpPr txBox="1"/>
          <p:nvPr/>
        </p:nvSpPr>
        <p:spPr>
          <a:xfrm>
            <a:off x="746126" y="1082673"/>
            <a:ext cx="3264703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COMP 472 – Assignment 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 </a:t>
            </a:r>
            <a:br>
              <a:rPr lang="en-US" sz="4000" cap="all" dirty="0">
                <a:latin typeface="+mj-lt"/>
                <a:ea typeface="+mj-ea"/>
                <a:cs typeface="+mj-cs"/>
              </a:rPr>
            </a:br>
            <a:endParaRPr lang="en-US" sz="40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4078C9-5467-4E05-99CB-268B0B620146}"/>
              </a:ext>
            </a:extLst>
          </p:cNvPr>
          <p:cNvSpPr txBox="1"/>
          <p:nvPr/>
        </p:nvSpPr>
        <p:spPr>
          <a:xfrm>
            <a:off x="5297763" y="1082673"/>
            <a:ext cx="5751237" cy="2061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3200" dirty="0"/>
              <a:t>Experiment with machine learning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7DF48F-F4FB-4626-B5CA-829C831D2E25}"/>
              </a:ext>
            </a:extLst>
          </p:cNvPr>
          <p:cNvSpPr txBox="1"/>
          <p:nvPr/>
        </p:nvSpPr>
        <p:spPr>
          <a:xfrm>
            <a:off x="2212573" y="3373637"/>
            <a:ext cx="90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C2A76B-49DD-4973-96DA-A6C2114DC1F2}"/>
              </a:ext>
            </a:extLst>
          </p:cNvPr>
          <p:cNvSpPr txBox="1"/>
          <p:nvPr/>
        </p:nvSpPr>
        <p:spPr>
          <a:xfrm>
            <a:off x="5304712" y="2905592"/>
            <a:ext cx="6179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Deliverd</a:t>
            </a:r>
            <a:r>
              <a:rPr lang="en-US" sz="2400" dirty="0"/>
              <a:t> by:</a:t>
            </a:r>
          </a:p>
          <a:p>
            <a:r>
              <a:rPr lang="en-US" sz="2400" dirty="0" err="1"/>
              <a:t>Shadi</a:t>
            </a:r>
            <a:r>
              <a:rPr lang="en-US" sz="2400" dirty="0"/>
              <a:t> </a:t>
            </a:r>
            <a:r>
              <a:rPr lang="en-US" sz="2400" dirty="0" err="1"/>
              <a:t>Makdissi</a:t>
            </a:r>
            <a:r>
              <a:rPr lang="en-US" sz="2400" dirty="0"/>
              <a:t> </a:t>
            </a:r>
          </a:p>
          <a:p>
            <a:r>
              <a:rPr lang="en-US" sz="2400" dirty="0"/>
              <a:t>Sandy Jarada</a:t>
            </a:r>
          </a:p>
          <a:p>
            <a:r>
              <a:rPr lang="en-US" sz="2400" dirty="0" err="1"/>
              <a:t>Toufik</a:t>
            </a:r>
            <a:r>
              <a:rPr lang="en-US" sz="2400" dirty="0"/>
              <a:t> </a:t>
            </a:r>
            <a:r>
              <a:rPr lang="en-US" sz="2400" dirty="0" err="1"/>
              <a:t>Rbaheh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56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E1DE8F-C941-48CF-9EFB-35FF7DC002B0}"/>
              </a:ext>
            </a:extLst>
          </p:cNvPr>
          <p:cNvSpPr/>
          <p:nvPr/>
        </p:nvSpPr>
        <p:spPr>
          <a:xfrm>
            <a:off x="1787704" y="352361"/>
            <a:ext cx="101714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MR10"/>
              </a:rPr>
              <a:t>The distribution of the number of the instances in each class:</a:t>
            </a:r>
            <a:endParaRPr lang="en-US" sz="3200" dirty="0"/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E17641F7-F39F-4BE8-BB14-CB7F2F2EC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71" y="1536239"/>
            <a:ext cx="8886149" cy="48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438365" y="-1588624"/>
            <a:ext cx="63828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(a) GNB: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B003A58E-2BFF-45DD-AB8F-C3EDF692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01" y="815548"/>
            <a:ext cx="2966295" cy="519866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FC1E1A4-7E54-46DD-94E7-A218CCB33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73" y="2247765"/>
            <a:ext cx="4480360" cy="3794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E0B6B9-B18B-4C35-B03D-E3DAA3421AFA}"/>
              </a:ext>
            </a:extLst>
          </p:cNvPr>
          <p:cNvSpPr txBox="1"/>
          <p:nvPr/>
        </p:nvSpPr>
        <p:spPr>
          <a:xfrm>
            <a:off x="2332234" y="287676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model is good for text classification due to its relying on the prior and posterior probabilities.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0C0389-732A-4B31-AED8-3723A04A1538}"/>
              </a:ext>
            </a:extLst>
          </p:cNvPr>
          <p:cNvSpPr/>
          <p:nvPr/>
        </p:nvSpPr>
        <p:spPr>
          <a:xfrm>
            <a:off x="5317588" y="2757268"/>
            <a:ext cx="1012874" cy="281354"/>
          </a:xfrm>
          <a:prstGeom prst="ellips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A4E5F3-115E-4E2C-8BC8-640D31319177}"/>
              </a:ext>
            </a:extLst>
          </p:cNvPr>
          <p:cNvCxnSpPr>
            <a:cxnSpLocks/>
          </p:cNvCxnSpPr>
          <p:nvPr/>
        </p:nvCxnSpPr>
        <p:spPr>
          <a:xfrm>
            <a:off x="4460667" y="1505243"/>
            <a:ext cx="1166410" cy="125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B3F833-DC85-46E8-9963-280E8EFA4B5A}"/>
              </a:ext>
            </a:extLst>
          </p:cNvPr>
          <p:cNvSpPr txBox="1"/>
          <p:nvPr/>
        </p:nvSpPr>
        <p:spPr>
          <a:xfrm>
            <a:off x="3590790" y="1406220"/>
            <a:ext cx="127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than 1750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5D48-D0E1-4EB0-98EC-ABC9DAC9E6D9}"/>
              </a:ext>
            </a:extLst>
          </p:cNvPr>
          <p:cNvSpPr/>
          <p:nvPr/>
        </p:nvSpPr>
        <p:spPr>
          <a:xfrm>
            <a:off x="5292599" y="3038622"/>
            <a:ext cx="1012874" cy="281354"/>
          </a:xfrm>
          <a:prstGeom prst="ellips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36C512-36DD-45EF-9115-75D8206A20C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54736" y="2759445"/>
            <a:ext cx="2756467" cy="3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F71ACA-2BDB-4613-8772-1426B5CE02D8}"/>
              </a:ext>
            </a:extLst>
          </p:cNvPr>
          <p:cNvSpPr txBox="1"/>
          <p:nvPr/>
        </p:nvSpPr>
        <p:spPr>
          <a:xfrm>
            <a:off x="1178104" y="2574779"/>
            <a:ext cx="12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Around 250</a:t>
            </a:r>
          </a:p>
        </p:txBody>
      </p:sp>
    </p:spTree>
    <p:extLst>
      <p:ext uri="{BB962C8B-B14F-4D97-AF65-F5344CB8AC3E}">
        <p14:creationId xmlns:p14="http://schemas.microsoft.com/office/powerpoint/2010/main" val="165338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930069" y="-1581132"/>
            <a:ext cx="6555562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(b) Base-DT:   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AE74F8AE-B203-42CD-BB1F-CD2C9516B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51" y="808057"/>
            <a:ext cx="2975016" cy="523439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CB05511-0CFB-4DF8-A86F-D85F70752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87" y="1930691"/>
            <a:ext cx="4875081" cy="4111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A1C73-1FDC-4FB0-8D10-98779272A5BB}"/>
              </a:ext>
            </a:extLst>
          </p:cNvPr>
          <p:cNvSpPr txBox="1"/>
          <p:nvPr/>
        </p:nvSpPr>
        <p:spPr>
          <a:xfrm>
            <a:off x="3098566" y="300225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expected that DT is not that good for so many classes with few instances; while it is better with few classes  </a:t>
            </a:r>
          </a:p>
        </p:txBody>
      </p:sp>
    </p:spTree>
    <p:extLst>
      <p:ext uri="{BB962C8B-B14F-4D97-AF65-F5344CB8AC3E}">
        <p14:creationId xmlns:p14="http://schemas.microsoft.com/office/powerpoint/2010/main" val="322234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945222" y="-1376603"/>
            <a:ext cx="6697367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(c) Best-DT: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4423313D-B93A-43E9-89F5-90CCD1A2B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93" y="822582"/>
            <a:ext cx="2940390" cy="5227361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1796DDE-DF94-4CFE-A77F-45CDFD38D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02" y="1874636"/>
            <a:ext cx="4903312" cy="4167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40488-8743-4710-A7D8-1D1AE53E5F98}"/>
              </a:ext>
            </a:extLst>
          </p:cNvPr>
          <p:cNvSpPr txBox="1"/>
          <p:nvPr/>
        </p:nvSpPr>
        <p:spPr>
          <a:xfrm>
            <a:off x="3072297" y="431694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Entropy, max depth= None, min samples split= 3, min impurity </a:t>
            </a:r>
            <a:r>
              <a:rPr lang="en-US" sz="2000" dirty="0" err="1"/>
              <a:t>dec</a:t>
            </a:r>
            <a:r>
              <a:rPr lang="en-US" sz="2000" dirty="0"/>
              <a:t> = 0.001</a:t>
            </a:r>
          </a:p>
          <a:p>
            <a:r>
              <a:rPr lang="en-US" sz="2000" dirty="0"/>
              <a:t>Class weight = None</a:t>
            </a:r>
          </a:p>
        </p:txBody>
      </p:sp>
    </p:spTree>
    <p:extLst>
      <p:ext uri="{BB962C8B-B14F-4D97-AF65-F5344CB8AC3E}">
        <p14:creationId xmlns:p14="http://schemas.microsoft.com/office/powerpoint/2010/main" val="393530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1156326" y="-1486080"/>
            <a:ext cx="2018390" cy="246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(d) PER: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805C0919-0D28-41D9-96AD-BFA621368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39" y="815549"/>
            <a:ext cx="2980736" cy="521883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38634AB-2CD5-4E4D-ACCE-703BA5FFD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43" y="2344799"/>
            <a:ext cx="4357625" cy="3697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CA9666-1800-4575-806C-824B41886403}"/>
              </a:ext>
            </a:extLst>
          </p:cNvPr>
          <p:cNvSpPr txBox="1"/>
          <p:nvPr/>
        </p:nvSpPr>
        <p:spPr>
          <a:xfrm>
            <a:off x="2577287" y="468213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model is good because it keeps iterate until it gets the best results but the default iterations here are 1000.</a:t>
            </a:r>
          </a:p>
        </p:txBody>
      </p:sp>
    </p:spTree>
    <p:extLst>
      <p:ext uri="{BB962C8B-B14F-4D97-AF65-F5344CB8AC3E}">
        <p14:creationId xmlns:p14="http://schemas.microsoft.com/office/powerpoint/2010/main" val="64516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602428" y="-1318759"/>
            <a:ext cx="2983252" cy="2338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(e) Base-MLP: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D5C6AA39-80D5-4A0D-8BF9-F7D56E7D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35" y="862470"/>
            <a:ext cx="2927447" cy="5133059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699AB8F-50D6-43BE-AA03-530B4552E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83" y="2255114"/>
            <a:ext cx="4464974" cy="3787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5DD77-D05A-4D29-A6E9-7C953A935ACF}"/>
              </a:ext>
            </a:extLst>
          </p:cNvPr>
          <p:cNvSpPr txBox="1"/>
          <p:nvPr/>
        </p:nvSpPr>
        <p:spPr>
          <a:xfrm>
            <a:off x="2936882" y="512246"/>
            <a:ext cx="438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hidden layer with 100 neurons, sigmoid activation function, and Adam solver.</a:t>
            </a:r>
          </a:p>
        </p:txBody>
      </p:sp>
    </p:spTree>
    <p:extLst>
      <p:ext uri="{BB962C8B-B14F-4D97-AF65-F5344CB8AC3E}">
        <p14:creationId xmlns:p14="http://schemas.microsoft.com/office/powerpoint/2010/main" val="41301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752418" y="-1588624"/>
            <a:ext cx="5844612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 dirty="0">
                <a:latin typeface="+mj-lt"/>
                <a:ea typeface="+mj-ea"/>
                <a:cs typeface="+mj-cs"/>
              </a:rPr>
              <a:t>(f) Best-MLP: 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3B7C92A5-E305-4AEA-A728-FB74266D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11" y="788133"/>
            <a:ext cx="2983296" cy="525431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CCF830D-E4A4-49A3-9968-FF58DAF91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27" y="2235956"/>
            <a:ext cx="4468899" cy="3806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DA407-ED19-4F37-9B81-5F1B9186362D}"/>
              </a:ext>
            </a:extLst>
          </p:cNvPr>
          <p:cNvSpPr txBox="1"/>
          <p:nvPr/>
        </p:nvSpPr>
        <p:spPr>
          <a:xfrm>
            <a:off x="2901197" y="307717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best activation function was the sigmoid in letters and tanh in Greek, 2 hidden layers (50, 50) and Adam solver.</a:t>
            </a:r>
          </a:p>
        </p:txBody>
      </p:sp>
    </p:spTree>
    <p:extLst>
      <p:ext uri="{BB962C8B-B14F-4D97-AF65-F5344CB8AC3E}">
        <p14:creationId xmlns:p14="http://schemas.microsoft.com/office/powerpoint/2010/main" val="353573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2133600" y="814698"/>
            <a:ext cx="9394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Tasks distribution: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E5ED9-FB89-4346-8E67-883D8F4B9078}"/>
              </a:ext>
            </a:extLst>
          </p:cNvPr>
          <p:cNvSpPr/>
          <p:nvPr/>
        </p:nvSpPr>
        <p:spPr>
          <a:xfrm>
            <a:off x="2133599" y="1686288"/>
            <a:ext cx="93940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Toufik</a:t>
            </a:r>
            <a:r>
              <a:rPr lang="en-US" sz="3200" dirty="0"/>
              <a:t>: distribution graphs and GNB + analysis </a:t>
            </a:r>
          </a:p>
          <a:p>
            <a:endParaRPr lang="en-US" sz="3200" dirty="0"/>
          </a:p>
          <a:p>
            <a:r>
              <a:rPr lang="en-US" sz="3200" dirty="0" err="1"/>
              <a:t>Shadi</a:t>
            </a:r>
            <a:r>
              <a:rPr lang="en-US" sz="3200" dirty="0"/>
              <a:t>: </a:t>
            </a:r>
            <a:r>
              <a:rPr lang="en-US" sz="3200" dirty="0" err="1"/>
              <a:t>Best_DT</a:t>
            </a:r>
            <a:r>
              <a:rPr lang="en-US" sz="3200" dirty="0"/>
              <a:t>, the MultiFunctional.py and the demo file + analysis</a:t>
            </a:r>
          </a:p>
          <a:p>
            <a:endParaRPr lang="en-US" sz="3200" dirty="0"/>
          </a:p>
          <a:p>
            <a:r>
              <a:rPr lang="en-US" sz="3200" dirty="0"/>
              <a:t>Sandy: </a:t>
            </a:r>
            <a:r>
              <a:rPr lang="en-US" sz="3200" dirty="0" err="1"/>
              <a:t>Base_DT</a:t>
            </a:r>
            <a:r>
              <a:rPr lang="en-US" sz="3200" dirty="0"/>
              <a:t>, Perceptron, </a:t>
            </a:r>
            <a:r>
              <a:rPr lang="en-US" sz="3200" dirty="0" err="1"/>
              <a:t>Base_MLP</a:t>
            </a:r>
            <a:r>
              <a:rPr lang="en-US" sz="3200" dirty="0"/>
              <a:t>, </a:t>
            </a:r>
            <a:r>
              <a:rPr lang="en-US" sz="3200" dirty="0" err="1"/>
              <a:t>Best_MLP</a:t>
            </a:r>
            <a:r>
              <a:rPr lang="en-US" sz="3200" dirty="0"/>
              <a:t> + analysis</a:t>
            </a:r>
          </a:p>
        </p:txBody>
      </p:sp>
    </p:spTree>
    <p:extLst>
      <p:ext uri="{BB962C8B-B14F-4D97-AF65-F5344CB8AC3E}">
        <p14:creationId xmlns:p14="http://schemas.microsoft.com/office/powerpoint/2010/main" val="206677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238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CMR10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jarada</dc:creator>
  <cp:lastModifiedBy>toufik rabahie</cp:lastModifiedBy>
  <cp:revision>11</cp:revision>
  <dcterms:created xsi:type="dcterms:W3CDTF">2020-10-20T02:56:35Z</dcterms:created>
  <dcterms:modified xsi:type="dcterms:W3CDTF">2020-10-20T22:38:40Z</dcterms:modified>
</cp:coreProperties>
</file>