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93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6782-267F-40C0-A1D0-41749E824B3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C9B39D-F607-4126-A7F9-4527BF7B7B70}"/>
              </a:ext>
            </a:extLst>
          </p:cNvPr>
          <p:cNvSpPr txBox="1"/>
          <p:nvPr/>
        </p:nvSpPr>
        <p:spPr>
          <a:xfrm>
            <a:off x="746126" y="1082673"/>
            <a:ext cx="3264703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COMP 472 – Assignment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 </a:t>
            </a:r>
            <a:br>
              <a:rPr lang="en-US" sz="4000" cap="all" dirty="0">
                <a:latin typeface="+mj-lt"/>
                <a:ea typeface="+mj-ea"/>
                <a:cs typeface="+mj-cs"/>
              </a:rPr>
            </a:b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078C9-5467-4E05-99CB-268B0B620146}"/>
              </a:ext>
            </a:extLst>
          </p:cNvPr>
          <p:cNvSpPr txBox="1"/>
          <p:nvPr/>
        </p:nvSpPr>
        <p:spPr>
          <a:xfrm>
            <a:off x="5297763" y="1082673"/>
            <a:ext cx="5751237" cy="2061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3200" dirty="0"/>
              <a:t>Experiment with machine learning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7DF48F-F4FB-4626-B5CA-829C831D2E25}"/>
              </a:ext>
            </a:extLst>
          </p:cNvPr>
          <p:cNvSpPr txBox="1"/>
          <p:nvPr/>
        </p:nvSpPr>
        <p:spPr>
          <a:xfrm>
            <a:off x="2212573" y="3373637"/>
            <a:ext cx="90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C2A76B-49DD-4973-96DA-A6C2114DC1F2}"/>
              </a:ext>
            </a:extLst>
          </p:cNvPr>
          <p:cNvSpPr txBox="1"/>
          <p:nvPr/>
        </p:nvSpPr>
        <p:spPr>
          <a:xfrm>
            <a:off x="5304712" y="2905592"/>
            <a:ext cx="6179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Deliverd</a:t>
            </a:r>
            <a:r>
              <a:rPr lang="en-US" sz="2400" dirty="0"/>
              <a:t> by:</a:t>
            </a:r>
          </a:p>
          <a:p>
            <a:r>
              <a:rPr lang="en-US" sz="2400" dirty="0" err="1"/>
              <a:t>Shadi</a:t>
            </a:r>
            <a:r>
              <a:rPr lang="en-US" sz="2400" dirty="0"/>
              <a:t> </a:t>
            </a:r>
            <a:r>
              <a:rPr lang="en-US" sz="2400" dirty="0" err="1"/>
              <a:t>Makdissi</a:t>
            </a:r>
            <a:r>
              <a:rPr lang="en-US" sz="2400" dirty="0"/>
              <a:t> </a:t>
            </a:r>
          </a:p>
          <a:p>
            <a:r>
              <a:rPr lang="en-US" sz="2400" dirty="0"/>
              <a:t>Sandy Jarada</a:t>
            </a:r>
          </a:p>
          <a:p>
            <a:r>
              <a:rPr lang="en-US" sz="2400" dirty="0" err="1"/>
              <a:t>Toufik</a:t>
            </a:r>
            <a:r>
              <a:rPr lang="en-US" sz="2400" dirty="0"/>
              <a:t> </a:t>
            </a:r>
            <a:r>
              <a:rPr lang="en-US" sz="2400" dirty="0" err="1"/>
              <a:t>Rbaheh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6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1DE8F-C941-48CF-9EFB-35FF7DC002B0}"/>
              </a:ext>
            </a:extLst>
          </p:cNvPr>
          <p:cNvSpPr/>
          <p:nvPr/>
        </p:nvSpPr>
        <p:spPr>
          <a:xfrm>
            <a:off x="1787704" y="352361"/>
            <a:ext cx="1017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MR10"/>
              </a:rPr>
              <a:t>The distribution of the number of the instances in each class:</a:t>
            </a:r>
            <a:endParaRPr lang="en-US" sz="3200" dirty="0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E17641F7-F39F-4BE8-BB14-CB7F2F2E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71" y="1536239"/>
            <a:ext cx="8886149" cy="4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438365" y="-1588624"/>
            <a:ext cx="63828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(a) GNB: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003A58E-2BFF-45DD-AB8F-C3EDF692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1" y="815548"/>
            <a:ext cx="2966295" cy="519866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FC1E1A4-7E54-46DD-94E7-A218CCB3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3" y="2247765"/>
            <a:ext cx="4480360" cy="379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0B6B9-B18B-4C35-B03D-E3DAA3421AFA}"/>
              </a:ext>
            </a:extLst>
          </p:cNvPr>
          <p:cNvSpPr txBox="1"/>
          <p:nvPr/>
        </p:nvSpPr>
        <p:spPr>
          <a:xfrm>
            <a:off x="2332234" y="287676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for text classification due to its relying on the prior and posterior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65338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30069" y="-1581132"/>
            <a:ext cx="655556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(b) Base-DT:  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E74F8AE-B203-42CD-BB1F-CD2C9516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51" y="808057"/>
            <a:ext cx="2975016" cy="523439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CB05511-0CFB-4DF8-A86F-D85F70752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7" y="1930691"/>
            <a:ext cx="4875081" cy="411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A1C73-1FDC-4FB0-8D10-98779272A5BB}"/>
              </a:ext>
            </a:extLst>
          </p:cNvPr>
          <p:cNvSpPr txBox="1"/>
          <p:nvPr/>
        </p:nvSpPr>
        <p:spPr>
          <a:xfrm>
            <a:off x="3098566" y="300225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expected that DT is not that good for so many classes with few instances; while it is better with few classes  </a:t>
            </a:r>
          </a:p>
        </p:txBody>
      </p:sp>
    </p:spTree>
    <p:extLst>
      <p:ext uri="{BB962C8B-B14F-4D97-AF65-F5344CB8AC3E}">
        <p14:creationId xmlns:p14="http://schemas.microsoft.com/office/powerpoint/2010/main" val="32223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45222" y="-1376603"/>
            <a:ext cx="6697367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(c) Best-DT: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423313D-B93A-43E9-89F5-90CCD1A2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3" y="822582"/>
            <a:ext cx="2940390" cy="522736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1796DDE-DF94-4CFE-A77F-45CDFD38D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02" y="1874636"/>
            <a:ext cx="4903312" cy="4167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40488-8743-4710-A7D8-1D1AE53E5F98}"/>
              </a:ext>
            </a:extLst>
          </p:cNvPr>
          <p:cNvSpPr txBox="1"/>
          <p:nvPr/>
        </p:nvSpPr>
        <p:spPr>
          <a:xfrm>
            <a:off x="3072297" y="431694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Entropy, max depth= None, min samples split= 3, min impurity </a:t>
            </a:r>
            <a:r>
              <a:rPr lang="en-US" sz="2000" dirty="0" err="1"/>
              <a:t>dec</a:t>
            </a:r>
            <a:r>
              <a:rPr lang="en-US" sz="2000" dirty="0"/>
              <a:t> = 0.001</a:t>
            </a:r>
          </a:p>
          <a:p>
            <a:r>
              <a:rPr lang="en-US" sz="2000" dirty="0"/>
              <a:t>Class weight = None</a:t>
            </a:r>
          </a:p>
        </p:txBody>
      </p:sp>
    </p:spTree>
    <p:extLst>
      <p:ext uri="{BB962C8B-B14F-4D97-AF65-F5344CB8AC3E}">
        <p14:creationId xmlns:p14="http://schemas.microsoft.com/office/powerpoint/2010/main" val="39353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1156326" y="-1486080"/>
            <a:ext cx="2018390" cy="246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(d) PER: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805C0919-0D28-41D9-96AD-BFA62136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39" y="815549"/>
            <a:ext cx="2980736" cy="521883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38634AB-2CD5-4E4D-ACCE-703BA5FF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43" y="2344799"/>
            <a:ext cx="4357625" cy="3697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A9666-1800-4575-806C-824B41886403}"/>
              </a:ext>
            </a:extLst>
          </p:cNvPr>
          <p:cNvSpPr txBox="1"/>
          <p:nvPr/>
        </p:nvSpPr>
        <p:spPr>
          <a:xfrm>
            <a:off x="2577287" y="468213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because it keeps iterate until it gets the best results but the default iterations here are 200.</a:t>
            </a:r>
          </a:p>
        </p:txBody>
      </p:sp>
    </p:spTree>
    <p:extLst>
      <p:ext uri="{BB962C8B-B14F-4D97-AF65-F5344CB8AC3E}">
        <p14:creationId xmlns:p14="http://schemas.microsoft.com/office/powerpoint/2010/main" val="6451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602428" y="-1318759"/>
            <a:ext cx="2983252" cy="2338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(e) Base-MLP: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5C6AA39-80D5-4A0D-8BF9-F7D56E7D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5" y="862470"/>
            <a:ext cx="2927447" cy="513305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699AB8F-50D6-43BE-AA03-530B4552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3" y="2255114"/>
            <a:ext cx="4464974" cy="3787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5DD77-D05A-4D29-A6E9-7C953A935ACF}"/>
              </a:ext>
            </a:extLst>
          </p:cNvPr>
          <p:cNvSpPr txBox="1"/>
          <p:nvPr/>
        </p:nvSpPr>
        <p:spPr>
          <a:xfrm>
            <a:off x="2936882" y="512246"/>
            <a:ext cx="438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hidden layer with 100 neurons, sigmoid activation function, and </a:t>
            </a:r>
            <a:r>
              <a:rPr lang="en-US" sz="2000" dirty="0" err="1"/>
              <a:t>sgd</a:t>
            </a:r>
            <a:r>
              <a:rPr lang="en-US" sz="2000" dirty="0"/>
              <a:t> solver.</a:t>
            </a:r>
          </a:p>
        </p:txBody>
      </p:sp>
    </p:spTree>
    <p:extLst>
      <p:ext uri="{BB962C8B-B14F-4D97-AF65-F5344CB8AC3E}">
        <p14:creationId xmlns:p14="http://schemas.microsoft.com/office/powerpoint/2010/main" val="41301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752418" y="-1588624"/>
            <a:ext cx="584461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 dirty="0">
                <a:latin typeface="+mj-lt"/>
                <a:ea typeface="+mj-ea"/>
                <a:cs typeface="+mj-cs"/>
              </a:rPr>
              <a:t>(f) Best-MLP: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B7C92A5-E305-4AEA-A728-FB74266D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11" y="788133"/>
            <a:ext cx="2983296" cy="525431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CCF830D-E4A4-49A3-9968-FF58DAF91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7" y="2235956"/>
            <a:ext cx="4468899" cy="3806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A407-ED19-4F37-9B81-5F1B9186362D}"/>
              </a:ext>
            </a:extLst>
          </p:cNvPr>
          <p:cNvSpPr txBox="1"/>
          <p:nvPr/>
        </p:nvSpPr>
        <p:spPr>
          <a:xfrm>
            <a:off x="2901197" y="307717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best activation function was the sigmoid in letters and tanh in Greek, 2 hidden layers (50, 50) and </a:t>
            </a:r>
            <a:r>
              <a:rPr lang="en-US" sz="2000" dirty="0" err="1"/>
              <a:t>sgd</a:t>
            </a:r>
            <a:r>
              <a:rPr lang="en-US" sz="2000" dirty="0"/>
              <a:t> solver.</a:t>
            </a:r>
          </a:p>
        </p:txBody>
      </p:sp>
    </p:spTree>
    <p:extLst>
      <p:ext uri="{BB962C8B-B14F-4D97-AF65-F5344CB8AC3E}">
        <p14:creationId xmlns:p14="http://schemas.microsoft.com/office/powerpoint/2010/main" val="353573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2133600" y="814698"/>
            <a:ext cx="9394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Tasks distribution: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E5ED9-FB89-4346-8E67-883D8F4B9078}"/>
              </a:ext>
            </a:extLst>
          </p:cNvPr>
          <p:cNvSpPr/>
          <p:nvPr/>
        </p:nvSpPr>
        <p:spPr>
          <a:xfrm>
            <a:off x="2133599" y="1686288"/>
            <a:ext cx="93940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Toufik</a:t>
            </a:r>
            <a:r>
              <a:rPr lang="en-US" sz="3200" dirty="0"/>
              <a:t>: distribution graphs and GNB + analysis </a:t>
            </a:r>
          </a:p>
          <a:p>
            <a:endParaRPr lang="en-US" sz="3200" dirty="0"/>
          </a:p>
          <a:p>
            <a:r>
              <a:rPr lang="en-US" sz="3200" dirty="0" err="1"/>
              <a:t>Shadi</a:t>
            </a:r>
            <a:r>
              <a:rPr lang="en-US" sz="3200" dirty="0"/>
              <a:t>: </a:t>
            </a:r>
            <a:r>
              <a:rPr lang="en-US" sz="3200" dirty="0" err="1"/>
              <a:t>Best_DT</a:t>
            </a:r>
            <a:r>
              <a:rPr lang="en-US" sz="3200" dirty="0"/>
              <a:t>, the MultiFunctional.py and the demo file + analysis</a:t>
            </a:r>
          </a:p>
          <a:p>
            <a:endParaRPr lang="en-US" sz="3200" dirty="0"/>
          </a:p>
          <a:p>
            <a:r>
              <a:rPr lang="en-US" sz="3200" dirty="0"/>
              <a:t>Sandy: </a:t>
            </a:r>
            <a:r>
              <a:rPr lang="en-US" sz="3200" dirty="0" err="1"/>
              <a:t>Base_DT</a:t>
            </a:r>
            <a:r>
              <a:rPr lang="en-US" sz="3200" dirty="0"/>
              <a:t>, Perceptron, </a:t>
            </a:r>
            <a:r>
              <a:rPr lang="en-US" sz="3200" dirty="0" err="1"/>
              <a:t>Base_MLP</a:t>
            </a:r>
            <a:r>
              <a:rPr lang="en-US" sz="3200" dirty="0"/>
              <a:t>, </a:t>
            </a:r>
            <a:r>
              <a:rPr lang="en-US" sz="3200" dirty="0" err="1"/>
              <a:t>Best_MLP</a:t>
            </a:r>
            <a:r>
              <a:rPr lang="en-US" sz="3200" dirty="0"/>
              <a:t> + analysis</a:t>
            </a:r>
          </a:p>
        </p:txBody>
      </p:sp>
    </p:spTree>
    <p:extLst>
      <p:ext uri="{BB962C8B-B14F-4D97-AF65-F5344CB8AC3E}">
        <p14:creationId xmlns:p14="http://schemas.microsoft.com/office/powerpoint/2010/main" val="206677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CMR10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jarada</dc:creator>
  <cp:lastModifiedBy>sandy jarada</cp:lastModifiedBy>
  <cp:revision>7</cp:revision>
  <dcterms:created xsi:type="dcterms:W3CDTF">2020-10-20T02:56:35Z</dcterms:created>
  <dcterms:modified xsi:type="dcterms:W3CDTF">2020-10-20T03:50:40Z</dcterms:modified>
</cp:coreProperties>
</file>