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16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91D3C02-5388-49BC-9084-5000EB2E7DBE}" type="datetimeFigureOut">
              <a:rPr lang="es-MX" smtClean="0"/>
              <a:t>29/07/2017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A03219-C4D4-4194-919B-C8284F0C7049}" type="slidenum">
              <a:rPr lang="es-MX" smtClean="0"/>
              <a:t>‹Nº›</a:t>
            </a:fld>
            <a:endParaRPr lang="es-MX"/>
          </a:p>
        </p:txBody>
      </p:sp>
    </p:spTree>
    <p:extLst>
      <p:ext uri="{BB962C8B-B14F-4D97-AF65-F5344CB8AC3E}">
        <p14:creationId xmlns:p14="http://schemas.microsoft.com/office/powerpoint/2010/main" val="3502676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91D3C02-5388-49BC-9084-5000EB2E7DBE}" type="datetimeFigureOut">
              <a:rPr lang="es-MX" smtClean="0"/>
              <a:t>29/07/2017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0A03219-C4D4-4194-919B-C8284F0C7049}" type="slidenum">
              <a:rPr lang="es-MX" smtClean="0"/>
              <a:t>‹Nº›</a:t>
            </a:fld>
            <a:endParaRPr lang="es-MX"/>
          </a:p>
        </p:txBody>
      </p:sp>
    </p:spTree>
    <p:extLst>
      <p:ext uri="{BB962C8B-B14F-4D97-AF65-F5344CB8AC3E}">
        <p14:creationId xmlns:p14="http://schemas.microsoft.com/office/powerpoint/2010/main" val="1497531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91D3C02-5388-49BC-9084-5000EB2E7DBE}" type="datetimeFigureOut">
              <a:rPr lang="es-MX" smtClean="0"/>
              <a:t>29/07/2017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A03219-C4D4-4194-919B-C8284F0C7049}" type="slidenum">
              <a:rPr lang="es-MX" smtClean="0"/>
              <a:t>‹Nº›</a:t>
            </a:fld>
            <a:endParaRPr lang="es-MX"/>
          </a:p>
        </p:txBody>
      </p:sp>
    </p:spTree>
    <p:extLst>
      <p:ext uri="{BB962C8B-B14F-4D97-AF65-F5344CB8AC3E}">
        <p14:creationId xmlns:p14="http://schemas.microsoft.com/office/powerpoint/2010/main" val="3356652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91D3C02-5388-49BC-9084-5000EB2E7DBE}" type="datetimeFigureOut">
              <a:rPr lang="es-MX" smtClean="0"/>
              <a:t>29/07/2017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A03219-C4D4-4194-919B-C8284F0C7049}" type="slidenum">
              <a:rPr lang="es-MX" smtClean="0"/>
              <a:t>‹Nº›</a:t>
            </a:fld>
            <a:endParaRPr lang="es-MX"/>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70613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91D3C02-5388-49BC-9084-5000EB2E7DBE}" type="datetimeFigureOut">
              <a:rPr lang="es-MX" smtClean="0"/>
              <a:t>29/07/2017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A03219-C4D4-4194-919B-C8284F0C7049}" type="slidenum">
              <a:rPr lang="es-MX" smtClean="0"/>
              <a:t>‹Nº›</a:t>
            </a:fld>
            <a:endParaRPr lang="es-MX"/>
          </a:p>
        </p:txBody>
      </p:sp>
    </p:spTree>
    <p:extLst>
      <p:ext uri="{BB962C8B-B14F-4D97-AF65-F5344CB8AC3E}">
        <p14:creationId xmlns:p14="http://schemas.microsoft.com/office/powerpoint/2010/main" val="23247304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91D3C02-5388-49BC-9084-5000EB2E7DBE}" type="datetimeFigureOut">
              <a:rPr lang="es-MX" smtClean="0"/>
              <a:t>29/07/2017</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A03219-C4D4-4194-919B-C8284F0C7049}" type="slidenum">
              <a:rPr lang="es-MX" smtClean="0"/>
              <a:t>‹Nº›</a:t>
            </a:fld>
            <a:endParaRPr lang="es-MX"/>
          </a:p>
        </p:txBody>
      </p:sp>
    </p:spTree>
    <p:extLst>
      <p:ext uri="{BB962C8B-B14F-4D97-AF65-F5344CB8AC3E}">
        <p14:creationId xmlns:p14="http://schemas.microsoft.com/office/powerpoint/2010/main" val="519076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91D3C02-5388-49BC-9084-5000EB2E7DBE}" type="datetimeFigureOut">
              <a:rPr lang="es-MX" smtClean="0"/>
              <a:t>29/07/2017</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A03219-C4D4-4194-919B-C8284F0C7049}" type="slidenum">
              <a:rPr lang="es-MX" smtClean="0"/>
              <a:t>‹Nº›</a:t>
            </a:fld>
            <a:endParaRPr lang="es-MX"/>
          </a:p>
        </p:txBody>
      </p:sp>
    </p:spTree>
    <p:extLst>
      <p:ext uri="{BB962C8B-B14F-4D97-AF65-F5344CB8AC3E}">
        <p14:creationId xmlns:p14="http://schemas.microsoft.com/office/powerpoint/2010/main" val="41776866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91D3C02-5388-49BC-9084-5000EB2E7DBE}" type="datetimeFigureOut">
              <a:rPr lang="es-MX" smtClean="0"/>
              <a:t>29/07/2017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A03219-C4D4-4194-919B-C8284F0C7049}" type="slidenum">
              <a:rPr lang="es-MX" smtClean="0"/>
              <a:t>‹Nº›</a:t>
            </a:fld>
            <a:endParaRPr lang="es-MX"/>
          </a:p>
        </p:txBody>
      </p:sp>
    </p:spTree>
    <p:extLst>
      <p:ext uri="{BB962C8B-B14F-4D97-AF65-F5344CB8AC3E}">
        <p14:creationId xmlns:p14="http://schemas.microsoft.com/office/powerpoint/2010/main" val="26588789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91D3C02-5388-49BC-9084-5000EB2E7DBE}" type="datetimeFigureOut">
              <a:rPr lang="es-MX" smtClean="0"/>
              <a:t>29/07/2017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A03219-C4D4-4194-919B-C8284F0C7049}" type="slidenum">
              <a:rPr lang="es-MX" smtClean="0"/>
              <a:t>‹Nº›</a:t>
            </a:fld>
            <a:endParaRPr lang="es-MX"/>
          </a:p>
        </p:txBody>
      </p:sp>
    </p:spTree>
    <p:extLst>
      <p:ext uri="{BB962C8B-B14F-4D97-AF65-F5344CB8AC3E}">
        <p14:creationId xmlns:p14="http://schemas.microsoft.com/office/powerpoint/2010/main" val="163325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91D3C02-5388-49BC-9084-5000EB2E7DBE}" type="datetimeFigureOut">
              <a:rPr lang="es-MX" smtClean="0"/>
              <a:t>29/07/2017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A03219-C4D4-4194-919B-C8284F0C7049}" type="slidenum">
              <a:rPr lang="es-MX" smtClean="0"/>
              <a:t>‹Nº›</a:t>
            </a:fld>
            <a:endParaRPr lang="es-MX"/>
          </a:p>
        </p:txBody>
      </p:sp>
    </p:spTree>
    <p:extLst>
      <p:ext uri="{BB962C8B-B14F-4D97-AF65-F5344CB8AC3E}">
        <p14:creationId xmlns:p14="http://schemas.microsoft.com/office/powerpoint/2010/main" val="661699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91D3C02-5388-49BC-9084-5000EB2E7DBE}" type="datetimeFigureOut">
              <a:rPr lang="es-MX" smtClean="0"/>
              <a:t>29/07/2017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A03219-C4D4-4194-919B-C8284F0C7049}" type="slidenum">
              <a:rPr lang="es-MX" smtClean="0"/>
              <a:t>‹Nº›</a:t>
            </a:fld>
            <a:endParaRPr lang="es-MX"/>
          </a:p>
        </p:txBody>
      </p:sp>
    </p:spTree>
    <p:extLst>
      <p:ext uri="{BB962C8B-B14F-4D97-AF65-F5344CB8AC3E}">
        <p14:creationId xmlns:p14="http://schemas.microsoft.com/office/powerpoint/2010/main" val="3557785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91D3C02-5388-49BC-9084-5000EB2E7DBE}" type="datetimeFigureOut">
              <a:rPr lang="es-MX" smtClean="0"/>
              <a:t>29/07/2017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0A03219-C4D4-4194-919B-C8284F0C7049}" type="slidenum">
              <a:rPr lang="es-MX" smtClean="0"/>
              <a:t>‹Nº›</a:t>
            </a:fld>
            <a:endParaRPr lang="es-MX"/>
          </a:p>
        </p:txBody>
      </p:sp>
    </p:spTree>
    <p:extLst>
      <p:ext uri="{BB962C8B-B14F-4D97-AF65-F5344CB8AC3E}">
        <p14:creationId xmlns:p14="http://schemas.microsoft.com/office/powerpoint/2010/main" val="936689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91D3C02-5388-49BC-9084-5000EB2E7DBE}" type="datetimeFigureOut">
              <a:rPr lang="es-MX" smtClean="0"/>
              <a:t>29/07/2017</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A0A03219-C4D4-4194-919B-C8284F0C7049}" type="slidenum">
              <a:rPr lang="es-MX" smtClean="0"/>
              <a:t>‹Nº›</a:t>
            </a:fld>
            <a:endParaRPr lang="es-MX"/>
          </a:p>
        </p:txBody>
      </p:sp>
    </p:spTree>
    <p:extLst>
      <p:ext uri="{BB962C8B-B14F-4D97-AF65-F5344CB8AC3E}">
        <p14:creationId xmlns:p14="http://schemas.microsoft.com/office/powerpoint/2010/main" val="3927465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91D3C02-5388-49BC-9084-5000EB2E7DBE}" type="datetimeFigureOut">
              <a:rPr lang="es-MX" smtClean="0"/>
              <a:t>29/07/2017</a:t>
            </a:fld>
            <a:endParaRPr lang="es-MX"/>
          </a:p>
        </p:txBody>
      </p:sp>
      <p:sp>
        <p:nvSpPr>
          <p:cNvPr id="5" name="Footer Placeholder 3"/>
          <p:cNvSpPr>
            <a:spLocks noGrp="1"/>
          </p:cNvSpPr>
          <p:nvPr>
            <p:ph type="ftr" sz="quarter" idx="11"/>
          </p:nvPr>
        </p:nvSpPr>
        <p:spPr/>
        <p:txBody>
          <a:bodyPr/>
          <a:lstStyle/>
          <a:p>
            <a:endParaRPr lang="es-MX"/>
          </a:p>
        </p:txBody>
      </p:sp>
      <p:sp>
        <p:nvSpPr>
          <p:cNvPr id="6" name="Slide Number Placeholder 4"/>
          <p:cNvSpPr>
            <a:spLocks noGrp="1"/>
          </p:cNvSpPr>
          <p:nvPr>
            <p:ph type="sldNum" sz="quarter" idx="12"/>
          </p:nvPr>
        </p:nvSpPr>
        <p:spPr/>
        <p:txBody>
          <a:bodyPr/>
          <a:lstStyle/>
          <a:p>
            <a:fld id="{A0A03219-C4D4-4194-919B-C8284F0C7049}" type="slidenum">
              <a:rPr lang="es-MX" smtClean="0"/>
              <a:t>‹Nº›</a:t>
            </a:fld>
            <a:endParaRPr lang="es-MX"/>
          </a:p>
        </p:txBody>
      </p:sp>
    </p:spTree>
    <p:extLst>
      <p:ext uri="{BB962C8B-B14F-4D97-AF65-F5344CB8AC3E}">
        <p14:creationId xmlns:p14="http://schemas.microsoft.com/office/powerpoint/2010/main" val="1685651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91D3C02-5388-49BC-9084-5000EB2E7DBE}" type="datetimeFigureOut">
              <a:rPr lang="es-MX" smtClean="0"/>
              <a:t>29/07/2017</a:t>
            </a:fld>
            <a:endParaRPr lang="es-MX"/>
          </a:p>
        </p:txBody>
      </p:sp>
      <p:sp>
        <p:nvSpPr>
          <p:cNvPr id="5" name="Footer Placeholder 2"/>
          <p:cNvSpPr>
            <a:spLocks noGrp="1"/>
          </p:cNvSpPr>
          <p:nvPr>
            <p:ph type="ftr" sz="quarter" idx="11"/>
          </p:nvPr>
        </p:nvSpPr>
        <p:spPr/>
        <p:txBody>
          <a:bodyPr/>
          <a:lstStyle/>
          <a:p>
            <a:endParaRPr lang="es-MX"/>
          </a:p>
        </p:txBody>
      </p:sp>
      <p:sp>
        <p:nvSpPr>
          <p:cNvPr id="6" name="Slide Number Placeholder 3"/>
          <p:cNvSpPr>
            <a:spLocks noGrp="1"/>
          </p:cNvSpPr>
          <p:nvPr>
            <p:ph type="sldNum" sz="quarter" idx="12"/>
          </p:nvPr>
        </p:nvSpPr>
        <p:spPr/>
        <p:txBody>
          <a:bodyPr/>
          <a:lstStyle/>
          <a:p>
            <a:fld id="{A0A03219-C4D4-4194-919B-C8284F0C7049}" type="slidenum">
              <a:rPr lang="es-MX" smtClean="0"/>
              <a:t>‹Nº›</a:t>
            </a:fld>
            <a:endParaRPr lang="es-MX"/>
          </a:p>
        </p:txBody>
      </p:sp>
    </p:spTree>
    <p:extLst>
      <p:ext uri="{BB962C8B-B14F-4D97-AF65-F5344CB8AC3E}">
        <p14:creationId xmlns:p14="http://schemas.microsoft.com/office/powerpoint/2010/main" val="2538636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491D3C02-5388-49BC-9084-5000EB2E7DBE}" type="datetimeFigureOut">
              <a:rPr lang="es-MX" smtClean="0"/>
              <a:t>29/07/2017</a:t>
            </a:fld>
            <a:endParaRPr lang="es-MX"/>
          </a:p>
        </p:txBody>
      </p:sp>
      <p:sp>
        <p:nvSpPr>
          <p:cNvPr id="5" name="Footer Placeholder 5"/>
          <p:cNvSpPr>
            <a:spLocks noGrp="1"/>
          </p:cNvSpPr>
          <p:nvPr>
            <p:ph type="ftr" sz="quarter" idx="11"/>
          </p:nvPr>
        </p:nvSpPr>
        <p:spPr/>
        <p:txBody>
          <a:bodyPr/>
          <a:lstStyle/>
          <a:p>
            <a:endParaRPr lang="es-MX"/>
          </a:p>
        </p:txBody>
      </p:sp>
      <p:sp>
        <p:nvSpPr>
          <p:cNvPr id="6" name="Slide Number Placeholder 6"/>
          <p:cNvSpPr>
            <a:spLocks noGrp="1"/>
          </p:cNvSpPr>
          <p:nvPr>
            <p:ph type="sldNum" sz="quarter" idx="12"/>
          </p:nvPr>
        </p:nvSpPr>
        <p:spPr/>
        <p:txBody>
          <a:bodyPr/>
          <a:lstStyle/>
          <a:p>
            <a:fld id="{A0A03219-C4D4-4194-919B-C8284F0C7049}" type="slidenum">
              <a:rPr lang="es-MX" smtClean="0"/>
              <a:t>‹Nº›</a:t>
            </a:fld>
            <a:endParaRPr lang="es-MX"/>
          </a:p>
        </p:txBody>
      </p:sp>
    </p:spTree>
    <p:extLst>
      <p:ext uri="{BB962C8B-B14F-4D97-AF65-F5344CB8AC3E}">
        <p14:creationId xmlns:p14="http://schemas.microsoft.com/office/powerpoint/2010/main" val="2585152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91D3C02-5388-49BC-9084-5000EB2E7DBE}" type="datetimeFigureOut">
              <a:rPr lang="es-MX" smtClean="0"/>
              <a:t>29/07/2017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0A03219-C4D4-4194-919B-C8284F0C7049}" type="slidenum">
              <a:rPr lang="es-MX" smtClean="0"/>
              <a:t>‹Nº›</a:t>
            </a:fld>
            <a:endParaRPr lang="es-MX"/>
          </a:p>
        </p:txBody>
      </p:sp>
    </p:spTree>
    <p:extLst>
      <p:ext uri="{BB962C8B-B14F-4D97-AF65-F5344CB8AC3E}">
        <p14:creationId xmlns:p14="http://schemas.microsoft.com/office/powerpoint/2010/main" val="3732339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91D3C02-5388-49BC-9084-5000EB2E7DBE}" type="datetimeFigureOut">
              <a:rPr lang="es-MX" smtClean="0"/>
              <a:t>29/07/2017</a:t>
            </a:fld>
            <a:endParaRPr lang="es-MX"/>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MX"/>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0A03219-C4D4-4194-919B-C8284F0C7049}" type="slidenum">
              <a:rPr lang="es-MX" smtClean="0"/>
              <a:t>‹Nº›</a:t>
            </a:fld>
            <a:endParaRPr lang="es-MX"/>
          </a:p>
        </p:txBody>
      </p:sp>
    </p:spTree>
    <p:extLst>
      <p:ext uri="{BB962C8B-B14F-4D97-AF65-F5344CB8AC3E}">
        <p14:creationId xmlns:p14="http://schemas.microsoft.com/office/powerpoint/2010/main" val="224522823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529457" y="1445742"/>
            <a:ext cx="8825658" cy="4337220"/>
          </a:xfrm>
        </p:spPr>
        <p:txBody>
          <a:bodyPr>
            <a:normAutofit/>
          </a:bodyPr>
          <a:lstStyle/>
          <a:p>
            <a:r>
              <a:rPr lang="es-MX" sz="2800" cap="none" dirty="0">
                <a:solidFill>
                  <a:schemeClr val="tx1"/>
                </a:solidFill>
              </a:rPr>
              <a:t>M</a:t>
            </a:r>
            <a:r>
              <a:rPr lang="es-MX" sz="2800" cap="none" dirty="0" smtClean="0">
                <a:solidFill>
                  <a:schemeClr val="tx1"/>
                </a:solidFill>
              </a:rPr>
              <a:t>ateria: Programación </a:t>
            </a:r>
            <a:r>
              <a:rPr lang="es-MX" sz="2800" cap="none" dirty="0">
                <a:solidFill>
                  <a:schemeClr val="tx1"/>
                </a:solidFill>
              </a:rPr>
              <a:t>D</a:t>
            </a:r>
            <a:r>
              <a:rPr lang="es-MX" sz="2800" cap="none" dirty="0" smtClean="0">
                <a:solidFill>
                  <a:schemeClr val="tx1"/>
                </a:solidFill>
              </a:rPr>
              <a:t>igital de Imágenes </a:t>
            </a:r>
          </a:p>
          <a:p>
            <a:r>
              <a:rPr lang="es-MX" sz="2800" cap="none" dirty="0" smtClean="0">
                <a:solidFill>
                  <a:schemeClr val="tx1"/>
                </a:solidFill>
              </a:rPr>
              <a:t>Tema: </a:t>
            </a:r>
            <a:r>
              <a:rPr lang="es-MX" sz="2800" dirty="0">
                <a:solidFill>
                  <a:schemeClr val="tx1"/>
                </a:solidFill>
              </a:rPr>
              <a:t>Feature Detection and </a:t>
            </a:r>
            <a:r>
              <a:rPr lang="es-MX" sz="2800" dirty="0" smtClean="0">
                <a:solidFill>
                  <a:schemeClr val="tx1"/>
                </a:solidFill>
              </a:rPr>
              <a:t>Description</a:t>
            </a:r>
          </a:p>
          <a:p>
            <a:r>
              <a:rPr lang="es-MX" sz="2400" cap="none" dirty="0" smtClean="0">
                <a:solidFill>
                  <a:schemeClr val="tx1"/>
                </a:solidFill>
              </a:rPr>
              <a:t>Docente</a:t>
            </a:r>
            <a:r>
              <a:rPr lang="es-MX" sz="2800" dirty="0" smtClean="0">
                <a:solidFill>
                  <a:schemeClr val="tx1"/>
                </a:solidFill>
              </a:rPr>
              <a:t>: </a:t>
            </a:r>
            <a:r>
              <a:rPr lang="es-MX" sz="2800" cap="none" dirty="0" smtClean="0">
                <a:solidFill>
                  <a:schemeClr val="tx1"/>
                </a:solidFill>
              </a:rPr>
              <a:t>Iraham  </a:t>
            </a:r>
            <a:r>
              <a:rPr lang="es-MX" sz="2800" cap="none" dirty="0">
                <a:solidFill>
                  <a:schemeClr val="tx1"/>
                </a:solidFill>
              </a:rPr>
              <a:t>O</a:t>
            </a:r>
            <a:r>
              <a:rPr lang="es-MX" sz="2800" cap="none" dirty="0" smtClean="0">
                <a:solidFill>
                  <a:schemeClr val="tx1"/>
                </a:solidFill>
              </a:rPr>
              <a:t>toniel </a:t>
            </a:r>
            <a:r>
              <a:rPr lang="es-MX" sz="2800" cap="none" dirty="0" smtClean="0">
                <a:solidFill>
                  <a:schemeClr val="tx1"/>
                </a:solidFill>
              </a:rPr>
              <a:t>José</a:t>
            </a:r>
            <a:r>
              <a:rPr lang="es-MX" sz="2800" cap="none" dirty="0" smtClean="0">
                <a:solidFill>
                  <a:schemeClr val="tx1"/>
                </a:solidFill>
              </a:rPr>
              <a:t> </a:t>
            </a:r>
            <a:r>
              <a:rPr lang="es-MX" sz="2800" cap="none" dirty="0" smtClean="0">
                <a:solidFill>
                  <a:schemeClr val="tx1"/>
                </a:solidFill>
              </a:rPr>
              <a:t>Guzmán</a:t>
            </a:r>
            <a:r>
              <a:rPr lang="es-MX" sz="2800" cap="none" dirty="0" smtClean="0">
                <a:solidFill>
                  <a:schemeClr val="tx1"/>
                </a:solidFill>
              </a:rPr>
              <a:t> </a:t>
            </a:r>
            <a:endParaRPr lang="es-MX" sz="2800" dirty="0" smtClean="0">
              <a:solidFill>
                <a:schemeClr val="tx1"/>
              </a:solidFill>
            </a:endParaRPr>
          </a:p>
          <a:p>
            <a:r>
              <a:rPr lang="es-MX" sz="2800" cap="none" dirty="0" smtClean="0">
                <a:solidFill>
                  <a:schemeClr val="tx1"/>
                </a:solidFill>
              </a:rPr>
              <a:t>Alumna: Sandra Lizbeth Sánchez Arguelles </a:t>
            </a:r>
          </a:p>
        </p:txBody>
      </p:sp>
      <p:pic>
        <p:nvPicPr>
          <p:cNvPr id="2053" name="Picture 2" descr="https://itsmisa.occ.com.mx/Content/SiteManager/RUE/xmx5utsmisax/images/top_nuevo.jpg"/>
          <p:cNvPicPr>
            <a:picLocks noChangeAspect="1" noChangeArrowheads="1"/>
          </p:cNvPicPr>
          <p:nvPr/>
        </p:nvPicPr>
        <p:blipFill>
          <a:blip r:embed="rId2">
            <a:extLst>
              <a:ext uri="{28A0092B-C50C-407E-A947-70E740481C1C}">
                <a14:useLocalDpi xmlns:a14="http://schemas.microsoft.com/office/drawing/2010/main" val="0"/>
              </a:ext>
            </a:extLst>
          </a:blip>
          <a:srcRect l="15703"/>
          <a:stretch>
            <a:fillRect/>
          </a:stretch>
        </p:blipFill>
        <p:spPr bwMode="auto">
          <a:xfrm>
            <a:off x="2901337" y="1"/>
            <a:ext cx="7601906" cy="115644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arisecenter.eng.fiu.edu/iie_latino/GifsJpgs/Logos13/762_logo%20tec_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9457" y="1"/>
            <a:ext cx="1371880" cy="115644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7"/>
          <p:cNvSpPr>
            <a:spLocks noChangeArrowheads="1"/>
          </p:cNvSpPr>
          <p:nvPr/>
        </p:nvSpPr>
        <p:spPr bwMode="auto">
          <a:xfrm>
            <a:off x="2422358" y="16042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Tree>
    <p:extLst>
      <p:ext uri="{BB962C8B-B14F-4D97-AF65-F5344CB8AC3E}">
        <p14:creationId xmlns:p14="http://schemas.microsoft.com/office/powerpoint/2010/main" val="14055708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980666"/>
          </a:xfrm>
        </p:spPr>
        <p:txBody>
          <a:bodyPr/>
          <a:lstStyle/>
          <a:p>
            <a:r>
              <a:rPr lang="es-MX" sz="3600" dirty="0" smtClean="0"/>
              <a:t>Introducción a SURF (speed ​​robots)</a:t>
            </a:r>
            <a:endParaRPr lang="es-MX" dirty="0"/>
          </a:p>
        </p:txBody>
      </p:sp>
      <p:sp>
        <p:nvSpPr>
          <p:cNvPr id="3" name="Marcador de contenido 2"/>
          <p:cNvSpPr>
            <a:spLocks noGrp="1"/>
          </p:cNvSpPr>
          <p:nvPr>
            <p:ph idx="1"/>
          </p:nvPr>
        </p:nvSpPr>
        <p:spPr>
          <a:xfrm>
            <a:off x="1104293" y="1433384"/>
            <a:ext cx="8946541" cy="4195481"/>
          </a:xfrm>
        </p:spPr>
        <p:txBody>
          <a:bodyPr/>
          <a:lstStyle/>
          <a:p>
            <a:pPr algn="just"/>
            <a:r>
              <a:rPr lang="es-MX" dirty="0"/>
              <a:t>SURF va un poco más lejos y se aproxima a LoG con Box </a:t>
            </a:r>
            <a:r>
              <a:rPr lang="es-MX" dirty="0" smtClean="0"/>
              <a:t>Filter. El </a:t>
            </a:r>
            <a:r>
              <a:rPr lang="es-MX" dirty="0"/>
              <a:t>SURF se basan en el determinante de la matriz de Hesse para la escala y la ubicación</a:t>
            </a:r>
            <a:r>
              <a:rPr lang="es-MX" dirty="0" smtClean="0"/>
              <a:t>.</a:t>
            </a:r>
          </a:p>
          <a:p>
            <a:pPr algn="just"/>
            <a:endParaRPr lang="es-MX" dirty="0"/>
          </a:p>
        </p:txBody>
      </p:sp>
      <p:pic>
        <p:nvPicPr>
          <p:cNvPr id="4" name="Imagen 3"/>
          <p:cNvPicPr>
            <a:picLocks noChangeAspect="1"/>
          </p:cNvPicPr>
          <p:nvPr/>
        </p:nvPicPr>
        <p:blipFill rotWithShape="1">
          <a:blip r:embed="rId2"/>
          <a:srcRect l="22427" t="21537" r="48038" b="21814"/>
          <a:stretch/>
        </p:blipFill>
        <p:spPr>
          <a:xfrm>
            <a:off x="3015050" y="2500548"/>
            <a:ext cx="3842952" cy="2973496"/>
          </a:xfrm>
          <a:prstGeom prst="rect">
            <a:avLst/>
          </a:prstGeom>
        </p:spPr>
      </p:pic>
    </p:spTree>
    <p:extLst>
      <p:ext uri="{BB962C8B-B14F-4D97-AF65-F5344CB8AC3E}">
        <p14:creationId xmlns:p14="http://schemas.microsoft.com/office/powerpoint/2010/main" val="11261806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55031" y="631891"/>
            <a:ext cx="8946541" cy="4195481"/>
          </a:xfrm>
        </p:spPr>
        <p:txBody>
          <a:bodyPr/>
          <a:lstStyle/>
          <a:p>
            <a:pPr algn="just"/>
            <a:r>
              <a:rPr lang="es-MX" dirty="0"/>
              <a:t>Para la asignación de orientación, SURF utiliza respuestas wavelet en dirección horizontal y vertical para un barrio de tamaño 6s. También se le aplican pesos guassianos </a:t>
            </a:r>
            <a:r>
              <a:rPr lang="es-MX" dirty="0" smtClean="0"/>
              <a:t>adecuados.</a:t>
            </a:r>
          </a:p>
          <a:p>
            <a:pPr algn="just"/>
            <a:r>
              <a:rPr lang="es-MX" dirty="0" smtClean="0"/>
              <a:t>La </a:t>
            </a:r>
            <a:r>
              <a:rPr lang="es-MX" dirty="0"/>
              <a:t>orientación dominante se calcula calculando la suma de todas las respuestas dentro de una ventana de orientación deslizante de ángulo de 60 grados. Lo interesante es que, la respuesta wavelet se puede encontrar utilizando imágenes integrales muy fácilmente a cualquier escala.</a:t>
            </a:r>
          </a:p>
        </p:txBody>
      </p:sp>
      <p:pic>
        <p:nvPicPr>
          <p:cNvPr id="4" name="Imagen 3"/>
          <p:cNvPicPr>
            <a:picLocks noChangeAspect="1"/>
          </p:cNvPicPr>
          <p:nvPr/>
        </p:nvPicPr>
        <p:blipFill rotWithShape="1">
          <a:blip r:embed="rId2"/>
          <a:srcRect l="19623" t="30152" r="45773" b="12922"/>
          <a:stretch/>
        </p:blipFill>
        <p:spPr>
          <a:xfrm>
            <a:off x="3534032" y="3274540"/>
            <a:ext cx="4510217" cy="3311612"/>
          </a:xfrm>
          <a:prstGeom prst="rect">
            <a:avLst/>
          </a:prstGeom>
        </p:spPr>
      </p:pic>
    </p:spTree>
    <p:extLst>
      <p:ext uri="{BB962C8B-B14F-4D97-AF65-F5344CB8AC3E}">
        <p14:creationId xmlns:p14="http://schemas.microsoft.com/office/powerpoint/2010/main" val="24238281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17961" y="656605"/>
            <a:ext cx="8946541" cy="4195481"/>
          </a:xfrm>
        </p:spPr>
        <p:txBody>
          <a:bodyPr/>
          <a:lstStyle/>
          <a:p>
            <a:pPr algn="just"/>
            <a:r>
              <a:rPr lang="es-MX" dirty="0"/>
              <a:t>En la fase de coincidencia, sólo comparamos características si tienen el mismo tipo de contraste (como se muestra en la imagen de abajo). Esta información mínima permite una coincidencia más rápida, sin reducir el rendimiento del descriptor.</a:t>
            </a:r>
          </a:p>
        </p:txBody>
      </p:sp>
      <p:pic>
        <p:nvPicPr>
          <p:cNvPr id="4" name="Imagen 3"/>
          <p:cNvPicPr>
            <a:picLocks noChangeAspect="1"/>
          </p:cNvPicPr>
          <p:nvPr/>
        </p:nvPicPr>
        <p:blipFill rotWithShape="1">
          <a:blip r:embed="rId2"/>
          <a:srcRect l="18438" t="35051" r="43004" b="34544"/>
          <a:stretch/>
        </p:blipFill>
        <p:spPr>
          <a:xfrm>
            <a:off x="1989438" y="2335426"/>
            <a:ext cx="5016843" cy="2224217"/>
          </a:xfrm>
          <a:prstGeom prst="rect">
            <a:avLst/>
          </a:prstGeom>
        </p:spPr>
      </p:pic>
    </p:spTree>
    <p:extLst>
      <p:ext uri="{BB962C8B-B14F-4D97-AF65-F5344CB8AC3E}">
        <p14:creationId xmlns:p14="http://schemas.microsoft.com/office/powerpoint/2010/main" val="41701559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SURF en OpenCV</a:t>
            </a:r>
            <a:br>
              <a:rPr lang="es-MX" dirty="0"/>
            </a:br>
            <a:endParaRPr lang="es-MX" dirty="0"/>
          </a:p>
        </p:txBody>
      </p:sp>
      <p:sp>
        <p:nvSpPr>
          <p:cNvPr id="3" name="Marcador de contenido 2"/>
          <p:cNvSpPr>
            <a:spLocks noGrp="1"/>
          </p:cNvSpPr>
          <p:nvPr>
            <p:ph idx="1"/>
          </p:nvPr>
        </p:nvSpPr>
        <p:spPr>
          <a:xfrm>
            <a:off x="1104293" y="1398010"/>
            <a:ext cx="8946541" cy="4195481"/>
          </a:xfrm>
        </p:spPr>
        <p:txBody>
          <a:bodyPr/>
          <a:lstStyle/>
          <a:p>
            <a:pPr algn="just"/>
            <a:r>
              <a:rPr lang="es-MX" dirty="0"/>
              <a:t>OpenCV proporciona funcionalidades SURF como SIFT. Inicia un objeto SURF con algunas condiciones opcionales como descriptores 64/128-dim, Vertical / SURF Normal etc. </a:t>
            </a:r>
            <a:endParaRPr lang="es-MX" dirty="0" smtClean="0"/>
          </a:p>
          <a:p>
            <a:pPr algn="just"/>
            <a:r>
              <a:rPr lang="es-MX" dirty="0" smtClean="0"/>
              <a:t>El siguiente ejemplo es una demostración sobre como encontrar puntos clave y descriptores del SURF</a:t>
            </a:r>
            <a:endParaRPr lang="es-MX" dirty="0"/>
          </a:p>
        </p:txBody>
      </p:sp>
      <p:pic>
        <p:nvPicPr>
          <p:cNvPr id="4" name="Imagen 3"/>
          <p:cNvPicPr>
            <a:picLocks noChangeAspect="1"/>
          </p:cNvPicPr>
          <p:nvPr/>
        </p:nvPicPr>
        <p:blipFill rotWithShape="1">
          <a:blip r:embed="rId2"/>
          <a:srcRect l="7517" t="48733" r="28853" b="27111"/>
          <a:stretch/>
        </p:blipFill>
        <p:spPr>
          <a:xfrm>
            <a:off x="1771806" y="3495750"/>
            <a:ext cx="8279028" cy="1767017"/>
          </a:xfrm>
          <a:prstGeom prst="rect">
            <a:avLst/>
          </a:prstGeom>
        </p:spPr>
      </p:pic>
    </p:spTree>
    <p:extLst>
      <p:ext uri="{BB962C8B-B14F-4D97-AF65-F5344CB8AC3E}">
        <p14:creationId xmlns:p14="http://schemas.microsoft.com/office/powerpoint/2010/main" val="19492988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48</TotalTime>
  <Words>124</Words>
  <Application>Microsoft Office PowerPoint</Application>
  <PresentationFormat>Panorámica</PresentationFormat>
  <Paragraphs>12</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Century Gothic</vt:lpstr>
      <vt:lpstr>Wingdings 3</vt:lpstr>
      <vt:lpstr>Ion</vt:lpstr>
      <vt:lpstr>Presentación de PowerPoint</vt:lpstr>
      <vt:lpstr>Introducción a SURF (speed ​​robots)</vt:lpstr>
      <vt:lpstr>Presentación de PowerPoint</vt:lpstr>
      <vt:lpstr>Presentación de PowerPoint</vt:lpstr>
      <vt:lpstr>SURF en OpenCV </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SANDRA</dc:creator>
  <cp:lastModifiedBy>SANDRA</cp:lastModifiedBy>
  <cp:revision>6</cp:revision>
  <dcterms:created xsi:type="dcterms:W3CDTF">2017-07-29T16:18:14Z</dcterms:created>
  <dcterms:modified xsi:type="dcterms:W3CDTF">2017-07-29T20:05:39Z</dcterms:modified>
</cp:coreProperties>
</file>