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Angular *.*.* Unit Testing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N" altLang="en-US"/>
              <a:t>High level understanding of jasmine and karma for angular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695" y="154940"/>
            <a:ext cx="11710035" cy="6473190"/>
          </a:xfrm>
        </p:spPr>
        <p:txBody>
          <a:bodyPr/>
          <a:p>
            <a:pPr marL="0" indent="0">
              <a:buNone/>
            </a:pPr>
            <a:r>
              <a:rPr lang="en-IN" altLang="en-US" sz="2400"/>
              <a:t>Jasmine: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 sz="2000">
                <a:latin typeface="+mj-lt"/>
                <a:cs typeface="+mj-lt"/>
              </a:rPr>
              <a:t>Jasmine is an open source testing framework for JavaScript</a:t>
            </a:r>
            <a:endParaRPr lang="en-IN" altLang="en-US" sz="2000">
              <a:latin typeface="+mj-lt"/>
              <a:cs typeface="+mj-lt"/>
            </a:endParaRPr>
          </a:p>
          <a:p>
            <a:pPr marL="514350" indent="-514350">
              <a:buAutoNum type="arabicPeriod"/>
            </a:pPr>
            <a:r>
              <a:rPr lang="en-IN" altLang="en-US" sz="2000">
                <a:latin typeface="+mj-lt"/>
                <a:cs typeface="+mj-lt"/>
              </a:rPr>
              <a:t>It runs on any JavaScript-enabled platform.</a:t>
            </a:r>
            <a:endParaRPr lang="en-IN" altLang="en-US" sz="2000">
              <a:latin typeface="+mj-lt"/>
              <a:cs typeface="+mj-lt"/>
            </a:endParaRPr>
          </a:p>
          <a:p>
            <a:pPr marL="514350" indent="-514350">
              <a:buAutoNum type="arabicPeriod"/>
            </a:pPr>
            <a:r>
              <a:rPr lang="en-IN" altLang="en-US" sz="2000">
                <a:latin typeface="+mj-lt"/>
                <a:cs typeface="+mj-lt"/>
              </a:rPr>
              <a:t>Aims to have easy to read test cases</a:t>
            </a:r>
            <a:endParaRPr lang="en-IN" altLang="en-US" sz="2000">
              <a:latin typeface="+mj-lt"/>
              <a:cs typeface="+mj-lt"/>
            </a:endParaRPr>
          </a:p>
          <a:p>
            <a:pPr marL="514350" indent="-514350">
              <a:buAutoNum type="arabicPeriod"/>
            </a:pPr>
            <a:r>
              <a:rPr lang="en-IN" altLang="en-US" sz="2000">
                <a:latin typeface="+mj-lt"/>
                <a:cs typeface="+mj-lt"/>
              </a:rPr>
              <a:t>Jasmine comes with inbuilt test runner, supports Nodejs, Python, Ruby by using Karma a simple JavaScript test runner tool.</a:t>
            </a:r>
            <a:endParaRPr lang="en-IN" altLang="en-US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https://jasmine.github.io/setup/nodejs.html</a:t>
            </a:r>
            <a:endParaRPr 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 sz="2400"/>
              <a:t>Karma:</a:t>
            </a:r>
            <a:endParaRPr lang="en-IN" altLang="en-US"/>
          </a:p>
          <a:p>
            <a:pPr marL="0" indent="0">
              <a:buNone/>
            </a:pPr>
            <a:r>
              <a:rPr lang="en-IN" altLang="en-US" sz="2000">
                <a:latin typeface="+mj-lt"/>
                <a:cs typeface="+mj-lt"/>
              </a:rPr>
              <a:t>1.Karma is a test runner for JavaScript that runs on Node.js</a:t>
            </a:r>
            <a:endParaRPr lang="en-IN" altLang="en-US" sz="20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IN" altLang="en-US" sz="2000">
                <a:latin typeface="+mj-lt"/>
                <a:cs typeface="+mj-lt"/>
              </a:rPr>
              <a:t>2.It is widly used by popular test frameworks like Mocha, QUnit, Jasmine etc</a:t>
            </a:r>
            <a:endParaRPr lang="en-IN" altLang="en-US" sz="20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IN" altLang="en-US" sz="2000">
                <a:latin typeface="+mj-lt"/>
                <a:cs typeface="+mj-lt"/>
              </a:rPr>
              <a:t>3.It needs a native browser to be active in order to operate.</a:t>
            </a:r>
            <a:endParaRPr lang="en-IN" altLang="en-US" sz="2000">
              <a:latin typeface="+mj-lt"/>
              <a:cs typeface="+mj-lt"/>
            </a:endParaRP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US" sz="2400"/>
              <a:t>https://karma-runner.github.io/3.0/intro/how-it-works.html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424180"/>
          </a:xfrm>
        </p:spPr>
        <p:txBody>
          <a:bodyPr/>
          <a:p>
            <a:r>
              <a:rPr lang="en-IN" altLang="en-US" sz="2400">
                <a:cs typeface="+mj-lt"/>
              </a:rPr>
              <a:t>Goal : To gain an understanding on the following angulr wrappers on top of jasmine</a:t>
            </a:r>
            <a:endParaRPr lang="en-IN" altLang="en-US" sz="2400">
              <a:cs typeface="+mj-lt"/>
            </a:endParaRPr>
          </a:p>
        </p:txBody>
      </p:sp>
      <p:pic>
        <p:nvPicPr>
          <p:cNvPr id="2" name="Content Placeholder 1" descr="Screenshot_20181219-092019_YouTube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920750"/>
            <a:ext cx="11068050" cy="5692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695" y="154940"/>
            <a:ext cx="11710035" cy="6532245"/>
          </a:xfrm>
        </p:spPr>
        <p:txBody>
          <a:bodyPr/>
          <a:p>
            <a:pPr marL="0" indent="0">
              <a:buNone/>
            </a:pPr>
            <a:r>
              <a:rPr lang="en-IN" altLang="en-US" sz="1400" b="1">
                <a:latin typeface="+mj-lt"/>
                <a:cs typeface="+mj-lt"/>
              </a:rPr>
              <a:t>Sample Jasmine code: </a:t>
            </a:r>
            <a:endParaRPr lang="en-US" sz="1400" b="1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describe("MathUtils", function() {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var calc;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//This will be called before running each spec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beforeEach(function() {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calc = new MathUtils();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});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describe("when calc is used to peform basic math operations", function(){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 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//Spec for sum operation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it("should be able to calculate sum of 3 and 5", function() {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    expect(calc.sum(3,5)).toEqual(8);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});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//Spec for factorial operation for negative number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it("should be able to throw error in factorial operation when the number is negative", function() {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    expect(function() {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        calc.factorial(-7)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    }).toThrowError(Error);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});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     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    });</a:t>
            </a:r>
            <a:endParaRPr lang="en-US" sz="140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1400">
                <a:latin typeface="+mj-lt"/>
                <a:cs typeface="+mj-lt"/>
              </a:rPr>
              <a:t>});</a:t>
            </a:r>
            <a:endParaRPr lang="en-US" sz="14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23240"/>
          </a:xfrm>
        </p:spPr>
        <p:txBody>
          <a:bodyPr/>
          <a:p>
            <a:pPr algn="l"/>
            <a:r>
              <a:rPr lang="en-IN" altLang="en-US" sz="2400">
                <a:cs typeface="+mj-lt"/>
              </a:rPr>
              <a:t>Karma test runner in operation</a:t>
            </a:r>
            <a:endParaRPr lang="en-IN" altLang="en-US" sz="2400">
              <a:cs typeface="+mj-lt"/>
            </a:endParaRPr>
          </a:p>
        </p:txBody>
      </p:sp>
      <p:pic>
        <p:nvPicPr>
          <p:cNvPr id="2" name="Content Placeholder 1" descr="initial-jasmine-html-repor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8025" y="988060"/>
            <a:ext cx="10965180" cy="5370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WPS Presentation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*.*.* Unit Testing</dc:title>
  <dc:creator>santoshk</dc:creator>
  <cp:lastModifiedBy>santoshk</cp:lastModifiedBy>
  <cp:revision>15</cp:revision>
  <dcterms:created xsi:type="dcterms:W3CDTF">2018-12-19T05:36:53Z</dcterms:created>
  <dcterms:modified xsi:type="dcterms:W3CDTF">2018-12-19T06:01:32Z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