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er-images.githubusercontent.com/64940728/120771636-182e8e00-c528-11eb-92bb-f5856138c93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828"/>
            <a:ext cx="8033657" cy="679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0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Varma</dc:creator>
  <cp:lastModifiedBy>Dinesh V arma</cp:lastModifiedBy>
  <cp:revision>1</cp:revision>
  <dcterms:created xsi:type="dcterms:W3CDTF">2006-08-16T00:00:00Z</dcterms:created>
  <dcterms:modified xsi:type="dcterms:W3CDTF">2023-01-11T06:45:44Z</dcterms:modified>
</cp:coreProperties>
</file>