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Bedrock Chatbot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High-level overview of the chatbot's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Streamlit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Amazon Bedrock (LLM)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3657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Response Back to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