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Chatbot Architecture with AWS Bedrock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simple chatbot using AWS Bedrock and LangChain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High-Level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t>1. User Interface</a:t>
            </a:r>
            <a:br/>
            <a:r>
              <a:t>- Streamlit Interface for Input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2860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t>2. API Interaction</a:t>
            </a:r>
            <a:br/>
            <a:r>
              <a:t>- Lambda or Bedrock API</a:t>
            </a:r>
            <a:br/>
            <a:r>
              <a:t>- Sending and receiving messages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32004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t>3. Embeddings and NLP</a:t>
            </a:r>
            <a:br/>
            <a:r>
              <a:t>- LangChain Model</a:t>
            </a:r>
            <a:br/>
            <a:r>
              <a:t>- Bedrock for Text Embeddings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1148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t>4. Output Response</a:t>
            </a:r>
            <a:br/>
            <a:r>
              <a:t>- Chatbot response generated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