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59" y="322017"/>
            <a:ext cx="492589" cy="30446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779" y="74637"/>
            <a:ext cx="866990" cy="8943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4108" y="74637"/>
            <a:ext cx="1118425" cy="89437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3895" y="74637"/>
            <a:ext cx="662749" cy="8943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88008" y="74637"/>
            <a:ext cx="732828" cy="89437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92224" y="74637"/>
            <a:ext cx="912672" cy="89437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67711" y="74637"/>
            <a:ext cx="1026972" cy="894372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66060" y="74637"/>
            <a:ext cx="664260" cy="89437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01695" y="74637"/>
            <a:ext cx="732828" cy="894372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34867" y="74637"/>
            <a:ext cx="822782" cy="894372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429000" y="74637"/>
            <a:ext cx="754202" cy="89437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654551" y="74637"/>
            <a:ext cx="732828" cy="894372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858768" y="74637"/>
            <a:ext cx="641426" cy="894372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971543" y="74637"/>
            <a:ext cx="732828" cy="894372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175760" y="74637"/>
            <a:ext cx="687158" cy="894372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334256" y="74637"/>
            <a:ext cx="641426" cy="894372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447031" y="74637"/>
            <a:ext cx="687158" cy="8943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4901" y="176911"/>
            <a:ext cx="11582196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6300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686" y="308312"/>
            <a:ext cx="2161654" cy="29307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9236" y="109778"/>
            <a:ext cx="1711198" cy="78468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11879" y="109778"/>
            <a:ext cx="1095590" cy="78468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02252" y="109778"/>
            <a:ext cx="2061845" cy="78468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01511" y="109778"/>
            <a:ext cx="1549654" cy="78468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87184" y="109778"/>
            <a:ext cx="1651889" cy="78468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6300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6300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91818"/>
            <a:ext cx="11060906" cy="86617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78540" y="152400"/>
            <a:ext cx="807720" cy="8077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0982" y="3150198"/>
            <a:ext cx="7714303" cy="9896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091" y="203073"/>
            <a:ext cx="839406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6300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6089" y="2285491"/>
            <a:ext cx="10928350" cy="2385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png"/><Relationship Id="rId13" Type="http://schemas.openxmlformats.org/officeDocument/2006/relationships/image" Target="../media/image273.png"/><Relationship Id="rId3" Type="http://schemas.openxmlformats.org/officeDocument/2006/relationships/image" Target="../media/image263.png"/><Relationship Id="rId7" Type="http://schemas.openxmlformats.org/officeDocument/2006/relationships/image" Target="../media/image267.png"/><Relationship Id="rId12" Type="http://schemas.openxmlformats.org/officeDocument/2006/relationships/image" Target="../media/image272.png"/><Relationship Id="rId17" Type="http://schemas.openxmlformats.org/officeDocument/2006/relationships/image" Target="../media/image23.png"/><Relationship Id="rId2" Type="http://schemas.openxmlformats.org/officeDocument/2006/relationships/image" Target="../media/image262.png"/><Relationship Id="rId16" Type="http://schemas.openxmlformats.org/officeDocument/2006/relationships/image" Target="../media/image27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6.png"/><Relationship Id="rId11" Type="http://schemas.openxmlformats.org/officeDocument/2006/relationships/image" Target="../media/image271.png"/><Relationship Id="rId5" Type="http://schemas.openxmlformats.org/officeDocument/2006/relationships/image" Target="../media/image265.png"/><Relationship Id="rId15" Type="http://schemas.openxmlformats.org/officeDocument/2006/relationships/image" Target="../media/image275.png"/><Relationship Id="rId10" Type="http://schemas.openxmlformats.org/officeDocument/2006/relationships/image" Target="../media/image270.png"/><Relationship Id="rId4" Type="http://schemas.openxmlformats.org/officeDocument/2006/relationships/image" Target="../media/image264.png"/><Relationship Id="rId9" Type="http://schemas.openxmlformats.org/officeDocument/2006/relationships/image" Target="../media/image269.png"/><Relationship Id="rId14" Type="http://schemas.openxmlformats.org/officeDocument/2006/relationships/image" Target="../media/image27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png"/><Relationship Id="rId13" Type="http://schemas.openxmlformats.org/officeDocument/2006/relationships/image" Target="../media/image280.png"/><Relationship Id="rId18" Type="http://schemas.openxmlformats.org/officeDocument/2006/relationships/image" Target="../media/image283.png"/><Relationship Id="rId3" Type="http://schemas.openxmlformats.org/officeDocument/2006/relationships/image" Target="../media/image277.png"/><Relationship Id="rId21" Type="http://schemas.openxmlformats.org/officeDocument/2006/relationships/image" Target="../media/image286.png"/><Relationship Id="rId7" Type="http://schemas.openxmlformats.org/officeDocument/2006/relationships/image" Target="../media/image267.png"/><Relationship Id="rId12" Type="http://schemas.openxmlformats.org/officeDocument/2006/relationships/image" Target="../media/image273.png"/><Relationship Id="rId17" Type="http://schemas.openxmlformats.org/officeDocument/2006/relationships/image" Target="../media/image282.png"/><Relationship Id="rId2" Type="http://schemas.openxmlformats.org/officeDocument/2006/relationships/image" Target="../media/image262.png"/><Relationship Id="rId16" Type="http://schemas.openxmlformats.org/officeDocument/2006/relationships/image" Target="../media/image275.png"/><Relationship Id="rId20" Type="http://schemas.openxmlformats.org/officeDocument/2006/relationships/image" Target="../media/image2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6.png"/><Relationship Id="rId11" Type="http://schemas.openxmlformats.org/officeDocument/2006/relationships/image" Target="../media/image279.png"/><Relationship Id="rId24" Type="http://schemas.openxmlformats.org/officeDocument/2006/relationships/image" Target="../media/image23.png"/><Relationship Id="rId5" Type="http://schemas.openxmlformats.org/officeDocument/2006/relationships/image" Target="../media/image265.png"/><Relationship Id="rId15" Type="http://schemas.openxmlformats.org/officeDocument/2006/relationships/image" Target="../media/image274.png"/><Relationship Id="rId23" Type="http://schemas.openxmlformats.org/officeDocument/2006/relationships/image" Target="../media/image288.png"/><Relationship Id="rId10" Type="http://schemas.openxmlformats.org/officeDocument/2006/relationships/image" Target="../media/image270.png"/><Relationship Id="rId19" Type="http://schemas.openxmlformats.org/officeDocument/2006/relationships/image" Target="../media/image284.png"/><Relationship Id="rId4" Type="http://schemas.openxmlformats.org/officeDocument/2006/relationships/image" Target="../media/image278.png"/><Relationship Id="rId9" Type="http://schemas.openxmlformats.org/officeDocument/2006/relationships/image" Target="../media/image269.png"/><Relationship Id="rId14" Type="http://schemas.openxmlformats.org/officeDocument/2006/relationships/image" Target="../media/image281.png"/><Relationship Id="rId22" Type="http://schemas.openxmlformats.org/officeDocument/2006/relationships/image" Target="../media/image28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png"/><Relationship Id="rId13" Type="http://schemas.openxmlformats.org/officeDocument/2006/relationships/image" Target="../media/image292.jpg"/><Relationship Id="rId3" Type="http://schemas.openxmlformats.org/officeDocument/2006/relationships/image" Target="../media/image289.png"/><Relationship Id="rId7" Type="http://schemas.openxmlformats.org/officeDocument/2006/relationships/image" Target="../media/image267.png"/><Relationship Id="rId12" Type="http://schemas.openxmlformats.org/officeDocument/2006/relationships/image" Target="../media/image291.jp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6.png"/><Relationship Id="rId11" Type="http://schemas.openxmlformats.org/officeDocument/2006/relationships/image" Target="../media/image275.png"/><Relationship Id="rId5" Type="http://schemas.openxmlformats.org/officeDocument/2006/relationships/image" Target="../media/image265.png"/><Relationship Id="rId10" Type="http://schemas.openxmlformats.org/officeDocument/2006/relationships/image" Target="../media/image274.png"/><Relationship Id="rId4" Type="http://schemas.openxmlformats.org/officeDocument/2006/relationships/image" Target="../media/image290.png"/><Relationship Id="rId9" Type="http://schemas.openxmlformats.org/officeDocument/2006/relationships/image" Target="../media/image269.png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png"/><Relationship Id="rId13" Type="http://schemas.openxmlformats.org/officeDocument/2006/relationships/image" Target="../media/image304.png"/><Relationship Id="rId18" Type="http://schemas.openxmlformats.org/officeDocument/2006/relationships/image" Target="../media/image309.png"/><Relationship Id="rId3" Type="http://schemas.openxmlformats.org/officeDocument/2006/relationships/image" Target="../media/image294.png"/><Relationship Id="rId7" Type="http://schemas.openxmlformats.org/officeDocument/2006/relationships/image" Target="../media/image298.png"/><Relationship Id="rId12" Type="http://schemas.openxmlformats.org/officeDocument/2006/relationships/image" Target="../media/image303.png"/><Relationship Id="rId17" Type="http://schemas.openxmlformats.org/officeDocument/2006/relationships/image" Target="../media/image308.png"/><Relationship Id="rId2" Type="http://schemas.openxmlformats.org/officeDocument/2006/relationships/image" Target="../media/image293.png"/><Relationship Id="rId16" Type="http://schemas.openxmlformats.org/officeDocument/2006/relationships/image" Target="../media/image307.png"/><Relationship Id="rId20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7.png"/><Relationship Id="rId11" Type="http://schemas.openxmlformats.org/officeDocument/2006/relationships/image" Target="../media/image302.png"/><Relationship Id="rId5" Type="http://schemas.openxmlformats.org/officeDocument/2006/relationships/image" Target="../media/image296.png"/><Relationship Id="rId15" Type="http://schemas.openxmlformats.org/officeDocument/2006/relationships/image" Target="../media/image306.png"/><Relationship Id="rId10" Type="http://schemas.openxmlformats.org/officeDocument/2006/relationships/image" Target="../media/image301.png"/><Relationship Id="rId19" Type="http://schemas.openxmlformats.org/officeDocument/2006/relationships/image" Target="../media/image23.png"/><Relationship Id="rId4" Type="http://schemas.openxmlformats.org/officeDocument/2006/relationships/image" Target="../media/image295.png"/><Relationship Id="rId9" Type="http://schemas.openxmlformats.org/officeDocument/2006/relationships/image" Target="../media/image300.png"/><Relationship Id="rId14" Type="http://schemas.openxmlformats.org/officeDocument/2006/relationships/image" Target="../media/image30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jpg"/><Relationship Id="rId3" Type="http://schemas.openxmlformats.org/officeDocument/2006/relationships/image" Target="../media/image311.png"/><Relationship Id="rId7" Type="http://schemas.openxmlformats.org/officeDocument/2006/relationships/image" Target="../media/image315.jp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4.png"/><Relationship Id="rId5" Type="http://schemas.openxmlformats.org/officeDocument/2006/relationships/image" Target="../media/image313.png"/><Relationship Id="rId4" Type="http://schemas.openxmlformats.org/officeDocument/2006/relationships/image" Target="../media/image312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png"/><Relationship Id="rId13" Type="http://schemas.openxmlformats.org/officeDocument/2006/relationships/image" Target="../media/image328.png"/><Relationship Id="rId18" Type="http://schemas.openxmlformats.org/officeDocument/2006/relationships/image" Target="../media/image333.png"/><Relationship Id="rId3" Type="http://schemas.openxmlformats.org/officeDocument/2006/relationships/image" Target="../media/image318.jpg"/><Relationship Id="rId21" Type="http://schemas.openxmlformats.org/officeDocument/2006/relationships/image" Target="../media/image31.png"/><Relationship Id="rId7" Type="http://schemas.openxmlformats.org/officeDocument/2006/relationships/image" Target="../media/image322.png"/><Relationship Id="rId12" Type="http://schemas.openxmlformats.org/officeDocument/2006/relationships/image" Target="../media/image327.png"/><Relationship Id="rId17" Type="http://schemas.openxmlformats.org/officeDocument/2006/relationships/image" Target="../media/image332.png"/><Relationship Id="rId2" Type="http://schemas.openxmlformats.org/officeDocument/2006/relationships/image" Target="../media/image317.jpg"/><Relationship Id="rId16" Type="http://schemas.openxmlformats.org/officeDocument/2006/relationships/image" Target="../media/image33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1.png"/><Relationship Id="rId11" Type="http://schemas.openxmlformats.org/officeDocument/2006/relationships/image" Target="../media/image326.png"/><Relationship Id="rId5" Type="http://schemas.openxmlformats.org/officeDocument/2006/relationships/image" Target="../media/image320.png"/><Relationship Id="rId15" Type="http://schemas.openxmlformats.org/officeDocument/2006/relationships/image" Target="../media/image330.png"/><Relationship Id="rId10" Type="http://schemas.openxmlformats.org/officeDocument/2006/relationships/image" Target="../media/image325.png"/><Relationship Id="rId19" Type="http://schemas.openxmlformats.org/officeDocument/2006/relationships/image" Target="../media/image334.png"/><Relationship Id="rId4" Type="http://schemas.openxmlformats.org/officeDocument/2006/relationships/image" Target="../media/image319.png"/><Relationship Id="rId9" Type="http://schemas.openxmlformats.org/officeDocument/2006/relationships/image" Target="../media/image324.png"/><Relationship Id="rId14" Type="http://schemas.openxmlformats.org/officeDocument/2006/relationships/image" Target="../media/image3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13" Type="http://schemas.openxmlformats.org/officeDocument/2006/relationships/image" Target="../media/image346.png"/><Relationship Id="rId18" Type="http://schemas.openxmlformats.org/officeDocument/2006/relationships/image" Target="../media/image351.jpg"/><Relationship Id="rId3" Type="http://schemas.openxmlformats.org/officeDocument/2006/relationships/image" Target="../media/image336.png"/><Relationship Id="rId7" Type="http://schemas.openxmlformats.org/officeDocument/2006/relationships/image" Target="../media/image340.png"/><Relationship Id="rId12" Type="http://schemas.openxmlformats.org/officeDocument/2006/relationships/image" Target="../media/image345.png"/><Relationship Id="rId17" Type="http://schemas.openxmlformats.org/officeDocument/2006/relationships/image" Target="../media/image350.png"/><Relationship Id="rId2" Type="http://schemas.openxmlformats.org/officeDocument/2006/relationships/image" Target="../media/image335.png"/><Relationship Id="rId16" Type="http://schemas.openxmlformats.org/officeDocument/2006/relationships/image" Target="../media/image349.png"/><Relationship Id="rId20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9.png"/><Relationship Id="rId11" Type="http://schemas.openxmlformats.org/officeDocument/2006/relationships/image" Target="../media/image344.png"/><Relationship Id="rId5" Type="http://schemas.openxmlformats.org/officeDocument/2006/relationships/image" Target="../media/image338.png"/><Relationship Id="rId15" Type="http://schemas.openxmlformats.org/officeDocument/2006/relationships/image" Target="../media/image348.png"/><Relationship Id="rId10" Type="http://schemas.openxmlformats.org/officeDocument/2006/relationships/image" Target="../media/image343.png"/><Relationship Id="rId19" Type="http://schemas.openxmlformats.org/officeDocument/2006/relationships/image" Target="../media/image23.png"/><Relationship Id="rId4" Type="http://schemas.openxmlformats.org/officeDocument/2006/relationships/image" Target="../media/image337.png"/><Relationship Id="rId9" Type="http://schemas.openxmlformats.org/officeDocument/2006/relationships/image" Target="../media/image342.png"/><Relationship Id="rId14" Type="http://schemas.openxmlformats.org/officeDocument/2006/relationships/image" Target="../media/image3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png"/><Relationship Id="rId13" Type="http://schemas.openxmlformats.org/officeDocument/2006/relationships/image" Target="../media/image363.png"/><Relationship Id="rId18" Type="http://schemas.openxmlformats.org/officeDocument/2006/relationships/image" Target="../media/image368.png"/><Relationship Id="rId26" Type="http://schemas.openxmlformats.org/officeDocument/2006/relationships/image" Target="../media/image376.jpg"/><Relationship Id="rId3" Type="http://schemas.openxmlformats.org/officeDocument/2006/relationships/image" Target="../media/image353.png"/><Relationship Id="rId21" Type="http://schemas.openxmlformats.org/officeDocument/2006/relationships/image" Target="../media/image371.png"/><Relationship Id="rId7" Type="http://schemas.openxmlformats.org/officeDocument/2006/relationships/image" Target="../media/image357.png"/><Relationship Id="rId12" Type="http://schemas.openxmlformats.org/officeDocument/2006/relationships/image" Target="../media/image362.png"/><Relationship Id="rId17" Type="http://schemas.openxmlformats.org/officeDocument/2006/relationships/image" Target="../media/image367.png"/><Relationship Id="rId25" Type="http://schemas.openxmlformats.org/officeDocument/2006/relationships/image" Target="../media/image375.jpg"/><Relationship Id="rId2" Type="http://schemas.openxmlformats.org/officeDocument/2006/relationships/image" Target="../media/image352.png"/><Relationship Id="rId16" Type="http://schemas.openxmlformats.org/officeDocument/2006/relationships/image" Target="../media/image366.png"/><Relationship Id="rId20" Type="http://schemas.openxmlformats.org/officeDocument/2006/relationships/image" Target="../media/image370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6.png"/><Relationship Id="rId11" Type="http://schemas.openxmlformats.org/officeDocument/2006/relationships/image" Target="../media/image361.png"/><Relationship Id="rId24" Type="http://schemas.openxmlformats.org/officeDocument/2006/relationships/image" Target="../media/image374.jpg"/><Relationship Id="rId5" Type="http://schemas.openxmlformats.org/officeDocument/2006/relationships/image" Target="../media/image355.png"/><Relationship Id="rId15" Type="http://schemas.openxmlformats.org/officeDocument/2006/relationships/image" Target="../media/image365.png"/><Relationship Id="rId23" Type="http://schemas.openxmlformats.org/officeDocument/2006/relationships/image" Target="../media/image373.png"/><Relationship Id="rId28" Type="http://schemas.openxmlformats.org/officeDocument/2006/relationships/image" Target="../media/image378.jpg"/><Relationship Id="rId10" Type="http://schemas.openxmlformats.org/officeDocument/2006/relationships/image" Target="../media/image360.png"/><Relationship Id="rId19" Type="http://schemas.openxmlformats.org/officeDocument/2006/relationships/image" Target="../media/image369.png"/><Relationship Id="rId4" Type="http://schemas.openxmlformats.org/officeDocument/2006/relationships/image" Target="../media/image354.png"/><Relationship Id="rId9" Type="http://schemas.openxmlformats.org/officeDocument/2006/relationships/image" Target="../media/image359.png"/><Relationship Id="rId14" Type="http://schemas.openxmlformats.org/officeDocument/2006/relationships/image" Target="../media/image364.png"/><Relationship Id="rId22" Type="http://schemas.openxmlformats.org/officeDocument/2006/relationships/image" Target="../media/image372.png"/><Relationship Id="rId27" Type="http://schemas.openxmlformats.org/officeDocument/2006/relationships/image" Target="../media/image377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5.jpg"/><Relationship Id="rId3" Type="http://schemas.openxmlformats.org/officeDocument/2006/relationships/image" Target="../media/image380.png"/><Relationship Id="rId7" Type="http://schemas.openxmlformats.org/officeDocument/2006/relationships/image" Target="../media/image384.jpg"/><Relationship Id="rId12" Type="http://schemas.openxmlformats.org/officeDocument/2006/relationships/image" Target="../media/image388.jpg"/><Relationship Id="rId2" Type="http://schemas.openxmlformats.org/officeDocument/2006/relationships/image" Target="../media/image37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3.png"/><Relationship Id="rId11" Type="http://schemas.openxmlformats.org/officeDocument/2006/relationships/image" Target="../media/image387.jpg"/><Relationship Id="rId5" Type="http://schemas.openxmlformats.org/officeDocument/2006/relationships/image" Target="../media/image382.png"/><Relationship Id="rId10" Type="http://schemas.openxmlformats.org/officeDocument/2006/relationships/image" Target="../media/image23.png"/><Relationship Id="rId4" Type="http://schemas.openxmlformats.org/officeDocument/2006/relationships/image" Target="../media/image381.png"/><Relationship Id="rId9" Type="http://schemas.openxmlformats.org/officeDocument/2006/relationships/image" Target="../media/image386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7.jp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391.png"/><Relationship Id="rId2" Type="http://schemas.openxmlformats.org/officeDocument/2006/relationships/image" Target="../media/image3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16.png"/><Relationship Id="rId21" Type="http://schemas.openxmlformats.org/officeDocument/2006/relationships/image" Target="../media/image411.png"/><Relationship Id="rId42" Type="http://schemas.openxmlformats.org/officeDocument/2006/relationships/image" Target="../media/image432.png"/><Relationship Id="rId47" Type="http://schemas.openxmlformats.org/officeDocument/2006/relationships/image" Target="../media/image437.png"/><Relationship Id="rId63" Type="http://schemas.openxmlformats.org/officeDocument/2006/relationships/image" Target="../media/image453.png"/><Relationship Id="rId68" Type="http://schemas.openxmlformats.org/officeDocument/2006/relationships/image" Target="../media/image458.png"/><Relationship Id="rId84" Type="http://schemas.openxmlformats.org/officeDocument/2006/relationships/image" Target="../media/image474.png"/><Relationship Id="rId89" Type="http://schemas.openxmlformats.org/officeDocument/2006/relationships/image" Target="../media/image479.png"/><Relationship Id="rId16" Type="http://schemas.openxmlformats.org/officeDocument/2006/relationships/image" Target="../media/image406.png"/><Relationship Id="rId11" Type="http://schemas.openxmlformats.org/officeDocument/2006/relationships/image" Target="../media/image401.png"/><Relationship Id="rId32" Type="http://schemas.openxmlformats.org/officeDocument/2006/relationships/image" Target="../media/image422.png"/><Relationship Id="rId37" Type="http://schemas.openxmlformats.org/officeDocument/2006/relationships/image" Target="../media/image427.png"/><Relationship Id="rId53" Type="http://schemas.openxmlformats.org/officeDocument/2006/relationships/image" Target="../media/image443.png"/><Relationship Id="rId58" Type="http://schemas.openxmlformats.org/officeDocument/2006/relationships/image" Target="../media/image448.png"/><Relationship Id="rId74" Type="http://schemas.openxmlformats.org/officeDocument/2006/relationships/image" Target="../media/image464.png"/><Relationship Id="rId79" Type="http://schemas.openxmlformats.org/officeDocument/2006/relationships/image" Target="../media/image469.png"/><Relationship Id="rId5" Type="http://schemas.openxmlformats.org/officeDocument/2006/relationships/image" Target="../media/image395.png"/><Relationship Id="rId90" Type="http://schemas.openxmlformats.org/officeDocument/2006/relationships/image" Target="../media/image480.png"/><Relationship Id="rId22" Type="http://schemas.openxmlformats.org/officeDocument/2006/relationships/image" Target="../media/image412.png"/><Relationship Id="rId27" Type="http://schemas.openxmlformats.org/officeDocument/2006/relationships/image" Target="../media/image417.png"/><Relationship Id="rId43" Type="http://schemas.openxmlformats.org/officeDocument/2006/relationships/image" Target="../media/image433.png"/><Relationship Id="rId48" Type="http://schemas.openxmlformats.org/officeDocument/2006/relationships/image" Target="../media/image438.png"/><Relationship Id="rId64" Type="http://schemas.openxmlformats.org/officeDocument/2006/relationships/image" Target="../media/image454.png"/><Relationship Id="rId69" Type="http://schemas.openxmlformats.org/officeDocument/2006/relationships/image" Target="../media/image459.png"/><Relationship Id="rId8" Type="http://schemas.openxmlformats.org/officeDocument/2006/relationships/image" Target="../media/image398.png"/><Relationship Id="rId51" Type="http://schemas.openxmlformats.org/officeDocument/2006/relationships/image" Target="../media/image441.png"/><Relationship Id="rId72" Type="http://schemas.openxmlformats.org/officeDocument/2006/relationships/image" Target="../media/image462.png"/><Relationship Id="rId80" Type="http://schemas.openxmlformats.org/officeDocument/2006/relationships/image" Target="../media/image470.png"/><Relationship Id="rId85" Type="http://schemas.openxmlformats.org/officeDocument/2006/relationships/image" Target="../media/image475.png"/><Relationship Id="rId93" Type="http://schemas.openxmlformats.org/officeDocument/2006/relationships/image" Target="../media/image483.jpg"/><Relationship Id="rId3" Type="http://schemas.openxmlformats.org/officeDocument/2006/relationships/image" Target="../media/image393.png"/><Relationship Id="rId12" Type="http://schemas.openxmlformats.org/officeDocument/2006/relationships/image" Target="../media/image402.png"/><Relationship Id="rId17" Type="http://schemas.openxmlformats.org/officeDocument/2006/relationships/image" Target="../media/image407.png"/><Relationship Id="rId25" Type="http://schemas.openxmlformats.org/officeDocument/2006/relationships/image" Target="../media/image415.png"/><Relationship Id="rId33" Type="http://schemas.openxmlformats.org/officeDocument/2006/relationships/image" Target="../media/image423.png"/><Relationship Id="rId38" Type="http://schemas.openxmlformats.org/officeDocument/2006/relationships/image" Target="../media/image428.png"/><Relationship Id="rId46" Type="http://schemas.openxmlformats.org/officeDocument/2006/relationships/image" Target="../media/image436.png"/><Relationship Id="rId59" Type="http://schemas.openxmlformats.org/officeDocument/2006/relationships/image" Target="../media/image449.png"/><Relationship Id="rId67" Type="http://schemas.openxmlformats.org/officeDocument/2006/relationships/image" Target="../media/image457.png"/><Relationship Id="rId20" Type="http://schemas.openxmlformats.org/officeDocument/2006/relationships/image" Target="../media/image410.png"/><Relationship Id="rId41" Type="http://schemas.openxmlformats.org/officeDocument/2006/relationships/image" Target="../media/image431.png"/><Relationship Id="rId54" Type="http://schemas.openxmlformats.org/officeDocument/2006/relationships/image" Target="../media/image444.png"/><Relationship Id="rId62" Type="http://schemas.openxmlformats.org/officeDocument/2006/relationships/image" Target="../media/image452.png"/><Relationship Id="rId70" Type="http://schemas.openxmlformats.org/officeDocument/2006/relationships/image" Target="../media/image460.png"/><Relationship Id="rId75" Type="http://schemas.openxmlformats.org/officeDocument/2006/relationships/image" Target="../media/image465.png"/><Relationship Id="rId83" Type="http://schemas.openxmlformats.org/officeDocument/2006/relationships/image" Target="../media/image473.png"/><Relationship Id="rId88" Type="http://schemas.openxmlformats.org/officeDocument/2006/relationships/image" Target="../media/image478.png"/><Relationship Id="rId91" Type="http://schemas.openxmlformats.org/officeDocument/2006/relationships/image" Target="../media/image4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6.png"/><Relationship Id="rId15" Type="http://schemas.openxmlformats.org/officeDocument/2006/relationships/image" Target="../media/image405.png"/><Relationship Id="rId23" Type="http://schemas.openxmlformats.org/officeDocument/2006/relationships/image" Target="../media/image413.png"/><Relationship Id="rId28" Type="http://schemas.openxmlformats.org/officeDocument/2006/relationships/image" Target="../media/image418.png"/><Relationship Id="rId36" Type="http://schemas.openxmlformats.org/officeDocument/2006/relationships/image" Target="../media/image426.png"/><Relationship Id="rId49" Type="http://schemas.openxmlformats.org/officeDocument/2006/relationships/image" Target="../media/image439.png"/><Relationship Id="rId57" Type="http://schemas.openxmlformats.org/officeDocument/2006/relationships/image" Target="../media/image447.png"/><Relationship Id="rId10" Type="http://schemas.openxmlformats.org/officeDocument/2006/relationships/image" Target="../media/image400.png"/><Relationship Id="rId31" Type="http://schemas.openxmlformats.org/officeDocument/2006/relationships/image" Target="../media/image421.png"/><Relationship Id="rId44" Type="http://schemas.openxmlformats.org/officeDocument/2006/relationships/image" Target="../media/image434.png"/><Relationship Id="rId52" Type="http://schemas.openxmlformats.org/officeDocument/2006/relationships/image" Target="../media/image442.png"/><Relationship Id="rId60" Type="http://schemas.openxmlformats.org/officeDocument/2006/relationships/image" Target="../media/image450.png"/><Relationship Id="rId65" Type="http://schemas.openxmlformats.org/officeDocument/2006/relationships/image" Target="../media/image455.png"/><Relationship Id="rId73" Type="http://schemas.openxmlformats.org/officeDocument/2006/relationships/image" Target="../media/image463.png"/><Relationship Id="rId78" Type="http://schemas.openxmlformats.org/officeDocument/2006/relationships/image" Target="../media/image468.png"/><Relationship Id="rId81" Type="http://schemas.openxmlformats.org/officeDocument/2006/relationships/image" Target="../media/image471.png"/><Relationship Id="rId86" Type="http://schemas.openxmlformats.org/officeDocument/2006/relationships/image" Target="../media/image476.png"/><Relationship Id="rId94" Type="http://schemas.openxmlformats.org/officeDocument/2006/relationships/image" Target="../media/image23.png"/><Relationship Id="rId4" Type="http://schemas.openxmlformats.org/officeDocument/2006/relationships/image" Target="../media/image394.png"/><Relationship Id="rId9" Type="http://schemas.openxmlformats.org/officeDocument/2006/relationships/image" Target="../media/image399.png"/><Relationship Id="rId13" Type="http://schemas.openxmlformats.org/officeDocument/2006/relationships/image" Target="../media/image403.png"/><Relationship Id="rId18" Type="http://schemas.openxmlformats.org/officeDocument/2006/relationships/image" Target="../media/image408.png"/><Relationship Id="rId39" Type="http://schemas.openxmlformats.org/officeDocument/2006/relationships/image" Target="../media/image429.png"/><Relationship Id="rId34" Type="http://schemas.openxmlformats.org/officeDocument/2006/relationships/image" Target="../media/image424.png"/><Relationship Id="rId50" Type="http://schemas.openxmlformats.org/officeDocument/2006/relationships/image" Target="../media/image440.png"/><Relationship Id="rId55" Type="http://schemas.openxmlformats.org/officeDocument/2006/relationships/image" Target="../media/image445.png"/><Relationship Id="rId76" Type="http://schemas.openxmlformats.org/officeDocument/2006/relationships/image" Target="../media/image466.png"/><Relationship Id="rId7" Type="http://schemas.openxmlformats.org/officeDocument/2006/relationships/image" Target="../media/image397.png"/><Relationship Id="rId71" Type="http://schemas.openxmlformats.org/officeDocument/2006/relationships/image" Target="../media/image461.png"/><Relationship Id="rId92" Type="http://schemas.openxmlformats.org/officeDocument/2006/relationships/image" Target="../media/image482.png"/><Relationship Id="rId2" Type="http://schemas.openxmlformats.org/officeDocument/2006/relationships/image" Target="../media/image392.png"/><Relationship Id="rId29" Type="http://schemas.openxmlformats.org/officeDocument/2006/relationships/image" Target="../media/image419.png"/><Relationship Id="rId24" Type="http://schemas.openxmlformats.org/officeDocument/2006/relationships/image" Target="../media/image414.png"/><Relationship Id="rId40" Type="http://schemas.openxmlformats.org/officeDocument/2006/relationships/image" Target="../media/image430.png"/><Relationship Id="rId45" Type="http://schemas.openxmlformats.org/officeDocument/2006/relationships/image" Target="../media/image435.png"/><Relationship Id="rId66" Type="http://schemas.openxmlformats.org/officeDocument/2006/relationships/image" Target="../media/image456.png"/><Relationship Id="rId87" Type="http://schemas.openxmlformats.org/officeDocument/2006/relationships/image" Target="../media/image477.png"/><Relationship Id="rId61" Type="http://schemas.openxmlformats.org/officeDocument/2006/relationships/image" Target="../media/image451.png"/><Relationship Id="rId82" Type="http://schemas.openxmlformats.org/officeDocument/2006/relationships/image" Target="../media/image472.png"/><Relationship Id="rId19" Type="http://schemas.openxmlformats.org/officeDocument/2006/relationships/image" Target="../media/image409.png"/><Relationship Id="rId14" Type="http://schemas.openxmlformats.org/officeDocument/2006/relationships/image" Target="../media/image404.png"/><Relationship Id="rId30" Type="http://schemas.openxmlformats.org/officeDocument/2006/relationships/image" Target="../media/image420.png"/><Relationship Id="rId35" Type="http://schemas.openxmlformats.org/officeDocument/2006/relationships/image" Target="../media/image425.png"/><Relationship Id="rId56" Type="http://schemas.openxmlformats.org/officeDocument/2006/relationships/image" Target="../media/image446.png"/><Relationship Id="rId77" Type="http://schemas.openxmlformats.org/officeDocument/2006/relationships/image" Target="../media/image46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57.jpg"/><Relationship Id="rId3" Type="http://schemas.openxmlformats.org/officeDocument/2006/relationships/image" Target="../media/image485.png"/><Relationship Id="rId7" Type="http://schemas.openxmlformats.org/officeDocument/2006/relationships/image" Target="../media/image489.png"/><Relationship Id="rId12" Type="http://schemas.openxmlformats.org/officeDocument/2006/relationships/image" Target="../media/image23.png"/><Relationship Id="rId2" Type="http://schemas.openxmlformats.org/officeDocument/2006/relationships/image" Target="../media/image4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8.png"/><Relationship Id="rId11" Type="http://schemas.openxmlformats.org/officeDocument/2006/relationships/image" Target="../media/image493.png"/><Relationship Id="rId5" Type="http://schemas.openxmlformats.org/officeDocument/2006/relationships/image" Target="../media/image487.png"/><Relationship Id="rId10" Type="http://schemas.openxmlformats.org/officeDocument/2006/relationships/image" Target="../media/image492.png"/><Relationship Id="rId4" Type="http://schemas.openxmlformats.org/officeDocument/2006/relationships/image" Target="../media/image486.png"/><Relationship Id="rId9" Type="http://schemas.openxmlformats.org/officeDocument/2006/relationships/image" Target="../media/image49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9" Type="http://schemas.openxmlformats.org/officeDocument/2006/relationships/image" Target="../media/image95.png"/><Relationship Id="rId21" Type="http://schemas.openxmlformats.org/officeDocument/2006/relationships/image" Target="../media/image77.png"/><Relationship Id="rId34" Type="http://schemas.openxmlformats.org/officeDocument/2006/relationships/image" Target="../media/image90.png"/><Relationship Id="rId42" Type="http://schemas.openxmlformats.org/officeDocument/2006/relationships/image" Target="../media/image98.png"/><Relationship Id="rId47" Type="http://schemas.openxmlformats.org/officeDocument/2006/relationships/image" Target="../media/image103.png"/><Relationship Id="rId50" Type="http://schemas.openxmlformats.org/officeDocument/2006/relationships/image" Target="../media/image106.png"/><Relationship Id="rId55" Type="http://schemas.openxmlformats.org/officeDocument/2006/relationships/image" Target="../media/image111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9" Type="http://schemas.openxmlformats.org/officeDocument/2006/relationships/image" Target="../media/image85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37" Type="http://schemas.openxmlformats.org/officeDocument/2006/relationships/image" Target="../media/image93.png"/><Relationship Id="rId40" Type="http://schemas.openxmlformats.org/officeDocument/2006/relationships/image" Target="../media/image96.png"/><Relationship Id="rId45" Type="http://schemas.openxmlformats.org/officeDocument/2006/relationships/image" Target="../media/image101.png"/><Relationship Id="rId53" Type="http://schemas.openxmlformats.org/officeDocument/2006/relationships/image" Target="../media/image109.png"/><Relationship Id="rId58" Type="http://schemas.openxmlformats.org/officeDocument/2006/relationships/image" Target="../media/image114.png"/><Relationship Id="rId5" Type="http://schemas.openxmlformats.org/officeDocument/2006/relationships/image" Target="../media/image61.png"/><Relationship Id="rId61" Type="http://schemas.openxmlformats.org/officeDocument/2006/relationships/image" Target="../media/image31.png"/><Relationship Id="rId19" Type="http://schemas.openxmlformats.org/officeDocument/2006/relationships/image" Target="../media/image7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Relationship Id="rId35" Type="http://schemas.openxmlformats.org/officeDocument/2006/relationships/image" Target="../media/image91.png"/><Relationship Id="rId43" Type="http://schemas.openxmlformats.org/officeDocument/2006/relationships/image" Target="../media/image99.png"/><Relationship Id="rId48" Type="http://schemas.openxmlformats.org/officeDocument/2006/relationships/image" Target="../media/image104.png"/><Relationship Id="rId56" Type="http://schemas.openxmlformats.org/officeDocument/2006/relationships/image" Target="../media/image112.png"/><Relationship Id="rId8" Type="http://schemas.openxmlformats.org/officeDocument/2006/relationships/image" Target="../media/image64.png"/><Relationship Id="rId51" Type="http://schemas.openxmlformats.org/officeDocument/2006/relationships/image" Target="../media/image107.png"/><Relationship Id="rId3" Type="http://schemas.openxmlformats.org/officeDocument/2006/relationships/image" Target="../media/image59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38" Type="http://schemas.openxmlformats.org/officeDocument/2006/relationships/image" Target="../media/image94.png"/><Relationship Id="rId46" Type="http://schemas.openxmlformats.org/officeDocument/2006/relationships/image" Target="../media/image102.png"/><Relationship Id="rId59" Type="http://schemas.openxmlformats.org/officeDocument/2006/relationships/image" Target="../media/image115.png"/><Relationship Id="rId20" Type="http://schemas.openxmlformats.org/officeDocument/2006/relationships/image" Target="../media/image76.png"/><Relationship Id="rId41" Type="http://schemas.openxmlformats.org/officeDocument/2006/relationships/image" Target="../media/image97.png"/><Relationship Id="rId54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36" Type="http://schemas.openxmlformats.org/officeDocument/2006/relationships/image" Target="../media/image92.png"/><Relationship Id="rId49" Type="http://schemas.openxmlformats.org/officeDocument/2006/relationships/image" Target="../media/image105.png"/><Relationship Id="rId57" Type="http://schemas.openxmlformats.org/officeDocument/2006/relationships/image" Target="../media/image113.png"/><Relationship Id="rId10" Type="http://schemas.openxmlformats.org/officeDocument/2006/relationships/image" Target="../media/image66.png"/><Relationship Id="rId31" Type="http://schemas.openxmlformats.org/officeDocument/2006/relationships/image" Target="../media/image87.png"/><Relationship Id="rId44" Type="http://schemas.openxmlformats.org/officeDocument/2006/relationships/image" Target="../media/image100.png"/><Relationship Id="rId52" Type="http://schemas.openxmlformats.org/officeDocument/2006/relationships/image" Target="../media/image108.png"/><Relationship Id="rId60" Type="http://schemas.openxmlformats.org/officeDocument/2006/relationships/image" Target="../media/image23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21" Type="http://schemas.openxmlformats.org/officeDocument/2006/relationships/image" Target="../media/image135.png"/><Relationship Id="rId34" Type="http://schemas.openxmlformats.org/officeDocument/2006/relationships/image" Target="../media/image148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33" Type="http://schemas.openxmlformats.org/officeDocument/2006/relationships/image" Target="../media/image147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32" Type="http://schemas.openxmlformats.org/officeDocument/2006/relationships/image" Target="../media/image146.png"/><Relationship Id="rId37" Type="http://schemas.openxmlformats.org/officeDocument/2006/relationships/image" Target="../media/image31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36" Type="http://schemas.openxmlformats.org/officeDocument/2006/relationships/image" Target="../media/image23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31" Type="http://schemas.openxmlformats.org/officeDocument/2006/relationships/image" Target="../media/image145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Relationship Id="rId30" Type="http://schemas.openxmlformats.org/officeDocument/2006/relationships/image" Target="../media/image144.png"/><Relationship Id="rId35" Type="http://schemas.openxmlformats.org/officeDocument/2006/relationships/image" Target="../media/image149.png"/><Relationship Id="rId8" Type="http://schemas.openxmlformats.org/officeDocument/2006/relationships/image" Target="../media/image122.png"/><Relationship Id="rId3" Type="http://schemas.openxmlformats.org/officeDocument/2006/relationships/image" Target="../media/image11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1.png"/><Relationship Id="rId18" Type="http://schemas.openxmlformats.org/officeDocument/2006/relationships/image" Target="../media/image164.png"/><Relationship Id="rId26" Type="http://schemas.openxmlformats.org/officeDocument/2006/relationships/image" Target="../media/image172.png"/><Relationship Id="rId3" Type="http://schemas.openxmlformats.org/officeDocument/2006/relationships/image" Target="../media/image151.png"/><Relationship Id="rId21" Type="http://schemas.openxmlformats.org/officeDocument/2006/relationships/image" Target="../media/image167.png"/><Relationship Id="rId34" Type="http://schemas.openxmlformats.org/officeDocument/2006/relationships/image" Target="../media/image23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17" Type="http://schemas.openxmlformats.org/officeDocument/2006/relationships/image" Target="../media/image163.png"/><Relationship Id="rId25" Type="http://schemas.openxmlformats.org/officeDocument/2006/relationships/image" Target="../media/image171.png"/><Relationship Id="rId33" Type="http://schemas.openxmlformats.org/officeDocument/2006/relationships/image" Target="../media/image179.png"/><Relationship Id="rId2" Type="http://schemas.openxmlformats.org/officeDocument/2006/relationships/image" Target="../media/image150.png"/><Relationship Id="rId16" Type="http://schemas.openxmlformats.org/officeDocument/2006/relationships/image" Target="../media/image162.png"/><Relationship Id="rId20" Type="http://schemas.openxmlformats.org/officeDocument/2006/relationships/image" Target="../media/image166.png"/><Relationship Id="rId29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24" Type="http://schemas.openxmlformats.org/officeDocument/2006/relationships/image" Target="../media/image170.png"/><Relationship Id="rId32" Type="http://schemas.openxmlformats.org/officeDocument/2006/relationships/image" Target="../media/image178.png"/><Relationship Id="rId5" Type="http://schemas.openxmlformats.org/officeDocument/2006/relationships/image" Target="../media/image153.png"/><Relationship Id="rId15" Type="http://schemas.openxmlformats.org/officeDocument/2006/relationships/image" Target="../media/image142.png"/><Relationship Id="rId23" Type="http://schemas.openxmlformats.org/officeDocument/2006/relationships/image" Target="../media/image169.png"/><Relationship Id="rId28" Type="http://schemas.openxmlformats.org/officeDocument/2006/relationships/image" Target="../media/image174.png"/><Relationship Id="rId10" Type="http://schemas.openxmlformats.org/officeDocument/2006/relationships/image" Target="../media/image158.png"/><Relationship Id="rId19" Type="http://schemas.openxmlformats.org/officeDocument/2006/relationships/image" Target="../media/image165.png"/><Relationship Id="rId31" Type="http://schemas.openxmlformats.org/officeDocument/2006/relationships/image" Target="../media/image177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Relationship Id="rId14" Type="http://schemas.openxmlformats.org/officeDocument/2006/relationships/image" Target="../media/image144.png"/><Relationship Id="rId22" Type="http://schemas.openxmlformats.org/officeDocument/2006/relationships/image" Target="../media/image168.png"/><Relationship Id="rId27" Type="http://schemas.openxmlformats.org/officeDocument/2006/relationships/image" Target="../media/image173.png"/><Relationship Id="rId30" Type="http://schemas.openxmlformats.org/officeDocument/2006/relationships/image" Target="../media/image176.png"/><Relationship Id="rId35" Type="http://schemas.openxmlformats.org/officeDocument/2006/relationships/image" Target="../media/image57.jpg"/><Relationship Id="rId8" Type="http://schemas.openxmlformats.org/officeDocument/2006/relationships/image" Target="../media/image1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18" Type="http://schemas.openxmlformats.org/officeDocument/2006/relationships/image" Target="../media/image196.png"/><Relationship Id="rId26" Type="http://schemas.openxmlformats.org/officeDocument/2006/relationships/image" Target="../media/image204.jpg"/><Relationship Id="rId3" Type="http://schemas.openxmlformats.org/officeDocument/2006/relationships/image" Target="../media/image181.png"/><Relationship Id="rId21" Type="http://schemas.openxmlformats.org/officeDocument/2006/relationships/image" Target="../media/image199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17" Type="http://schemas.openxmlformats.org/officeDocument/2006/relationships/image" Target="../media/image195.png"/><Relationship Id="rId25" Type="http://schemas.openxmlformats.org/officeDocument/2006/relationships/image" Target="../media/image203.jpg"/><Relationship Id="rId2" Type="http://schemas.openxmlformats.org/officeDocument/2006/relationships/image" Target="../media/image180.png"/><Relationship Id="rId16" Type="http://schemas.openxmlformats.org/officeDocument/2006/relationships/image" Target="../media/image194.png"/><Relationship Id="rId20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24" Type="http://schemas.openxmlformats.org/officeDocument/2006/relationships/image" Target="../media/image202.png"/><Relationship Id="rId5" Type="http://schemas.openxmlformats.org/officeDocument/2006/relationships/image" Target="../media/image183.png"/><Relationship Id="rId15" Type="http://schemas.openxmlformats.org/officeDocument/2006/relationships/image" Target="../media/image193.png"/><Relationship Id="rId23" Type="http://schemas.openxmlformats.org/officeDocument/2006/relationships/image" Target="../media/image201.png"/><Relationship Id="rId10" Type="http://schemas.openxmlformats.org/officeDocument/2006/relationships/image" Target="../media/image188.png"/><Relationship Id="rId19" Type="http://schemas.openxmlformats.org/officeDocument/2006/relationships/image" Target="../media/image197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Relationship Id="rId14" Type="http://schemas.openxmlformats.org/officeDocument/2006/relationships/image" Target="../media/image192.png"/><Relationship Id="rId22" Type="http://schemas.openxmlformats.org/officeDocument/2006/relationships/image" Target="../media/image200.png"/><Relationship Id="rId27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16.png"/><Relationship Id="rId18" Type="http://schemas.openxmlformats.org/officeDocument/2006/relationships/image" Target="../media/image221.jpg"/><Relationship Id="rId3" Type="http://schemas.openxmlformats.org/officeDocument/2006/relationships/image" Target="../media/image206.png"/><Relationship Id="rId7" Type="http://schemas.openxmlformats.org/officeDocument/2006/relationships/image" Target="../media/image210.png"/><Relationship Id="rId12" Type="http://schemas.openxmlformats.org/officeDocument/2006/relationships/image" Target="../media/image215.png"/><Relationship Id="rId17" Type="http://schemas.openxmlformats.org/officeDocument/2006/relationships/image" Target="../media/image220.png"/><Relationship Id="rId2" Type="http://schemas.openxmlformats.org/officeDocument/2006/relationships/image" Target="../media/image205.png"/><Relationship Id="rId16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9.png"/><Relationship Id="rId11" Type="http://schemas.openxmlformats.org/officeDocument/2006/relationships/image" Target="../media/image214.png"/><Relationship Id="rId5" Type="http://schemas.openxmlformats.org/officeDocument/2006/relationships/image" Target="../media/image208.png"/><Relationship Id="rId15" Type="http://schemas.openxmlformats.org/officeDocument/2006/relationships/image" Target="../media/image218.png"/><Relationship Id="rId10" Type="http://schemas.openxmlformats.org/officeDocument/2006/relationships/image" Target="../media/image213.png"/><Relationship Id="rId19" Type="http://schemas.openxmlformats.org/officeDocument/2006/relationships/image" Target="../media/image23.png"/><Relationship Id="rId4" Type="http://schemas.openxmlformats.org/officeDocument/2006/relationships/image" Target="../media/image207.png"/><Relationship Id="rId9" Type="http://schemas.openxmlformats.org/officeDocument/2006/relationships/image" Target="../media/image212.png"/><Relationship Id="rId14" Type="http://schemas.openxmlformats.org/officeDocument/2006/relationships/image" Target="../media/image2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3" Type="http://schemas.openxmlformats.org/officeDocument/2006/relationships/image" Target="../media/image223.png"/><Relationship Id="rId7" Type="http://schemas.openxmlformats.org/officeDocument/2006/relationships/image" Target="../media/image227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11" Type="http://schemas.openxmlformats.org/officeDocument/2006/relationships/image" Target="../media/image23.png"/><Relationship Id="rId5" Type="http://schemas.openxmlformats.org/officeDocument/2006/relationships/image" Target="../media/image225.png"/><Relationship Id="rId10" Type="http://schemas.openxmlformats.org/officeDocument/2006/relationships/image" Target="../media/image230.png"/><Relationship Id="rId4" Type="http://schemas.openxmlformats.org/officeDocument/2006/relationships/image" Target="../media/image224.png"/><Relationship Id="rId9" Type="http://schemas.openxmlformats.org/officeDocument/2006/relationships/image" Target="../media/image22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2.png"/><Relationship Id="rId18" Type="http://schemas.openxmlformats.org/officeDocument/2006/relationships/image" Target="../media/image247.png"/><Relationship Id="rId26" Type="http://schemas.openxmlformats.org/officeDocument/2006/relationships/image" Target="../media/image255.png"/><Relationship Id="rId3" Type="http://schemas.openxmlformats.org/officeDocument/2006/relationships/image" Target="../media/image232.png"/><Relationship Id="rId21" Type="http://schemas.openxmlformats.org/officeDocument/2006/relationships/image" Target="../media/image250.png"/><Relationship Id="rId7" Type="http://schemas.openxmlformats.org/officeDocument/2006/relationships/image" Target="../media/image236.png"/><Relationship Id="rId12" Type="http://schemas.openxmlformats.org/officeDocument/2006/relationships/image" Target="../media/image241.png"/><Relationship Id="rId17" Type="http://schemas.openxmlformats.org/officeDocument/2006/relationships/image" Target="../media/image246.png"/><Relationship Id="rId25" Type="http://schemas.openxmlformats.org/officeDocument/2006/relationships/image" Target="../media/image254.png"/><Relationship Id="rId33" Type="http://schemas.openxmlformats.org/officeDocument/2006/relationships/image" Target="../media/image23.png"/><Relationship Id="rId2" Type="http://schemas.openxmlformats.org/officeDocument/2006/relationships/image" Target="../media/image231.png"/><Relationship Id="rId16" Type="http://schemas.openxmlformats.org/officeDocument/2006/relationships/image" Target="../media/image245.png"/><Relationship Id="rId20" Type="http://schemas.openxmlformats.org/officeDocument/2006/relationships/image" Target="../media/image249.png"/><Relationship Id="rId29" Type="http://schemas.openxmlformats.org/officeDocument/2006/relationships/image" Target="../media/image2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5.png"/><Relationship Id="rId11" Type="http://schemas.openxmlformats.org/officeDocument/2006/relationships/image" Target="../media/image240.png"/><Relationship Id="rId24" Type="http://schemas.openxmlformats.org/officeDocument/2006/relationships/image" Target="../media/image253.png"/><Relationship Id="rId32" Type="http://schemas.openxmlformats.org/officeDocument/2006/relationships/image" Target="../media/image261.jpg"/><Relationship Id="rId5" Type="http://schemas.openxmlformats.org/officeDocument/2006/relationships/image" Target="../media/image234.png"/><Relationship Id="rId15" Type="http://schemas.openxmlformats.org/officeDocument/2006/relationships/image" Target="../media/image244.png"/><Relationship Id="rId23" Type="http://schemas.openxmlformats.org/officeDocument/2006/relationships/image" Target="../media/image252.png"/><Relationship Id="rId28" Type="http://schemas.openxmlformats.org/officeDocument/2006/relationships/image" Target="../media/image257.png"/><Relationship Id="rId10" Type="http://schemas.openxmlformats.org/officeDocument/2006/relationships/image" Target="../media/image239.png"/><Relationship Id="rId19" Type="http://schemas.openxmlformats.org/officeDocument/2006/relationships/image" Target="../media/image248.png"/><Relationship Id="rId31" Type="http://schemas.openxmlformats.org/officeDocument/2006/relationships/image" Target="../media/image260.png"/><Relationship Id="rId4" Type="http://schemas.openxmlformats.org/officeDocument/2006/relationships/image" Target="../media/image233.png"/><Relationship Id="rId9" Type="http://schemas.openxmlformats.org/officeDocument/2006/relationships/image" Target="../media/image238.png"/><Relationship Id="rId14" Type="http://schemas.openxmlformats.org/officeDocument/2006/relationships/image" Target="../media/image243.png"/><Relationship Id="rId22" Type="http://schemas.openxmlformats.org/officeDocument/2006/relationships/image" Target="../media/image251.png"/><Relationship Id="rId27" Type="http://schemas.openxmlformats.org/officeDocument/2006/relationships/image" Target="../media/image256.png"/><Relationship Id="rId30" Type="http://schemas.openxmlformats.org/officeDocument/2006/relationships/image" Target="../media/image259.png"/><Relationship Id="rId8" Type="http://schemas.openxmlformats.org/officeDocument/2006/relationships/image" Target="../media/image2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9536" y="978408"/>
            <a:ext cx="10325735" cy="1775460"/>
            <a:chOff x="859536" y="978408"/>
            <a:chExt cx="10325735" cy="1775460"/>
          </a:xfrm>
        </p:grpSpPr>
        <p:sp>
          <p:nvSpPr>
            <p:cNvPr id="3" name="object 3"/>
            <p:cNvSpPr/>
            <p:nvPr/>
          </p:nvSpPr>
          <p:spPr>
            <a:xfrm>
              <a:off x="1371600" y="1219200"/>
              <a:ext cx="9806940" cy="998219"/>
            </a:xfrm>
            <a:custGeom>
              <a:avLst/>
              <a:gdLst/>
              <a:ahLst/>
              <a:cxnLst/>
              <a:rect l="l" t="t" r="r" b="b"/>
              <a:pathLst>
                <a:path w="9806940" h="998219">
                  <a:moveTo>
                    <a:pt x="0" y="998220"/>
                  </a:moveTo>
                  <a:lnTo>
                    <a:pt x="9806940" y="998220"/>
                  </a:lnTo>
                  <a:lnTo>
                    <a:pt x="9806940" y="0"/>
                  </a:lnTo>
                  <a:lnTo>
                    <a:pt x="0" y="0"/>
                  </a:lnTo>
                  <a:lnTo>
                    <a:pt x="0" y="99822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536" y="978408"/>
              <a:ext cx="8738489" cy="177533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4212" y="978408"/>
              <a:ext cx="1339342" cy="177533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04376" y="978408"/>
              <a:ext cx="1487297" cy="177533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980" y="1219961"/>
            <a:ext cx="871474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b="0" spc="-20" dirty="0">
                <a:latin typeface="Tahoma"/>
                <a:cs typeface="Tahoma"/>
              </a:rPr>
              <a:t>CAPSTONE</a:t>
            </a:r>
            <a:r>
              <a:rPr sz="6400" b="0" spc="-15" dirty="0">
                <a:latin typeface="Tahoma"/>
                <a:cs typeface="Tahoma"/>
              </a:rPr>
              <a:t> </a:t>
            </a:r>
            <a:r>
              <a:rPr sz="6400" b="0" spc="-10" dirty="0">
                <a:latin typeface="Tahoma"/>
                <a:cs typeface="Tahoma"/>
              </a:rPr>
              <a:t>PROJECT</a:t>
            </a:r>
            <a:r>
              <a:rPr sz="6400" b="0" spc="-45" dirty="0">
                <a:latin typeface="Tahoma"/>
                <a:cs typeface="Tahoma"/>
              </a:rPr>
              <a:t> </a:t>
            </a:r>
            <a:r>
              <a:rPr sz="6400" b="0" spc="-5" dirty="0">
                <a:latin typeface="Tahoma"/>
                <a:cs typeface="Tahoma"/>
              </a:rPr>
              <a:t>-</a:t>
            </a:r>
            <a:r>
              <a:rPr sz="6400" b="0" spc="-10" dirty="0">
                <a:latin typeface="Tahoma"/>
                <a:cs typeface="Tahoma"/>
              </a:rPr>
              <a:t> </a:t>
            </a:r>
            <a:r>
              <a:rPr sz="6400" b="0" spc="-5" dirty="0">
                <a:latin typeface="Tahoma"/>
                <a:cs typeface="Tahoma"/>
              </a:rPr>
              <a:t>3</a:t>
            </a:r>
            <a:endParaRPr sz="6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95400" y="2590800"/>
            <a:ext cx="9806940" cy="1515110"/>
            <a:chOff x="1295400" y="2590800"/>
            <a:chExt cx="9806940" cy="151511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5722" y="3242840"/>
              <a:ext cx="1224319" cy="2583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85888" y="3041904"/>
              <a:ext cx="554735" cy="7559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65720" y="3041904"/>
              <a:ext cx="1203959" cy="75590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95400" y="2590800"/>
              <a:ext cx="9806940" cy="1515110"/>
            </a:xfrm>
            <a:custGeom>
              <a:avLst/>
              <a:gdLst/>
              <a:ahLst/>
              <a:cxnLst/>
              <a:rect l="l" t="t" r="r" b="b"/>
              <a:pathLst>
                <a:path w="9806940" h="1515110">
                  <a:moveTo>
                    <a:pt x="9806940" y="0"/>
                  </a:moveTo>
                  <a:lnTo>
                    <a:pt x="0" y="0"/>
                  </a:lnTo>
                  <a:lnTo>
                    <a:pt x="0" y="1514856"/>
                  </a:lnTo>
                  <a:lnTo>
                    <a:pt x="9806940" y="1514856"/>
                  </a:lnTo>
                  <a:lnTo>
                    <a:pt x="98069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95400" y="2590800"/>
            <a:ext cx="9806940" cy="151511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2546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2005"/>
              </a:spcBef>
            </a:pPr>
            <a:r>
              <a:rPr sz="4300" b="1" spc="-114" dirty="0">
                <a:latin typeface="Times New Roman"/>
                <a:cs typeface="Times New Roman"/>
              </a:rPr>
              <a:t>CoronavirusTweetSentimentAnalysis</a:t>
            </a:r>
            <a:endParaRPr sz="4300">
              <a:latin typeface="Times New Roman"/>
              <a:cs typeface="Times New Roman"/>
            </a:endParaRPr>
          </a:p>
          <a:p>
            <a:pPr marL="5066665">
              <a:lnSpc>
                <a:spcPct val="100000"/>
              </a:lnSpc>
              <a:spcBef>
                <a:spcPts val="1275"/>
              </a:spcBef>
            </a:pPr>
            <a:r>
              <a:rPr sz="2700" b="1" spc="-40" dirty="0">
                <a:solidFill>
                  <a:srgbClr val="943735"/>
                </a:solidFill>
                <a:latin typeface="Calibri"/>
                <a:cs typeface="Calibri"/>
              </a:rPr>
              <a:t>COHORT</a:t>
            </a:r>
            <a:r>
              <a:rPr sz="2700" b="1" spc="-7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943735"/>
                </a:solidFill>
                <a:latin typeface="Calibri"/>
                <a:cs typeface="Calibri"/>
              </a:rPr>
              <a:t>-</a:t>
            </a:r>
            <a:r>
              <a:rPr sz="2700" b="1" spc="-6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2700" b="1" spc="-50" dirty="0">
                <a:solidFill>
                  <a:srgbClr val="943735"/>
                </a:solidFill>
                <a:latin typeface="Calibri"/>
                <a:cs typeface="Calibri"/>
              </a:rPr>
              <a:t>Jerusalem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41615" y="4775432"/>
            <a:ext cx="3512820" cy="1362361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45"/>
              </a:spcBef>
            </a:pPr>
            <a:r>
              <a:rPr sz="2100" spc="-5" dirty="0">
                <a:latin typeface="Verdana"/>
                <a:cs typeface="Verdana"/>
              </a:rPr>
              <a:t>Presented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By:</a:t>
            </a:r>
          </a:p>
          <a:p>
            <a:pPr marL="12065" marR="106680">
              <a:lnSpc>
                <a:spcPct val="110000"/>
              </a:lnSpc>
            </a:pPr>
            <a:r>
              <a:rPr lang="en-IN" sz="2100" b="1" i="1" spc="-5" dirty="0">
                <a:latin typeface="Verdana"/>
                <a:cs typeface="Verdana"/>
              </a:rPr>
              <a:t> </a:t>
            </a:r>
            <a:r>
              <a:rPr sz="2100" b="1" i="1" spc="-5" dirty="0">
                <a:latin typeface="Verdana"/>
                <a:cs typeface="Verdana"/>
              </a:rPr>
              <a:t>S</a:t>
            </a:r>
            <a:r>
              <a:rPr lang="en-IN" sz="2100" b="1" i="1" spc="-5" dirty="0" err="1">
                <a:latin typeface="Verdana"/>
                <a:cs typeface="Verdana"/>
              </a:rPr>
              <a:t>andipan</a:t>
            </a:r>
            <a:r>
              <a:rPr lang="en-IN" sz="2100" b="1" i="1" spc="-5" dirty="0">
                <a:latin typeface="Verdana"/>
                <a:cs typeface="Verdana"/>
              </a:rPr>
              <a:t> Saha     </a:t>
            </a:r>
            <a:r>
              <a:rPr sz="2100" b="1" i="1" dirty="0">
                <a:latin typeface="Verdana"/>
                <a:cs typeface="Verdana"/>
              </a:rPr>
              <a:t> </a:t>
            </a:r>
            <a:r>
              <a:rPr sz="2100" b="1" i="1" spc="-705" dirty="0">
                <a:latin typeface="Verdana"/>
                <a:cs typeface="Verdana"/>
              </a:rPr>
              <a:t> </a:t>
            </a:r>
            <a:r>
              <a:rPr sz="2100" b="1" i="1" spc="-5" dirty="0">
                <a:latin typeface="Verdana"/>
                <a:cs typeface="Verdana"/>
              </a:rPr>
              <a:t>Data Science Trainee </a:t>
            </a:r>
            <a:r>
              <a:rPr sz="2100" b="1" i="1" dirty="0">
                <a:latin typeface="Verdana"/>
                <a:cs typeface="Verdana"/>
              </a:rPr>
              <a:t> </a:t>
            </a:r>
            <a:r>
              <a:rPr sz="2100" b="1" i="1" spc="-5" dirty="0">
                <a:latin typeface="Verdana"/>
                <a:cs typeface="Verdana"/>
              </a:rPr>
              <a:t>AlmaBetter</a:t>
            </a:r>
            <a:endParaRPr sz="2100" dirty="0">
              <a:latin typeface="Verdana"/>
              <a:cs typeface="Verdan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178540" y="152400"/>
            <a:ext cx="807720" cy="80772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564129" y="2"/>
            <a:ext cx="6858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9" y="0"/>
            <a:ext cx="12146280" cy="6858000"/>
            <a:chOff x="45719" y="0"/>
            <a:chExt cx="1214628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9" y="0"/>
              <a:ext cx="1214627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5" y="204266"/>
              <a:ext cx="1482597" cy="78468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7008" y="204266"/>
              <a:ext cx="2896997" cy="78468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9531" y="297002"/>
            <a:ext cx="3571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Model</a:t>
            </a:r>
            <a:r>
              <a:rPr spc="-130" dirty="0"/>
              <a:t> </a:t>
            </a:r>
            <a:r>
              <a:rPr spc="-25" dirty="0"/>
              <a:t>Preprocessing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29539" y="984503"/>
            <a:ext cx="4226560" cy="927100"/>
            <a:chOff x="129539" y="984503"/>
            <a:chExt cx="4226560" cy="92710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468" y="984503"/>
              <a:ext cx="1402080" cy="3017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039" y="993647"/>
              <a:ext cx="1377696" cy="2727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8507" y="989075"/>
              <a:ext cx="1136904" cy="2346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3079" y="998219"/>
              <a:ext cx="1110995" cy="2057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83991" y="989075"/>
              <a:ext cx="726947" cy="2346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9539" y="1257299"/>
              <a:ext cx="484631" cy="6324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0248" y="1232915"/>
              <a:ext cx="1217676" cy="6781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91412" y="1232915"/>
              <a:ext cx="1738883" cy="6781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43784" y="1232915"/>
              <a:ext cx="505968" cy="6781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74948" y="989075"/>
              <a:ext cx="580644" cy="2346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4092" y="998219"/>
              <a:ext cx="551688" cy="20573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04291" y="1316863"/>
            <a:ext cx="11598275" cy="1003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3535" algn="just">
              <a:lnSpc>
                <a:spcPct val="100299"/>
              </a:lnSpc>
              <a:spcBef>
                <a:spcPts val="90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Count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75" dirty="0">
                <a:solidFill>
                  <a:srgbClr val="0D0D0D"/>
                </a:solidFill>
                <a:latin typeface="Times New Roman"/>
                <a:cs typeface="Times New Roman"/>
              </a:rPr>
              <a:t>Vectorizer</a:t>
            </a:r>
            <a:r>
              <a:rPr sz="2400" b="1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-</a:t>
            </a:r>
            <a:r>
              <a:rPr sz="24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0D0D0D"/>
                </a:solidFill>
                <a:latin typeface="Times New Roman"/>
                <a:cs typeface="Times New Roman"/>
              </a:rPr>
              <a:t>CountVectorizer</a:t>
            </a:r>
            <a:r>
              <a:rPr sz="20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great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tool 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provided</a:t>
            </a:r>
            <a:r>
              <a:rPr sz="2000" spc="4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by</a:t>
            </a:r>
            <a:r>
              <a:rPr sz="2000" spc="5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scikit-learn</a:t>
            </a:r>
            <a:r>
              <a:rPr sz="2000" spc="459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library</a:t>
            </a:r>
            <a:r>
              <a:rPr sz="2000" spc="459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2000" spc="4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Python.</a:t>
            </a:r>
            <a:r>
              <a:rPr sz="2000" spc="459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It </a:t>
            </a:r>
            <a:r>
              <a:rPr sz="2000" spc="-55" dirty="0">
                <a:solidFill>
                  <a:srgbClr val="0D0D0D"/>
                </a:solidFill>
                <a:latin typeface="Times New Roman"/>
                <a:cs typeface="Times New Roman"/>
              </a:rPr>
              <a:t>is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used</a:t>
            </a:r>
            <a:r>
              <a:rPr sz="2000" spc="1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000" spc="1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transform</a:t>
            </a:r>
            <a:r>
              <a:rPr sz="2000" spc="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000" spc="1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given</a:t>
            </a:r>
            <a:r>
              <a:rPr sz="200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text</a:t>
            </a:r>
            <a:r>
              <a:rPr sz="2000" spc="1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into</a:t>
            </a:r>
            <a:r>
              <a:rPr sz="2000" spc="1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000" spc="1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vector</a:t>
            </a:r>
            <a:r>
              <a:rPr sz="2000" spc="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sz="2000" spc="1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000" spc="1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basis</a:t>
            </a:r>
            <a:r>
              <a:rPr sz="2000" spc="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000" spc="1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000" spc="1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frequency</a:t>
            </a:r>
            <a:r>
              <a:rPr sz="2000" spc="1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(count)</a:t>
            </a:r>
            <a:r>
              <a:rPr sz="2000" spc="1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000" spc="1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each</a:t>
            </a:r>
            <a:r>
              <a:rPr sz="2000" spc="1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word</a:t>
            </a:r>
            <a:r>
              <a:rPr sz="2000" spc="1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that</a:t>
            </a:r>
            <a:r>
              <a:rPr sz="200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occurs</a:t>
            </a:r>
            <a:r>
              <a:rPr sz="2000" spc="1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0D0D0D"/>
                </a:solidFill>
                <a:latin typeface="Times New Roman"/>
                <a:cs typeface="Times New Roman"/>
              </a:rPr>
              <a:t>in </a:t>
            </a:r>
            <a:r>
              <a:rPr sz="2000" spc="-4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0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entire</a:t>
            </a:r>
            <a:r>
              <a:rPr sz="20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text.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837944" y="152400"/>
            <a:ext cx="10148570" cy="6565900"/>
            <a:chOff x="1837944" y="152400"/>
            <a:chExt cx="10148570" cy="6565900"/>
          </a:xfrm>
        </p:grpSpPr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61972" y="2622804"/>
              <a:ext cx="8066532" cy="386486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37944" y="2393949"/>
              <a:ext cx="8515985" cy="4324350"/>
            </a:xfrm>
            <a:custGeom>
              <a:avLst/>
              <a:gdLst/>
              <a:ahLst/>
              <a:cxnLst/>
              <a:rect l="l" t="t" r="r" b="b"/>
              <a:pathLst>
                <a:path w="8515985" h="4324350">
                  <a:moveTo>
                    <a:pt x="8335518" y="184150"/>
                  </a:moveTo>
                  <a:lnTo>
                    <a:pt x="180086" y="184150"/>
                  </a:lnTo>
                  <a:lnTo>
                    <a:pt x="180086" y="185420"/>
                  </a:lnTo>
                  <a:lnTo>
                    <a:pt x="180086" y="229870"/>
                  </a:lnTo>
                  <a:lnTo>
                    <a:pt x="180086" y="4093210"/>
                  </a:lnTo>
                  <a:lnTo>
                    <a:pt x="180086" y="4094480"/>
                  </a:lnTo>
                  <a:lnTo>
                    <a:pt x="180086" y="4140200"/>
                  </a:lnTo>
                  <a:lnTo>
                    <a:pt x="8335518" y="4140200"/>
                  </a:lnTo>
                  <a:lnTo>
                    <a:pt x="8335518" y="4094480"/>
                  </a:lnTo>
                  <a:lnTo>
                    <a:pt x="225044" y="4094480"/>
                  </a:lnTo>
                  <a:lnTo>
                    <a:pt x="225044" y="4093210"/>
                  </a:lnTo>
                  <a:lnTo>
                    <a:pt x="225044" y="229870"/>
                  </a:lnTo>
                  <a:lnTo>
                    <a:pt x="8290560" y="229870"/>
                  </a:lnTo>
                  <a:lnTo>
                    <a:pt x="8290560" y="4093210"/>
                  </a:lnTo>
                  <a:lnTo>
                    <a:pt x="8335518" y="4093210"/>
                  </a:lnTo>
                  <a:lnTo>
                    <a:pt x="8335518" y="229870"/>
                  </a:lnTo>
                  <a:lnTo>
                    <a:pt x="8335518" y="185420"/>
                  </a:lnTo>
                  <a:lnTo>
                    <a:pt x="8335518" y="184150"/>
                  </a:lnTo>
                  <a:close/>
                </a:path>
                <a:path w="8515985" h="4324350">
                  <a:moveTo>
                    <a:pt x="8515604" y="0"/>
                  </a:moveTo>
                  <a:lnTo>
                    <a:pt x="0" y="0"/>
                  </a:lnTo>
                  <a:lnTo>
                    <a:pt x="0" y="138430"/>
                  </a:lnTo>
                  <a:lnTo>
                    <a:pt x="0" y="4185920"/>
                  </a:lnTo>
                  <a:lnTo>
                    <a:pt x="0" y="4187190"/>
                  </a:lnTo>
                  <a:lnTo>
                    <a:pt x="0" y="4324350"/>
                  </a:lnTo>
                  <a:lnTo>
                    <a:pt x="8515604" y="4324350"/>
                  </a:lnTo>
                  <a:lnTo>
                    <a:pt x="8515604" y="4187190"/>
                  </a:lnTo>
                  <a:lnTo>
                    <a:pt x="135001" y="4187190"/>
                  </a:lnTo>
                  <a:lnTo>
                    <a:pt x="135001" y="4185920"/>
                  </a:lnTo>
                  <a:lnTo>
                    <a:pt x="135001" y="138430"/>
                  </a:lnTo>
                  <a:lnTo>
                    <a:pt x="8380603" y="138430"/>
                  </a:lnTo>
                  <a:lnTo>
                    <a:pt x="8380603" y="4185920"/>
                  </a:lnTo>
                  <a:lnTo>
                    <a:pt x="8515604" y="4185920"/>
                  </a:lnTo>
                  <a:lnTo>
                    <a:pt x="8515604" y="138430"/>
                  </a:lnTo>
                  <a:lnTo>
                    <a:pt x="85156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178539" y="152400"/>
              <a:ext cx="807720" cy="8077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671" y="0"/>
            <a:ext cx="12146280" cy="6858000"/>
            <a:chOff x="42671" y="0"/>
            <a:chExt cx="1214628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71" y="0"/>
              <a:ext cx="1214628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79" y="163131"/>
              <a:ext cx="1482598" cy="78466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6152" y="163131"/>
              <a:ext cx="2896997" cy="78466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8371" y="256793"/>
            <a:ext cx="3571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Model</a:t>
            </a:r>
            <a:r>
              <a:rPr spc="-125" dirty="0"/>
              <a:t> </a:t>
            </a:r>
            <a:r>
              <a:rPr spc="-25" dirty="0"/>
              <a:t>Preprocessing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4112" y="1011936"/>
            <a:ext cx="4226560" cy="927100"/>
            <a:chOff x="134112" y="1011936"/>
            <a:chExt cx="4226560" cy="92710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40" y="1011936"/>
              <a:ext cx="1402080" cy="3017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4612" y="1021080"/>
              <a:ext cx="1377695" cy="2727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3079" y="1016508"/>
              <a:ext cx="1136904" cy="2346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7651" y="1025652"/>
              <a:ext cx="1110996" cy="2057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88563" y="1016508"/>
              <a:ext cx="726948" cy="2346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112" y="1286256"/>
              <a:ext cx="483108" cy="6309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4820" y="1261872"/>
              <a:ext cx="792480" cy="67665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439" y="1261872"/>
              <a:ext cx="504444" cy="6766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5548" y="1261872"/>
              <a:ext cx="742188" cy="67665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93876" y="1261872"/>
              <a:ext cx="577595" cy="67665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68195" y="1261872"/>
              <a:ext cx="504443" cy="67665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79520" y="1016508"/>
              <a:ext cx="580644" cy="2346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88664" y="1025652"/>
              <a:ext cx="550163" cy="20573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04901" y="1321053"/>
            <a:ext cx="1537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2400" b="1" spc="-15" dirty="0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-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sz="2400" b="1" spc="-1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53589" y="1373505"/>
            <a:ext cx="96710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Count</a:t>
            </a:r>
            <a:r>
              <a:rPr sz="20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202020"/>
                </a:solidFill>
                <a:latin typeface="Times New Roman"/>
                <a:cs typeface="Times New Roman"/>
              </a:rPr>
              <a:t>Vectorizer</a:t>
            </a:r>
            <a:r>
              <a:rPr sz="20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method</a:t>
            </a:r>
            <a:r>
              <a:rPr sz="2000" spc="7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2000" spc="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simple</a:t>
            </a:r>
            <a:r>
              <a:rPr sz="2000" spc="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2000" spc="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02020"/>
                </a:solidFill>
                <a:latin typeface="Times New Roman"/>
                <a:cs typeface="Times New Roman"/>
              </a:rPr>
              <a:t>works</a:t>
            </a:r>
            <a:r>
              <a:rPr sz="2000" spc="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well,</a:t>
            </a:r>
            <a:r>
              <a:rPr sz="2000" spc="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02020"/>
                </a:solidFill>
                <a:latin typeface="Times New Roman"/>
                <a:cs typeface="Times New Roman"/>
              </a:rPr>
              <a:t>but</a:t>
            </a:r>
            <a:r>
              <a:rPr sz="2000" spc="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000" spc="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problem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with</a:t>
            </a:r>
            <a:r>
              <a:rPr sz="2000" spc="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sz="2000" spc="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2000" spc="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sz="2000" spc="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sz="2000" spc="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treats</a:t>
            </a:r>
            <a:r>
              <a:rPr sz="2000" spc="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all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20040" y="3150107"/>
            <a:ext cx="2845435" cy="297180"/>
            <a:chOff x="320040" y="3150107"/>
            <a:chExt cx="2845435" cy="297180"/>
          </a:xfrm>
        </p:grpSpPr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040" y="3150107"/>
              <a:ext cx="396240" cy="23164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9184" y="3159251"/>
              <a:ext cx="368808" cy="2011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0476" y="3276599"/>
              <a:ext cx="185928" cy="4267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96695" y="3150107"/>
              <a:ext cx="710184" cy="2346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72412" y="3150107"/>
              <a:ext cx="1392936" cy="29717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76984" y="3159251"/>
              <a:ext cx="1373124" cy="26822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304901" y="1687449"/>
            <a:ext cx="11605260" cy="2754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words </a:t>
            </a:r>
            <a:r>
              <a:rPr sz="2000" spc="-55" dirty="0">
                <a:solidFill>
                  <a:srgbClr val="202020"/>
                </a:solidFill>
                <a:latin typeface="Times New Roman"/>
                <a:cs typeface="Times New Roman"/>
              </a:rPr>
              <a:t>equally.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As a 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result,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it cannot 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distinguish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very 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common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words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or 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rare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words.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So, 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solve </a:t>
            </a:r>
            <a:r>
              <a:rPr sz="2000" spc="-20" dirty="0">
                <a:solidFill>
                  <a:srgbClr val="202020"/>
                </a:solidFill>
                <a:latin typeface="Times New Roman"/>
                <a:cs typeface="Times New Roman"/>
              </a:rPr>
              <a:t>this 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problem,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TF-IDF </a:t>
            </a:r>
            <a:r>
              <a:rPr sz="2000" spc="-20" dirty="0">
                <a:solidFill>
                  <a:srgbClr val="202020"/>
                </a:solidFill>
                <a:latin typeface="Times New Roman"/>
                <a:cs typeface="Times New Roman"/>
              </a:rPr>
              <a:t>comes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into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picture! </a:t>
            </a:r>
            <a:r>
              <a:rPr sz="2000" spc="-90" dirty="0">
                <a:solidFill>
                  <a:srgbClr val="202020"/>
                </a:solidFill>
                <a:latin typeface="Times New Roman"/>
                <a:cs typeface="Times New Roman"/>
              </a:rPr>
              <a:t>Term 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frequency-inverse document frequency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(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TF-IDF) gives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a 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measure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that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takes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importance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a 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word into </a:t>
            </a:r>
            <a:r>
              <a:rPr sz="2000" spc="-20" dirty="0">
                <a:solidFill>
                  <a:srgbClr val="202020"/>
                </a:solidFill>
                <a:latin typeface="Times New Roman"/>
                <a:cs typeface="Times New Roman"/>
              </a:rPr>
              <a:t>consideration 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depending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on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how 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frequently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it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occurs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a 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document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a </a:t>
            </a:r>
            <a:r>
              <a:rPr sz="20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corpus.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0" dirty="0">
                <a:solidFill>
                  <a:srgbClr val="202020"/>
                </a:solidFill>
                <a:latin typeface="Times New Roman"/>
                <a:cs typeface="Times New Roman"/>
              </a:rPr>
              <a:t>Term</a:t>
            </a:r>
            <a:r>
              <a:rPr sz="2000" spc="-9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frequency</a:t>
            </a:r>
            <a:r>
              <a:rPr sz="2000" spc="-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denotes</a:t>
            </a:r>
            <a:r>
              <a:rPr sz="2000" spc="-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0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frequency</a:t>
            </a:r>
            <a:r>
              <a:rPr sz="2000" spc="-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20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02020"/>
                </a:solidFill>
                <a:latin typeface="Times New Roman"/>
                <a:cs typeface="Times New Roman"/>
              </a:rPr>
              <a:t>word</a:t>
            </a:r>
            <a:r>
              <a:rPr sz="2000" spc="-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document.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sz="2000" spc="1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2000" spc="1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000" spc="1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percentage</a:t>
            </a:r>
            <a:r>
              <a:rPr sz="2000" spc="1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2000" spc="1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000" spc="1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number</a:t>
            </a:r>
            <a:r>
              <a:rPr sz="2000" spc="17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2000" spc="1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02020"/>
                </a:solidFill>
                <a:latin typeface="Times New Roman"/>
                <a:cs typeface="Times New Roman"/>
              </a:rPr>
              <a:t>times</a:t>
            </a:r>
            <a:r>
              <a:rPr sz="2000" spc="1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2000" spc="1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02020"/>
                </a:solidFill>
                <a:latin typeface="Times New Roman"/>
                <a:cs typeface="Times New Roman"/>
              </a:rPr>
              <a:t>word</a:t>
            </a:r>
            <a:r>
              <a:rPr sz="2000" spc="1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(x)</a:t>
            </a:r>
            <a:r>
              <a:rPr sz="2000" spc="1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occurs</a:t>
            </a:r>
            <a:r>
              <a:rPr sz="2000" spc="1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2000" spc="19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2000" spc="1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particular</a:t>
            </a:r>
            <a:r>
              <a:rPr sz="2000" spc="1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document</a:t>
            </a:r>
            <a:r>
              <a:rPr sz="2000" spc="1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(y)</a:t>
            </a:r>
            <a:r>
              <a:rPr sz="2000" spc="1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divided</a:t>
            </a:r>
            <a:r>
              <a:rPr sz="2000" spc="1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by</a:t>
            </a:r>
            <a:r>
              <a:rPr sz="2000" spc="19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000" spc="1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total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number</a:t>
            </a:r>
            <a:r>
              <a:rPr sz="2000" spc="-7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2000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02020"/>
                </a:solidFill>
                <a:latin typeface="Times New Roman"/>
                <a:cs typeface="Times New Roman"/>
              </a:rPr>
              <a:t>words</a:t>
            </a:r>
            <a:r>
              <a:rPr sz="2000" spc="-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20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sz="2000" spc="-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document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363723" y="152400"/>
            <a:ext cx="9622790" cy="6583680"/>
            <a:chOff x="2363723" y="152400"/>
            <a:chExt cx="9622790" cy="6583680"/>
          </a:xfrm>
        </p:grpSpPr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63723" y="4392166"/>
              <a:ext cx="6691883" cy="234391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178540" y="152400"/>
              <a:ext cx="807720" cy="8077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335" y="0"/>
            <a:ext cx="12171045" cy="6858000"/>
            <a:chOff x="21335" y="0"/>
            <a:chExt cx="1217104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9" y="0"/>
              <a:ext cx="1214627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35" y="106730"/>
              <a:ext cx="1482598" cy="78468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0808" y="106730"/>
              <a:ext cx="2896997" cy="78468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2722" y="200405"/>
            <a:ext cx="3571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Model</a:t>
            </a:r>
            <a:r>
              <a:rPr spc="-125" dirty="0"/>
              <a:t> </a:t>
            </a:r>
            <a:r>
              <a:rPr spc="-25" dirty="0"/>
              <a:t>Preprocessing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33172" y="152400"/>
            <a:ext cx="11753215" cy="6078220"/>
            <a:chOff x="233172" y="152400"/>
            <a:chExt cx="11753215" cy="607822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800" y="981455"/>
              <a:ext cx="1402080" cy="3017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9372" y="990600"/>
              <a:ext cx="1379219" cy="2727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7839" y="986027"/>
              <a:ext cx="1136903" cy="2346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73936" y="995172"/>
              <a:ext cx="1110996" cy="2057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73323" y="986027"/>
              <a:ext cx="726948" cy="2346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79519" y="987552"/>
              <a:ext cx="580644" cy="2331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88663" y="996696"/>
              <a:ext cx="550163" cy="2057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3172" y="3429000"/>
              <a:ext cx="5862828" cy="28011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5748" y="3454908"/>
              <a:ext cx="5273040" cy="25633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178540" y="152400"/>
              <a:ext cx="807720" cy="80772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04901" y="1335405"/>
            <a:ext cx="10354945" cy="187960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279400">
              <a:lnSpc>
                <a:spcPts val="2390"/>
              </a:lnSpc>
              <a:spcBef>
                <a:spcPts val="190"/>
              </a:spcBef>
            </a:pPr>
            <a:r>
              <a:rPr sz="2000" b="1" spc="-100" dirty="0">
                <a:solidFill>
                  <a:srgbClr val="202020"/>
                </a:solidFill>
                <a:latin typeface="Times New Roman"/>
                <a:cs typeface="Times New Roman"/>
              </a:rPr>
              <a:t>InverseDocumentFrequency</a:t>
            </a:r>
            <a:r>
              <a:rPr sz="2000" b="1" spc="-2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02020"/>
                </a:solidFill>
                <a:latin typeface="Tahoma"/>
                <a:cs typeface="Tahoma"/>
              </a:rPr>
              <a:t>-</a:t>
            </a:r>
            <a:r>
              <a:rPr sz="2000" b="1" spc="-229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sz="2000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measures</a:t>
            </a:r>
            <a:r>
              <a:rPr sz="20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importance</a:t>
            </a:r>
            <a:r>
              <a:rPr sz="20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02020"/>
                </a:solidFill>
                <a:latin typeface="Times New Roman"/>
                <a:cs typeface="Times New Roman"/>
              </a:rPr>
              <a:t>word</a:t>
            </a:r>
            <a:r>
              <a:rPr sz="20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20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000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corpus.</a:t>
            </a:r>
            <a:r>
              <a:rPr sz="2000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sz="20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measures</a:t>
            </a:r>
            <a:r>
              <a:rPr sz="20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02020"/>
                </a:solidFill>
                <a:latin typeface="Times New Roman"/>
                <a:cs typeface="Times New Roman"/>
              </a:rPr>
              <a:t>how </a:t>
            </a:r>
            <a:r>
              <a:rPr sz="2000" spc="-484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common</a:t>
            </a:r>
            <a:r>
              <a:rPr sz="20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particular</a:t>
            </a:r>
            <a:r>
              <a:rPr sz="2000" spc="-1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02020"/>
                </a:solidFill>
                <a:latin typeface="Times New Roman"/>
                <a:cs typeface="Times New Roman"/>
              </a:rPr>
              <a:t>word</a:t>
            </a:r>
            <a:r>
              <a:rPr sz="2000" spc="-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2000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across</a:t>
            </a:r>
            <a:r>
              <a:rPr sz="2000" spc="-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all</a:t>
            </a:r>
            <a:r>
              <a:rPr sz="20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0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documents</a:t>
            </a:r>
            <a:r>
              <a:rPr sz="2000" spc="-9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000" spc="-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corpus.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25"/>
              </a:lnSpc>
            </a:pP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sz="2000" spc="-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20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0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logarithmic</a:t>
            </a:r>
            <a:r>
              <a:rPr sz="2000" spc="-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ratio</a:t>
            </a:r>
            <a:r>
              <a:rPr sz="20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02020"/>
                </a:solidFill>
                <a:latin typeface="Times New Roman"/>
                <a:cs typeface="Times New Roman"/>
              </a:rPr>
              <a:t>no.</a:t>
            </a:r>
            <a:r>
              <a:rPr sz="20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total</a:t>
            </a:r>
            <a:r>
              <a:rPr sz="2000" spc="-7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documents</a:t>
            </a:r>
            <a:r>
              <a:rPr sz="2000" spc="-9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20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02020"/>
                </a:solidFill>
                <a:latin typeface="Times New Roman"/>
                <a:cs typeface="Times New Roman"/>
              </a:rPr>
              <a:t>no.</a:t>
            </a:r>
            <a:r>
              <a:rPr sz="20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document</a:t>
            </a:r>
            <a:r>
              <a:rPr sz="2000" spc="-7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with</a:t>
            </a:r>
            <a:r>
              <a:rPr sz="2000" spc="-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particular</a:t>
            </a:r>
            <a:r>
              <a:rPr sz="2000" spc="-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02020"/>
                </a:solidFill>
                <a:latin typeface="Times New Roman"/>
                <a:cs typeface="Times New Roman"/>
              </a:rPr>
              <a:t>word.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000" spc="-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difference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20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000" spc="-114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Times New Roman"/>
              </a:rPr>
              <a:t>TF-IDF</a:t>
            </a:r>
            <a:r>
              <a:rPr sz="20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method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2000" spc="-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sz="2000" spc="-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each</a:t>
            </a:r>
            <a:r>
              <a:rPr sz="2000" spc="-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cell</a:t>
            </a:r>
            <a:r>
              <a:rPr sz="20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doesn’t</a:t>
            </a:r>
            <a:r>
              <a:rPr sz="2000" spc="-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indicate</a:t>
            </a:r>
            <a:r>
              <a:rPr sz="2000" spc="-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000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term</a:t>
            </a:r>
            <a:r>
              <a:rPr sz="2000" spc="-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02020"/>
                </a:solidFill>
                <a:latin typeface="Times New Roman"/>
                <a:cs typeface="Times New Roman"/>
              </a:rPr>
              <a:t>frequency,</a:t>
            </a:r>
            <a:r>
              <a:rPr sz="2000" spc="-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Times New Roman"/>
              </a:rPr>
              <a:t>but</a:t>
            </a:r>
            <a:r>
              <a:rPr sz="2000" spc="-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contains </a:t>
            </a:r>
            <a:r>
              <a:rPr sz="2000" spc="-484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2000" spc="-1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Times New Roman"/>
              </a:rPr>
              <a:t>weight</a:t>
            </a:r>
            <a:r>
              <a:rPr sz="2000" spc="-1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value</a:t>
            </a:r>
            <a:r>
              <a:rPr sz="2000" spc="-1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sz="2000" spc="-1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signifies</a:t>
            </a:r>
            <a:r>
              <a:rPr sz="2000" spc="-1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202020"/>
                </a:solidFill>
                <a:latin typeface="Times New Roman"/>
                <a:cs typeface="Times New Roman"/>
              </a:rPr>
              <a:t>how</a:t>
            </a:r>
            <a:r>
              <a:rPr sz="2000" spc="-9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important</a:t>
            </a:r>
            <a:r>
              <a:rPr sz="2000" spc="-1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2000" spc="-1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Times New Roman"/>
              </a:rPr>
              <a:t>word</a:t>
            </a:r>
            <a:r>
              <a:rPr sz="2000" spc="-10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2000" spc="-1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sz="2000" spc="-1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02020"/>
                </a:solidFill>
                <a:latin typeface="Times New Roman"/>
                <a:cs typeface="Times New Roman"/>
              </a:rPr>
              <a:t>an</a:t>
            </a:r>
            <a:r>
              <a:rPr sz="2000" spc="-1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02020"/>
                </a:solidFill>
                <a:latin typeface="Times New Roman"/>
                <a:cs typeface="Times New Roman"/>
              </a:rPr>
              <a:t>individual</a:t>
            </a:r>
            <a:r>
              <a:rPr sz="2000" spc="-1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Times New Roman"/>
              </a:rPr>
              <a:t>text</a:t>
            </a:r>
            <a:r>
              <a:rPr sz="2000" spc="-1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02020"/>
                </a:solidFill>
                <a:latin typeface="Times New Roman"/>
                <a:cs typeface="Times New Roman"/>
              </a:rPr>
              <a:t>message</a:t>
            </a:r>
            <a:r>
              <a:rPr sz="2000" spc="-1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Times New Roman"/>
              </a:rPr>
              <a:t>or</a:t>
            </a:r>
            <a:r>
              <a:rPr sz="2000" spc="-1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02020"/>
                </a:solidFill>
                <a:latin typeface="Times New Roman"/>
                <a:cs typeface="Times New Roman"/>
              </a:rPr>
              <a:t>document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2670" y="94538"/>
            <a:ext cx="3844925" cy="1116965"/>
            <a:chOff x="402670" y="94538"/>
            <a:chExt cx="3844925" cy="11169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670" y="378500"/>
              <a:ext cx="1433287" cy="4164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824" y="94538"/>
              <a:ext cx="2607310" cy="111691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0491" y="231089"/>
            <a:ext cx="3556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Model</a:t>
            </a:r>
            <a:r>
              <a:rPr sz="4000" spc="-225" dirty="0"/>
              <a:t> </a:t>
            </a:r>
            <a:r>
              <a:rPr sz="4000" spc="-55" dirty="0"/>
              <a:t>Training</a:t>
            </a:r>
            <a:endParaRPr sz="40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817" y="2128915"/>
            <a:ext cx="103829" cy="9391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08470" y="1877529"/>
            <a:ext cx="5535930" cy="675005"/>
            <a:chOff x="808470" y="1877529"/>
            <a:chExt cx="5535930" cy="67500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8470" y="2067647"/>
              <a:ext cx="1043494" cy="29468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9072" y="1877529"/>
              <a:ext cx="1802764" cy="6749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98876" y="1877529"/>
              <a:ext cx="975169" cy="67491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49623" y="1877529"/>
              <a:ext cx="1100137" cy="6749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49139" y="1877529"/>
              <a:ext cx="1282953" cy="67491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04687" y="1877529"/>
              <a:ext cx="839558" cy="674916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817" y="2860436"/>
            <a:ext cx="103829" cy="93917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808552" y="2609049"/>
            <a:ext cx="3216275" cy="675005"/>
            <a:chOff x="808552" y="2609049"/>
            <a:chExt cx="3216275" cy="675005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8552" y="2799167"/>
              <a:ext cx="1110381" cy="22814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75459" y="2609049"/>
              <a:ext cx="944702" cy="6749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91156" y="2609049"/>
              <a:ext cx="1633473" cy="674916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817" y="3591955"/>
            <a:ext cx="103829" cy="93917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807281" y="3340569"/>
            <a:ext cx="2775585" cy="675005"/>
            <a:chOff x="807281" y="3340569"/>
            <a:chExt cx="2775585" cy="675005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7281" y="3530686"/>
              <a:ext cx="480771" cy="22814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9095" y="3340569"/>
              <a:ext cx="1129093" cy="67491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49195" y="3340569"/>
              <a:ext cx="1633474" cy="674916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817" y="4323476"/>
            <a:ext cx="103829" cy="93917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817192" y="4072089"/>
            <a:ext cx="2179320" cy="675005"/>
            <a:chOff x="817192" y="4072089"/>
            <a:chExt cx="2179320" cy="675005"/>
          </a:xfrm>
        </p:grpSpPr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7192" y="4262207"/>
              <a:ext cx="680393" cy="22814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62455" y="4072089"/>
              <a:ext cx="1633474" cy="674916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817" y="5054996"/>
            <a:ext cx="103829" cy="93917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826642" y="4803609"/>
            <a:ext cx="2169795" cy="675005"/>
            <a:chOff x="826642" y="4803609"/>
            <a:chExt cx="2169795" cy="675005"/>
          </a:xfrm>
        </p:grpSpPr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6642" y="4993727"/>
              <a:ext cx="670943" cy="22814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62455" y="4803609"/>
              <a:ext cx="1633474" cy="67491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459435" y="1228725"/>
            <a:ext cx="5694045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Model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Used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Logistic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Regression</a:t>
            </a:r>
            <a:r>
              <a:rPr sz="2400" b="1" spc="-5" dirty="0">
                <a:latin typeface="Times New Roman"/>
                <a:cs typeface="Times New Roman"/>
              </a:rPr>
              <a:t> with </a:t>
            </a:r>
            <a:r>
              <a:rPr sz="2400" b="1" dirty="0">
                <a:latin typeface="Times New Roman"/>
                <a:cs typeface="Times New Roman"/>
              </a:rPr>
              <a:t>Grid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Search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CV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Decisi</a:t>
            </a:r>
            <a:r>
              <a:rPr sz="2400" b="1" spc="-20" dirty="0">
                <a:latin typeface="Times New Roman"/>
                <a:cs typeface="Times New Roman"/>
              </a:rPr>
              <a:t>o</a:t>
            </a:r>
            <a:r>
              <a:rPr sz="2400" b="1" spc="-5" dirty="0">
                <a:latin typeface="Times New Roman"/>
                <a:cs typeface="Times New Roman"/>
              </a:rPr>
              <a:t>n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spc="-260" dirty="0">
                <a:latin typeface="Times New Roman"/>
                <a:cs typeface="Times New Roman"/>
              </a:rPr>
              <a:t>T</a:t>
            </a:r>
            <a:r>
              <a:rPr sz="2400" b="1" spc="-120" dirty="0">
                <a:latin typeface="Times New Roman"/>
                <a:cs typeface="Times New Roman"/>
              </a:rPr>
              <a:t>r</a:t>
            </a:r>
            <a:r>
              <a:rPr sz="2400" b="1" spc="-70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Clas</a:t>
            </a:r>
            <a:r>
              <a:rPr sz="2400" b="1" dirty="0">
                <a:latin typeface="Times New Roman"/>
                <a:cs typeface="Times New Roman"/>
              </a:rPr>
              <a:t>sifi</a:t>
            </a:r>
            <a:r>
              <a:rPr sz="2400" b="1" spc="-10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XG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Boost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Classifier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KNN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Classifier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SVM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Classifier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178540" y="152400"/>
            <a:ext cx="807720" cy="80772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010400" y="2743199"/>
            <a:ext cx="4572000" cy="37307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0406" y="164541"/>
            <a:ext cx="10116185" cy="1007744"/>
            <a:chOff x="370406" y="164541"/>
            <a:chExt cx="10116185" cy="100774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406" y="421082"/>
              <a:ext cx="2778591" cy="3705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0275" y="164541"/>
              <a:ext cx="2221865" cy="1007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2876" y="164541"/>
              <a:ext cx="1150416" cy="1007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7612" y="164541"/>
              <a:ext cx="5208778" cy="100716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3611" y="285115"/>
            <a:ext cx="9860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Performance</a:t>
            </a:r>
            <a:r>
              <a:rPr sz="3600" spc="-50" dirty="0"/>
              <a:t> </a:t>
            </a:r>
            <a:r>
              <a:rPr sz="3600" spc="-5" dirty="0"/>
              <a:t>metrics</a:t>
            </a:r>
            <a:r>
              <a:rPr sz="3600" spc="-10" dirty="0"/>
              <a:t> </a:t>
            </a:r>
            <a:r>
              <a:rPr sz="3600" dirty="0"/>
              <a:t>of</a:t>
            </a:r>
            <a:r>
              <a:rPr sz="3600" spc="-25" dirty="0"/>
              <a:t> </a:t>
            </a:r>
            <a:r>
              <a:rPr sz="3600" spc="-10" dirty="0"/>
              <a:t>classification</a:t>
            </a:r>
            <a:r>
              <a:rPr sz="3600" spc="-55" dirty="0"/>
              <a:t> </a:t>
            </a:r>
            <a:r>
              <a:rPr sz="3600" spc="-5" dirty="0"/>
              <a:t>models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0600" y="1295400"/>
            <a:ext cx="6355080" cy="50596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02880" y="1478280"/>
            <a:ext cx="3605783" cy="298704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00716" y="5753099"/>
            <a:ext cx="1764792" cy="11048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178540" y="152400"/>
            <a:ext cx="807720" cy="8077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775" y="1042161"/>
            <a:ext cx="11462385" cy="1190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solidFill>
                  <a:srgbClr val="042C85"/>
                </a:solidFill>
                <a:latin typeface="Times New Roman"/>
                <a:cs typeface="Times New Roman"/>
              </a:rPr>
              <a:t>Precision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spc="-15" dirty="0">
                <a:solidFill>
                  <a:srgbClr val="292929"/>
                </a:solidFill>
                <a:latin typeface="Times New Roman"/>
                <a:cs typeface="Times New Roman"/>
              </a:rPr>
              <a:t>Precision</a:t>
            </a:r>
            <a:r>
              <a:rPr sz="2000" spc="4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2000" spc="4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2000" spc="3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proportion</a:t>
            </a:r>
            <a:r>
              <a:rPr sz="2000" spc="4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2000" spc="3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correct</a:t>
            </a:r>
            <a:r>
              <a:rPr sz="2000" spc="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predictions</a:t>
            </a:r>
            <a:r>
              <a:rPr sz="2000" spc="4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Times New Roman"/>
                <a:cs typeface="Times New Roman"/>
              </a:rPr>
              <a:t>among</a:t>
            </a:r>
            <a:r>
              <a:rPr sz="2000" spc="8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Times New Roman"/>
                <a:cs typeface="Times New Roman"/>
              </a:rPr>
              <a:t>all</a:t>
            </a:r>
            <a:r>
              <a:rPr sz="2000" spc="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predictions</a:t>
            </a:r>
            <a:r>
              <a:rPr sz="2000" spc="2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2000" spc="3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20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Times New Roman"/>
                <a:cs typeface="Times New Roman"/>
              </a:rPr>
              <a:t>certain</a:t>
            </a:r>
            <a:r>
              <a:rPr sz="2000" spc="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Times New Roman"/>
                <a:cs typeface="Times New Roman"/>
              </a:rPr>
              <a:t>class.</a:t>
            </a:r>
            <a:r>
              <a:rPr sz="2000" spc="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2000" spc="3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other</a:t>
            </a:r>
            <a:r>
              <a:rPr sz="2000" spc="3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words,</a:t>
            </a:r>
            <a:r>
              <a:rPr sz="2000" spc="3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2000" spc="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2000" spc="4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proportion</a:t>
            </a:r>
            <a:r>
              <a:rPr sz="2000" spc="-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2000" spc="-4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true</a:t>
            </a:r>
            <a:r>
              <a:rPr sz="2000" spc="-7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positives</a:t>
            </a:r>
            <a:r>
              <a:rPr sz="2000" spc="-10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Times New Roman"/>
                <a:cs typeface="Times New Roman"/>
              </a:rPr>
              <a:t>among</a:t>
            </a:r>
            <a:r>
              <a:rPr sz="2000" spc="-2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all</a:t>
            </a:r>
            <a:r>
              <a:rPr sz="2000" spc="-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positive</a:t>
            </a:r>
            <a:r>
              <a:rPr sz="2000" spc="-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predictions.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6775" y="3240570"/>
            <a:ext cx="11438890" cy="127381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36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Accuracy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Accuracy</a:t>
            </a:r>
            <a:r>
              <a:rPr sz="2000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20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2000" spc="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proportion</a:t>
            </a:r>
            <a:r>
              <a:rPr sz="2000" spc="4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2000" spc="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Times New Roman"/>
                <a:cs typeface="Times New Roman"/>
              </a:rPr>
              <a:t>examples</a:t>
            </a:r>
            <a:r>
              <a:rPr sz="2000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2000" spc="4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were</a:t>
            </a:r>
            <a:r>
              <a:rPr sz="2000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Times New Roman"/>
                <a:cs typeface="Times New Roman"/>
              </a:rPr>
              <a:t>correctly</a:t>
            </a:r>
            <a:r>
              <a:rPr sz="2000" spc="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Times New Roman"/>
                <a:cs typeface="Times New Roman"/>
              </a:rPr>
              <a:t>classified.</a:t>
            </a:r>
            <a:r>
              <a:rPr sz="2000" spc="4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More</a:t>
            </a:r>
            <a:r>
              <a:rPr sz="2000" spc="8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92929"/>
                </a:solidFill>
                <a:latin typeface="Times New Roman"/>
                <a:cs typeface="Times New Roman"/>
              </a:rPr>
              <a:t>precisely,</a:t>
            </a:r>
            <a:r>
              <a:rPr sz="2000" spc="3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2000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20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sum</a:t>
            </a:r>
            <a:r>
              <a:rPr sz="2000" spc="4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2000" spc="7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2000" spc="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Times New Roman"/>
                <a:cs typeface="Times New Roman"/>
              </a:rPr>
              <a:t>number</a:t>
            </a:r>
            <a:r>
              <a:rPr sz="2000" spc="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true</a:t>
            </a:r>
            <a:r>
              <a:rPr sz="2000" spc="-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positives</a:t>
            </a:r>
            <a:r>
              <a:rPr sz="2000" spc="-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2000" spc="-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true</a:t>
            </a:r>
            <a:r>
              <a:rPr sz="2000" spc="-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negatives,</a:t>
            </a:r>
            <a:r>
              <a:rPr sz="2000" spc="-8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divided</a:t>
            </a:r>
            <a:r>
              <a:rPr sz="2000" spc="-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by</a:t>
            </a:r>
            <a:r>
              <a:rPr sz="2000" spc="-2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2000" spc="-4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Times New Roman"/>
                <a:cs typeface="Times New Roman"/>
              </a:rPr>
              <a:t>number</a:t>
            </a:r>
            <a:r>
              <a:rPr sz="2000" spc="-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2000" spc="-3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Times New Roman"/>
                <a:cs typeface="Times New Roman"/>
              </a:rPr>
              <a:t>examples</a:t>
            </a:r>
            <a:r>
              <a:rPr sz="2000" spc="-3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2000" spc="-5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dataset.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4139" y="4959096"/>
            <a:ext cx="5954268" cy="8290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5403" y="2694432"/>
            <a:ext cx="3201924" cy="67513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9247" y="121869"/>
            <a:ext cx="7231380" cy="1007744"/>
            <a:chOff x="79247" y="121869"/>
            <a:chExt cx="7231380" cy="1007744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247" y="121869"/>
              <a:ext cx="900493" cy="10071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047" y="121869"/>
              <a:ext cx="766381" cy="10071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735" y="121869"/>
              <a:ext cx="850214" cy="10071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9243" y="121869"/>
              <a:ext cx="850214" cy="10071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3751" y="121869"/>
              <a:ext cx="722160" cy="10071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0244" y="121869"/>
              <a:ext cx="850214" cy="10071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4751" y="121869"/>
              <a:ext cx="722160" cy="10071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71244" y="121869"/>
              <a:ext cx="1153490" cy="10071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11324" y="121869"/>
              <a:ext cx="1180896" cy="10071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6540" y="121869"/>
              <a:ext cx="850214" cy="10071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51047" y="121869"/>
              <a:ext cx="874572" cy="10071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29940" y="121869"/>
              <a:ext cx="1537589" cy="10071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54068" y="121869"/>
              <a:ext cx="926414" cy="10071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84776" y="121869"/>
              <a:ext cx="874572" cy="10071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63668" y="121869"/>
              <a:ext cx="874572" cy="10071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67527" y="121869"/>
              <a:ext cx="1180884" cy="10071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52744" y="121869"/>
              <a:ext cx="850214" cy="10071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07251" y="121869"/>
              <a:ext cx="850214" cy="10071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61759" y="121869"/>
              <a:ext cx="722160" cy="10071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88252" y="121869"/>
              <a:ext cx="722160" cy="1007160"/>
            </a:xfrm>
            <a:prstGeom prst="rect">
              <a:avLst/>
            </a:prstGeom>
          </p:spPr>
        </p:pic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66471" y="242696"/>
            <a:ext cx="6662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</a:t>
            </a:r>
            <a:r>
              <a:rPr sz="3600" spc="-55" dirty="0"/>
              <a:t>r</a:t>
            </a:r>
            <a:r>
              <a:rPr sz="3600" dirty="0"/>
              <a:t>ec</a:t>
            </a:r>
            <a:r>
              <a:rPr sz="3600" spc="-5" dirty="0"/>
              <a:t>i</a:t>
            </a:r>
            <a:r>
              <a:rPr sz="3600" dirty="0"/>
              <a:t>s</a:t>
            </a:r>
            <a:r>
              <a:rPr sz="3600" spc="-5" dirty="0"/>
              <a:t>io</a:t>
            </a:r>
            <a:r>
              <a:rPr sz="3600" dirty="0"/>
              <a:t>n</a:t>
            </a:r>
            <a:r>
              <a:rPr sz="3600" spc="-360" dirty="0"/>
              <a:t> </a:t>
            </a:r>
            <a:r>
              <a:rPr sz="3600" dirty="0"/>
              <a:t>Acc</a:t>
            </a:r>
            <a:r>
              <a:rPr sz="3600" spc="-5" dirty="0"/>
              <a:t>urac</a:t>
            </a:r>
            <a:r>
              <a:rPr sz="3600" dirty="0"/>
              <a:t>y</a:t>
            </a:r>
            <a:r>
              <a:rPr sz="3600" spc="-345" dirty="0"/>
              <a:t> </a:t>
            </a:r>
            <a:r>
              <a:rPr sz="3600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-20" dirty="0"/>
              <a:t> </a:t>
            </a:r>
            <a:r>
              <a:rPr sz="3600" dirty="0"/>
              <a:t>Reca</a:t>
            </a:r>
            <a:r>
              <a:rPr sz="3600" spc="-5" dirty="0"/>
              <a:t>l</a:t>
            </a:r>
            <a:r>
              <a:rPr sz="3600" dirty="0"/>
              <a:t>l</a:t>
            </a:r>
            <a:endParaRPr sz="3600"/>
          </a:p>
        </p:txBody>
      </p:sp>
      <p:pic>
        <p:nvPicPr>
          <p:cNvPr id="28" name="object 2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178540" y="152400"/>
            <a:ext cx="807720" cy="80772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667000" y="0"/>
            <a:ext cx="6858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4904" y="131013"/>
            <a:ext cx="6926580" cy="1007744"/>
            <a:chOff x="374904" y="131013"/>
            <a:chExt cx="6926580" cy="100774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907" y="387554"/>
              <a:ext cx="293845" cy="3705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904" y="131013"/>
              <a:ext cx="766381" cy="1007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592" y="131013"/>
              <a:ext cx="850214" cy="1007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0100" y="131013"/>
              <a:ext cx="850214" cy="10071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4608" y="131013"/>
              <a:ext cx="722160" cy="10071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1100" y="131013"/>
              <a:ext cx="850214" cy="10071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5607" y="131013"/>
              <a:ext cx="722160" cy="10071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2100" y="131013"/>
              <a:ext cx="1153490" cy="10071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02180" y="131013"/>
              <a:ext cx="1180896" cy="10071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7396" y="131013"/>
              <a:ext cx="850214" cy="10071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41904" y="131013"/>
              <a:ext cx="874572" cy="10071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20796" y="131013"/>
              <a:ext cx="1537589" cy="10071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44924" y="131013"/>
              <a:ext cx="926414" cy="10071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75632" y="131013"/>
              <a:ext cx="874572" cy="10071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54524" y="131013"/>
              <a:ext cx="874572" cy="10071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58383" y="131013"/>
              <a:ext cx="1180896" cy="10071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3600" y="131013"/>
              <a:ext cx="850214" cy="10071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98107" y="131013"/>
              <a:ext cx="850214" cy="10071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52615" y="131013"/>
              <a:ext cx="722160" cy="10071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79107" y="131013"/>
              <a:ext cx="722160" cy="1007160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57022" y="252221"/>
            <a:ext cx="6662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</a:t>
            </a:r>
            <a:r>
              <a:rPr sz="3600" spc="-60" dirty="0"/>
              <a:t>r</a:t>
            </a:r>
            <a:r>
              <a:rPr sz="3600" dirty="0"/>
              <a:t>ec</a:t>
            </a:r>
            <a:r>
              <a:rPr sz="3600" spc="-5" dirty="0"/>
              <a:t>i</a:t>
            </a:r>
            <a:r>
              <a:rPr sz="3600" dirty="0"/>
              <a:t>s</a:t>
            </a:r>
            <a:r>
              <a:rPr sz="3600" spc="-5" dirty="0"/>
              <a:t>io</a:t>
            </a:r>
            <a:r>
              <a:rPr sz="3600" dirty="0"/>
              <a:t>n</a:t>
            </a:r>
            <a:r>
              <a:rPr sz="3600" spc="-360" dirty="0"/>
              <a:t> </a:t>
            </a:r>
            <a:r>
              <a:rPr sz="3600" dirty="0"/>
              <a:t>Acc</a:t>
            </a:r>
            <a:r>
              <a:rPr sz="3600" spc="-5" dirty="0"/>
              <a:t>ur</a:t>
            </a:r>
            <a:r>
              <a:rPr sz="3600" spc="5" dirty="0"/>
              <a:t>a</a:t>
            </a:r>
            <a:r>
              <a:rPr sz="3600" spc="-5" dirty="0"/>
              <a:t>c</a:t>
            </a:r>
            <a:r>
              <a:rPr sz="3600" dirty="0"/>
              <a:t>y</a:t>
            </a:r>
            <a:r>
              <a:rPr sz="3600" spc="-350" dirty="0"/>
              <a:t> </a:t>
            </a:r>
            <a:r>
              <a:rPr sz="3600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-20" dirty="0"/>
              <a:t> </a:t>
            </a:r>
            <a:r>
              <a:rPr sz="3600" dirty="0"/>
              <a:t>Reca</a:t>
            </a:r>
            <a:r>
              <a:rPr sz="3600" spc="-5" dirty="0"/>
              <a:t>l</a:t>
            </a:r>
            <a:r>
              <a:rPr sz="3600" dirty="0"/>
              <a:t>l</a:t>
            </a:r>
            <a:endParaRPr sz="3600"/>
          </a:p>
        </p:txBody>
      </p:sp>
      <p:sp>
        <p:nvSpPr>
          <p:cNvPr id="24" name="object 24"/>
          <p:cNvSpPr txBox="1"/>
          <p:nvPr/>
        </p:nvSpPr>
        <p:spPr>
          <a:xfrm>
            <a:off x="357022" y="921614"/>
            <a:ext cx="11469370" cy="1680210"/>
          </a:xfrm>
          <a:prstGeom prst="rect">
            <a:avLst/>
          </a:prstGeom>
        </p:spPr>
        <p:txBody>
          <a:bodyPr vert="horz" wrap="square" lIns="0" tIns="331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10"/>
              </a:spcBef>
            </a:pPr>
            <a:r>
              <a:rPr sz="3600" b="1" dirty="0">
                <a:solidFill>
                  <a:srgbClr val="042C85"/>
                </a:solidFill>
                <a:latin typeface="Times New Roman"/>
                <a:cs typeface="Times New Roman"/>
              </a:rPr>
              <a:t>Recall</a:t>
            </a:r>
            <a:endParaRPr sz="3600">
              <a:latin typeface="Times New Roman"/>
              <a:cs typeface="Times New Roman"/>
            </a:endParaRPr>
          </a:p>
          <a:p>
            <a:pPr marL="24765" marR="5080">
              <a:lnSpc>
                <a:spcPct val="100000"/>
              </a:lnSpc>
              <a:spcBef>
                <a:spcPts val="1395"/>
              </a:spcBef>
            </a:pPr>
            <a:r>
              <a:rPr sz="2000" spc="-30" dirty="0">
                <a:solidFill>
                  <a:srgbClr val="292929"/>
                </a:solidFill>
                <a:latin typeface="Calibri"/>
                <a:cs typeface="Calibri"/>
              </a:rPr>
              <a:t>Recall</a:t>
            </a:r>
            <a:r>
              <a:rPr sz="2000" spc="1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2000" spc="18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2000" spc="17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Calibri"/>
                <a:cs typeface="Calibri"/>
              </a:rPr>
              <a:t>proportion</a:t>
            </a:r>
            <a:r>
              <a:rPr sz="2000" spc="114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2000" spc="1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92929"/>
                </a:solidFill>
                <a:latin typeface="Calibri"/>
                <a:cs typeface="Calibri"/>
              </a:rPr>
              <a:t>examples</a:t>
            </a:r>
            <a:r>
              <a:rPr sz="2000" spc="19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2000" spc="1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2000" spc="18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Calibri"/>
                <a:cs typeface="Calibri"/>
              </a:rPr>
              <a:t>certain</a:t>
            </a:r>
            <a:r>
              <a:rPr sz="2000" spc="18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92929"/>
                </a:solidFill>
                <a:latin typeface="Calibri"/>
                <a:cs typeface="Calibri"/>
              </a:rPr>
              <a:t>class</a:t>
            </a:r>
            <a:r>
              <a:rPr sz="2000" spc="18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Calibri"/>
                <a:cs typeface="Calibri"/>
              </a:rPr>
              <a:t>that</a:t>
            </a:r>
            <a:r>
              <a:rPr sz="2000" spc="18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292929"/>
                </a:solidFill>
                <a:latin typeface="Calibri"/>
                <a:cs typeface="Calibri"/>
              </a:rPr>
              <a:t>have</a:t>
            </a:r>
            <a:r>
              <a:rPr sz="2000" spc="1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Calibri"/>
                <a:cs typeface="Calibri"/>
              </a:rPr>
              <a:t>been</a:t>
            </a:r>
            <a:r>
              <a:rPr sz="2000" spc="1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Calibri"/>
                <a:cs typeface="Calibri"/>
              </a:rPr>
              <a:t>predicted</a:t>
            </a:r>
            <a:r>
              <a:rPr sz="2000" spc="1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Calibri"/>
                <a:cs typeface="Calibri"/>
              </a:rPr>
              <a:t>by</a:t>
            </a:r>
            <a:r>
              <a:rPr sz="2000" spc="1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2000" spc="17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92929"/>
                </a:solidFill>
                <a:latin typeface="Calibri"/>
                <a:cs typeface="Calibri"/>
              </a:rPr>
              <a:t>model</a:t>
            </a:r>
            <a:r>
              <a:rPr sz="2000" spc="1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92929"/>
                </a:solidFill>
                <a:latin typeface="Calibri"/>
                <a:cs typeface="Calibri"/>
              </a:rPr>
              <a:t>as</a:t>
            </a:r>
            <a:r>
              <a:rPr sz="2000" spc="19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Calibri"/>
                <a:cs typeface="Calibri"/>
              </a:rPr>
              <a:t>belonging</a:t>
            </a:r>
            <a:r>
              <a:rPr sz="2000" spc="1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92929"/>
                </a:solidFill>
                <a:latin typeface="Calibri"/>
                <a:cs typeface="Calibri"/>
              </a:rPr>
              <a:t>to </a:t>
            </a:r>
            <a:r>
              <a:rPr sz="2000" spc="-4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Calibri"/>
                <a:cs typeface="Calibri"/>
              </a:rPr>
              <a:t>class.</a:t>
            </a:r>
            <a:r>
              <a:rPr sz="20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92929"/>
                </a:solidFill>
                <a:latin typeface="Calibri"/>
                <a:cs typeface="Calibri"/>
              </a:rPr>
              <a:t>In</a:t>
            </a:r>
            <a:r>
              <a:rPr sz="20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Calibri"/>
                <a:cs typeface="Calibri"/>
              </a:rPr>
              <a:t>other</a:t>
            </a:r>
            <a:r>
              <a:rPr sz="20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92929"/>
                </a:solidFill>
                <a:latin typeface="Calibri"/>
                <a:cs typeface="Calibri"/>
              </a:rPr>
              <a:t>words,</a:t>
            </a:r>
            <a:r>
              <a:rPr sz="2000" spc="-6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Calibri"/>
                <a:cs typeface="Calibri"/>
              </a:rPr>
              <a:t>it</a:t>
            </a:r>
            <a:r>
              <a:rPr sz="2000" spc="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Calibri"/>
                <a:cs typeface="Calibri"/>
              </a:rPr>
              <a:t>proportion</a:t>
            </a:r>
            <a:r>
              <a:rPr sz="2000" spc="-9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92929"/>
                </a:solidFill>
                <a:latin typeface="Calibri"/>
                <a:cs typeface="Calibri"/>
              </a:rPr>
              <a:t>true </a:t>
            </a:r>
            <a:r>
              <a:rPr sz="2000" spc="-20" dirty="0">
                <a:solidFill>
                  <a:srgbClr val="292929"/>
                </a:solidFill>
                <a:latin typeface="Calibri"/>
                <a:cs typeface="Calibri"/>
              </a:rPr>
              <a:t>positives</a:t>
            </a:r>
            <a:r>
              <a:rPr sz="20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92929"/>
                </a:solidFill>
                <a:latin typeface="Calibri"/>
                <a:cs typeface="Calibri"/>
              </a:rPr>
              <a:t>among</a:t>
            </a:r>
            <a:r>
              <a:rPr sz="2000" spc="-6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92929"/>
                </a:solidFill>
                <a:latin typeface="Calibri"/>
                <a:cs typeface="Calibri"/>
              </a:rPr>
              <a:t>all</a:t>
            </a:r>
            <a:r>
              <a:rPr sz="20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92929"/>
                </a:solidFill>
                <a:latin typeface="Calibri"/>
                <a:cs typeface="Calibri"/>
              </a:rPr>
              <a:t>true</a:t>
            </a:r>
            <a:r>
              <a:rPr sz="2000" spc="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92929"/>
                </a:solidFill>
                <a:latin typeface="Calibri"/>
                <a:cs typeface="Calibri"/>
              </a:rPr>
              <a:t>examples.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495800" y="3429000"/>
            <a:ext cx="2752344" cy="67665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178540" y="152400"/>
            <a:ext cx="807720" cy="80772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543800" y="2819400"/>
            <a:ext cx="4572000" cy="373075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528" y="35001"/>
            <a:ext cx="11463655" cy="1412875"/>
            <a:chOff x="33528" y="35001"/>
            <a:chExt cx="11463655" cy="1412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291" y="291542"/>
              <a:ext cx="2246997" cy="3705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8651" y="35001"/>
              <a:ext cx="1942846" cy="1007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7787" y="35001"/>
              <a:ext cx="1991740" cy="1007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7216" y="35001"/>
              <a:ext cx="2119630" cy="10071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028" y="863262"/>
              <a:ext cx="169615" cy="1602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5740" y="739076"/>
              <a:ext cx="1170228" cy="45243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2811" y="739076"/>
              <a:ext cx="821258" cy="45243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3935" y="740727"/>
              <a:ext cx="405193" cy="45243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58339" y="740727"/>
              <a:ext cx="659714" cy="45243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97251" y="740727"/>
              <a:ext cx="568248" cy="45243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43200" y="740727"/>
              <a:ext cx="796848" cy="45243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61943" y="739076"/>
              <a:ext cx="709993" cy="45243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80104" y="739076"/>
              <a:ext cx="505815" cy="45243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48912" y="740727"/>
              <a:ext cx="1469009" cy="4524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8299" y="740727"/>
              <a:ext cx="1344041" cy="45243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22719" y="740727"/>
              <a:ext cx="580415" cy="45243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85432" y="740727"/>
              <a:ext cx="2538729" cy="45243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54668" y="740727"/>
              <a:ext cx="953846" cy="45243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838944" y="740727"/>
              <a:ext cx="938593" cy="45243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07980" y="740727"/>
              <a:ext cx="490537" cy="45243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728959" y="740727"/>
              <a:ext cx="767892" cy="45243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3528" y="995108"/>
              <a:ext cx="883716" cy="452437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87884" y="0"/>
            <a:ext cx="11238865" cy="136080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3600" spc="-5" dirty="0"/>
              <a:t>Confusion</a:t>
            </a:r>
            <a:r>
              <a:rPr sz="3600" spc="-160" dirty="0"/>
              <a:t> </a:t>
            </a:r>
            <a:r>
              <a:rPr sz="3600" dirty="0"/>
              <a:t>Matrix</a:t>
            </a:r>
            <a:r>
              <a:rPr sz="3600" spc="-55" dirty="0"/>
              <a:t> </a:t>
            </a:r>
            <a:r>
              <a:rPr sz="3600" spc="-5" dirty="0"/>
              <a:t>(count</a:t>
            </a:r>
            <a:r>
              <a:rPr sz="3600" spc="-40" dirty="0"/>
              <a:t> </a:t>
            </a:r>
            <a:r>
              <a:rPr sz="3600" spc="-5" dirty="0"/>
              <a:t>vector)</a:t>
            </a:r>
            <a:endParaRPr sz="3600"/>
          </a:p>
          <a:p>
            <a:pPr marL="78105" marR="5080">
              <a:lnSpc>
                <a:spcPct val="104400"/>
              </a:lnSpc>
              <a:spcBef>
                <a:spcPts val="610"/>
              </a:spcBef>
              <a:tabLst>
                <a:tab pos="4293870" algn="l"/>
              </a:tabLst>
            </a:pPr>
            <a:r>
              <a:rPr sz="1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1600" b="0" spc="-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0000"/>
                </a:solidFill>
                <a:latin typeface="Arial MT"/>
                <a:cs typeface="Arial MT"/>
              </a:rPr>
              <a:t>Confusion</a:t>
            </a:r>
            <a:r>
              <a:rPr sz="1600" b="0" spc="-5" dirty="0">
                <a:solidFill>
                  <a:srgbClr val="000000"/>
                </a:solidFill>
                <a:latin typeface="Arial MT"/>
                <a:cs typeface="Arial MT"/>
              </a:rPr>
              <a:t> matrix</a:t>
            </a:r>
            <a:r>
              <a:rPr sz="1600" b="0" spc="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16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an</a:t>
            </a:r>
            <a:r>
              <a:rPr sz="1600" b="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16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16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16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matrix</a:t>
            </a:r>
            <a:r>
              <a:rPr sz="1600" b="0" spc="3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Arial MT"/>
                <a:cs typeface="Arial MT"/>
              </a:rPr>
              <a:t>used</a:t>
            </a:r>
            <a:r>
              <a:rPr sz="1600" b="0" spc="18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Arial MT"/>
                <a:cs typeface="Arial MT"/>
              </a:rPr>
              <a:t>for	</a:t>
            </a:r>
            <a:r>
              <a:rPr sz="1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evaluating</a:t>
            </a:r>
            <a:r>
              <a:rPr sz="1600" b="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16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performance</a:t>
            </a:r>
            <a:r>
              <a:rPr sz="16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16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16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classification</a:t>
            </a:r>
            <a:r>
              <a:rPr sz="16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model,</a:t>
            </a:r>
            <a:r>
              <a:rPr sz="16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where N</a:t>
            </a:r>
            <a:r>
              <a:rPr sz="1600"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16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16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number</a:t>
            </a:r>
            <a:r>
              <a:rPr sz="1600" b="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16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target </a:t>
            </a:r>
            <a:r>
              <a:rPr sz="1600" b="0" spc="-3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classes.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04800" y="152400"/>
            <a:ext cx="11783695" cy="6545580"/>
            <a:chOff x="304800" y="152400"/>
            <a:chExt cx="11783695" cy="6545580"/>
          </a:xfrm>
        </p:grpSpPr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675632" y="1309116"/>
              <a:ext cx="3759708" cy="271881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800600" y="4032503"/>
              <a:ext cx="3970020" cy="255422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558783" y="1309116"/>
              <a:ext cx="3529583" cy="25374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04800" y="4032503"/>
              <a:ext cx="4296156" cy="266547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6907" y="1321308"/>
              <a:ext cx="4090416" cy="242163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343131" y="152400"/>
              <a:ext cx="643127" cy="6431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291" y="0"/>
            <a:ext cx="7334250" cy="958850"/>
            <a:chOff x="104291" y="0"/>
            <a:chExt cx="7334250" cy="958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291" y="206728"/>
              <a:ext cx="2246997" cy="3758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7127" y="0"/>
              <a:ext cx="2775077" cy="95846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6447" y="0"/>
              <a:ext cx="748093" cy="9584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8847" y="0"/>
              <a:ext cx="1331722" cy="95846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5524" y="0"/>
              <a:ext cx="2102866" cy="95846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7884" y="71754"/>
            <a:ext cx="70745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Confusion</a:t>
            </a:r>
            <a:r>
              <a:rPr sz="3600" spc="-145" dirty="0"/>
              <a:t> </a:t>
            </a:r>
            <a:r>
              <a:rPr sz="3600" spc="-5" dirty="0"/>
              <a:t>Matrix</a:t>
            </a:r>
            <a:r>
              <a:rPr sz="3600" spc="-40" dirty="0"/>
              <a:t> </a:t>
            </a:r>
            <a:r>
              <a:rPr sz="3600" spc="-5" dirty="0"/>
              <a:t>(TF-IDF</a:t>
            </a:r>
            <a:r>
              <a:rPr sz="3600" spc="-215" dirty="0"/>
              <a:t> </a:t>
            </a:r>
            <a:r>
              <a:rPr sz="3600" spc="-75" dirty="0"/>
              <a:t>Vector)</a:t>
            </a:r>
            <a:endParaRPr sz="3600"/>
          </a:p>
        </p:txBody>
      </p:sp>
      <p:grpSp>
        <p:nvGrpSpPr>
          <p:cNvPr id="9" name="object 9"/>
          <p:cNvGrpSpPr/>
          <p:nvPr/>
        </p:nvGrpSpPr>
        <p:grpSpPr>
          <a:xfrm>
            <a:off x="236220" y="914400"/>
            <a:ext cx="7781925" cy="2723515"/>
            <a:chOff x="236220" y="914400"/>
            <a:chExt cx="7781925" cy="272351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6220" y="914400"/>
              <a:ext cx="3867912" cy="270205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9664" y="914400"/>
              <a:ext cx="3848099" cy="2723388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382000" y="152400"/>
            <a:ext cx="3604260" cy="3337560"/>
            <a:chOff x="8382000" y="152400"/>
            <a:chExt cx="3604260" cy="333756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82000" y="914400"/>
              <a:ext cx="2961131" cy="25755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78539" y="152400"/>
              <a:ext cx="807720" cy="80772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92023" y="3925823"/>
            <a:ext cx="3842004" cy="260299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343400" y="3907535"/>
            <a:ext cx="4042392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Performance</a:t>
            </a:r>
            <a:r>
              <a:rPr spc="-60" dirty="0"/>
              <a:t> </a:t>
            </a:r>
            <a:r>
              <a:rPr spc="-5" dirty="0"/>
              <a:t>Metrics</a:t>
            </a:r>
            <a:r>
              <a:rPr spc="-10" dirty="0"/>
              <a:t> and</a:t>
            </a:r>
            <a:r>
              <a:rPr spc="-315" dirty="0"/>
              <a:t> </a:t>
            </a:r>
            <a:r>
              <a:rPr spc="-5" dirty="0"/>
              <a:t>Accuracy</a:t>
            </a:r>
            <a:r>
              <a:rPr spc="5" dirty="0"/>
              <a:t> </a:t>
            </a:r>
            <a:r>
              <a:rPr spc="-5" dirty="0"/>
              <a:t>(count</a:t>
            </a:r>
            <a:r>
              <a:rPr spc="20" dirty="0"/>
              <a:t> </a:t>
            </a:r>
            <a:r>
              <a:rPr spc="-5" dirty="0"/>
              <a:t>vector)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561" y="684021"/>
            <a:ext cx="5504180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Performance</a:t>
            </a:r>
            <a:r>
              <a:rPr sz="2400" b="1" spc="-11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of</a:t>
            </a:r>
            <a:r>
              <a:rPr sz="2400" b="1" spc="-4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Logistic</a:t>
            </a:r>
            <a:r>
              <a:rPr sz="2400" b="1" spc="-9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42C85"/>
                </a:solidFill>
                <a:latin typeface="Times New Roman"/>
                <a:cs typeface="Times New Roman"/>
              </a:rPr>
              <a:t>Regression</a:t>
            </a:r>
            <a:r>
              <a:rPr sz="2400" b="1" spc="-8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  <a:p>
            <a:pPr marL="605790" marR="1648460" indent="785495">
              <a:lnSpc>
                <a:spcPts val="2100"/>
              </a:lnSpc>
              <a:spcBef>
                <a:spcPts val="1500"/>
              </a:spcBef>
              <a:tabLst>
                <a:tab pos="1788795" algn="l"/>
                <a:tab pos="2440940" algn="l"/>
                <a:tab pos="2508250" algn="l"/>
                <a:tab pos="3225800" algn="l"/>
              </a:tabLst>
            </a:pPr>
            <a:r>
              <a:rPr sz="2700" spc="-30" baseline="1543" dirty="0">
                <a:latin typeface="Calibri"/>
                <a:cs typeface="Calibri"/>
              </a:rPr>
              <a:t>Precision	</a:t>
            </a:r>
            <a:r>
              <a:rPr sz="1800" spc="-25" dirty="0">
                <a:latin typeface="Calibri"/>
                <a:cs typeface="Calibri"/>
              </a:rPr>
              <a:t>Recall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F1-score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2700" spc="-30" baseline="1543" dirty="0">
                <a:latin typeface="Calibri"/>
                <a:cs typeface="Calibri"/>
              </a:rPr>
              <a:t>Negative	</a:t>
            </a:r>
            <a:r>
              <a:rPr sz="1800" dirty="0">
                <a:latin typeface="Calibri"/>
                <a:cs typeface="Calibri"/>
              </a:rPr>
              <a:t>0.79		0.79	0.79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561" y="2700824"/>
            <a:ext cx="5096510" cy="1249680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Perfo</a:t>
            </a:r>
            <a:r>
              <a:rPr sz="2400" b="1" spc="-10" dirty="0">
                <a:solidFill>
                  <a:srgbClr val="042C85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m</a:t>
            </a:r>
            <a:r>
              <a:rPr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a</a:t>
            </a:r>
            <a:r>
              <a:rPr sz="2400" b="1" spc="-10" dirty="0">
                <a:solidFill>
                  <a:srgbClr val="042C85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ce</a:t>
            </a:r>
            <a:r>
              <a:rPr sz="2400" b="1" spc="-7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of</a:t>
            </a:r>
            <a:r>
              <a:rPr sz="2400" b="1" spc="-4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42C85"/>
                </a:solidFill>
                <a:latin typeface="Times New Roman"/>
                <a:cs typeface="Times New Roman"/>
              </a:rPr>
              <a:t>D</a:t>
            </a:r>
            <a:r>
              <a:rPr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ec</a:t>
            </a:r>
            <a:r>
              <a:rPr sz="2400" b="1" spc="5" dirty="0">
                <a:solidFill>
                  <a:srgbClr val="042C85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s</a:t>
            </a:r>
            <a:r>
              <a:rPr sz="2400" b="1" spc="5" dirty="0">
                <a:solidFill>
                  <a:srgbClr val="042C85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on</a:t>
            </a:r>
            <a:r>
              <a:rPr sz="2400" b="1" spc="-19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spc="-425" dirty="0">
                <a:solidFill>
                  <a:srgbClr val="042C85"/>
                </a:solidFill>
                <a:latin typeface="Times New Roman"/>
                <a:cs typeface="Times New Roman"/>
              </a:rPr>
              <a:t>T</a:t>
            </a:r>
            <a:r>
              <a:rPr sz="2400" b="1" spc="-155" dirty="0">
                <a:solidFill>
                  <a:srgbClr val="042C85"/>
                </a:solidFill>
                <a:latin typeface="Times New Roman"/>
                <a:cs typeface="Times New Roman"/>
              </a:rPr>
              <a:t>r</a:t>
            </a:r>
            <a:r>
              <a:rPr sz="2400" b="1" spc="-60" dirty="0">
                <a:solidFill>
                  <a:srgbClr val="042C85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e</a:t>
            </a:r>
            <a:r>
              <a:rPr sz="2400" b="1" spc="-8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42C85"/>
                </a:solidFill>
                <a:latin typeface="Times New Roman"/>
                <a:cs typeface="Times New Roman"/>
              </a:rPr>
              <a:t>C</a:t>
            </a:r>
            <a:r>
              <a:rPr sz="2400" b="1" spc="5" dirty="0">
                <a:solidFill>
                  <a:srgbClr val="042C85"/>
                </a:solidFill>
                <a:latin typeface="Times New Roman"/>
                <a:cs typeface="Times New Roman"/>
              </a:rPr>
              <a:t>l</a:t>
            </a:r>
            <a:r>
              <a:rPr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ass</a:t>
            </a:r>
            <a:r>
              <a:rPr sz="2400" b="1" spc="5" dirty="0">
                <a:solidFill>
                  <a:srgbClr val="042C85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f</a:t>
            </a:r>
            <a:r>
              <a:rPr sz="2400" b="1" spc="5" dirty="0">
                <a:solidFill>
                  <a:srgbClr val="042C85"/>
                </a:solidFill>
                <a:latin typeface="Times New Roman"/>
                <a:cs typeface="Times New Roman"/>
              </a:rPr>
              <a:t>i</a:t>
            </a:r>
            <a:r>
              <a:rPr sz="2400" b="1" spc="-10" dirty="0">
                <a:solidFill>
                  <a:srgbClr val="042C85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601345" marR="1245235" indent="785495">
              <a:lnSpc>
                <a:spcPts val="2100"/>
              </a:lnSpc>
              <a:spcBef>
                <a:spcPts val="1190"/>
              </a:spcBef>
              <a:tabLst>
                <a:tab pos="1783714" algn="l"/>
                <a:tab pos="2435860" algn="l"/>
                <a:tab pos="2503170" algn="l"/>
                <a:tab pos="3221355" algn="l"/>
              </a:tabLst>
            </a:pPr>
            <a:r>
              <a:rPr sz="2700" spc="-30" baseline="1543" dirty="0">
                <a:latin typeface="Calibri"/>
                <a:cs typeface="Calibri"/>
              </a:rPr>
              <a:t>Precision	</a:t>
            </a:r>
            <a:r>
              <a:rPr sz="1800" spc="-25" dirty="0">
                <a:latin typeface="Calibri"/>
                <a:cs typeface="Calibri"/>
              </a:rPr>
              <a:t>Recall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F1-score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2700" spc="-30" baseline="1543" dirty="0">
                <a:latin typeface="Calibri"/>
                <a:cs typeface="Calibri"/>
              </a:rPr>
              <a:t>Negative	</a:t>
            </a:r>
            <a:r>
              <a:rPr sz="1800" dirty="0">
                <a:latin typeface="Calibri"/>
                <a:cs typeface="Calibri"/>
              </a:rPr>
              <a:t>0.69		0.68	0.68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561" y="4977774"/>
            <a:ext cx="4676140" cy="99885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Performance</a:t>
            </a:r>
            <a:r>
              <a:rPr sz="2400" b="1" spc="-114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of</a:t>
            </a:r>
            <a:r>
              <a:rPr sz="2400" b="1" spc="-1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XG</a:t>
            </a:r>
            <a:r>
              <a:rPr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Boost</a:t>
            </a:r>
            <a:r>
              <a:rPr sz="2400" b="1" spc="-3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Classifier</a:t>
            </a:r>
            <a:endParaRPr sz="2400">
              <a:latin typeface="Times New Roman"/>
              <a:cs typeface="Times New Roman"/>
            </a:endParaRPr>
          </a:p>
          <a:p>
            <a:pPr marL="565785" marR="859790" indent="785495">
              <a:lnSpc>
                <a:spcPts val="2100"/>
              </a:lnSpc>
              <a:spcBef>
                <a:spcPts val="340"/>
              </a:spcBef>
              <a:tabLst>
                <a:tab pos="1748789" algn="l"/>
                <a:tab pos="2400935" algn="l"/>
                <a:tab pos="2468245" algn="l"/>
                <a:tab pos="3185795" algn="l"/>
              </a:tabLst>
            </a:pPr>
            <a:r>
              <a:rPr sz="2700" spc="-30" baseline="1543" dirty="0">
                <a:latin typeface="Calibri"/>
                <a:cs typeface="Calibri"/>
              </a:rPr>
              <a:t>Precision	</a:t>
            </a:r>
            <a:r>
              <a:rPr sz="1800" spc="-25" dirty="0">
                <a:latin typeface="Calibri"/>
                <a:cs typeface="Calibri"/>
              </a:rPr>
              <a:t>Recall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F1-score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2700" spc="-30" baseline="3086" dirty="0">
                <a:latin typeface="Calibri"/>
                <a:cs typeface="Calibri"/>
              </a:rPr>
              <a:t>Negative	</a:t>
            </a:r>
            <a:r>
              <a:rPr sz="1800" dirty="0">
                <a:latin typeface="Calibri"/>
                <a:cs typeface="Calibri"/>
              </a:rPr>
              <a:t>0.70		0.60	0.79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16421" y="541951"/>
            <a:ext cx="4053840" cy="1239520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Performance</a:t>
            </a:r>
            <a:r>
              <a:rPr sz="2400" b="1" spc="-12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of</a:t>
            </a:r>
            <a:r>
              <a:rPr sz="2400" b="1" spc="-4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42C85"/>
                </a:solidFill>
                <a:latin typeface="Times New Roman"/>
                <a:cs typeface="Times New Roman"/>
              </a:rPr>
              <a:t>KNN</a:t>
            </a:r>
            <a:r>
              <a:rPr sz="2400" b="1" spc="-7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042C85"/>
                </a:solidFill>
                <a:latin typeface="Times New Roman"/>
                <a:cs typeface="Times New Roman"/>
              </a:rPr>
              <a:t>Classifier</a:t>
            </a:r>
            <a:endParaRPr sz="2400">
              <a:latin typeface="Times New Roman"/>
              <a:cs typeface="Times New Roman"/>
            </a:endParaRPr>
          </a:p>
          <a:p>
            <a:pPr marL="271780" marR="531495" indent="785495">
              <a:lnSpc>
                <a:spcPts val="2100"/>
              </a:lnSpc>
              <a:spcBef>
                <a:spcPts val="1160"/>
              </a:spcBef>
              <a:tabLst>
                <a:tab pos="1454785" algn="l"/>
                <a:tab pos="2106930" algn="l"/>
                <a:tab pos="2174240" algn="l"/>
                <a:tab pos="2840355" algn="l"/>
              </a:tabLst>
            </a:pPr>
            <a:r>
              <a:rPr sz="2700" spc="-30" baseline="1543" dirty="0">
                <a:latin typeface="Calibri"/>
                <a:cs typeface="Calibri"/>
              </a:rPr>
              <a:t>Precision	</a:t>
            </a:r>
            <a:r>
              <a:rPr sz="1800" spc="-25" dirty="0">
                <a:latin typeface="Calibri"/>
                <a:cs typeface="Calibri"/>
              </a:rPr>
              <a:t>Recall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F1-score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2700" spc="-30" baseline="3086" dirty="0">
                <a:latin typeface="Calibri"/>
                <a:cs typeface="Calibri"/>
              </a:rPr>
              <a:t>Negative	</a:t>
            </a:r>
            <a:r>
              <a:rPr sz="1800" dirty="0">
                <a:latin typeface="Calibri"/>
                <a:cs typeface="Calibri"/>
              </a:rPr>
              <a:t>0.55		0.40	0.46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6421" y="2710984"/>
            <a:ext cx="4090035" cy="1263650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Performance</a:t>
            </a:r>
            <a:r>
              <a:rPr sz="2400" b="1" spc="-13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of</a:t>
            </a:r>
            <a:r>
              <a:rPr sz="2400" b="1" spc="-3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SVM</a:t>
            </a:r>
            <a:r>
              <a:rPr sz="2400" b="1" spc="-2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Classifier</a:t>
            </a:r>
            <a:endParaRPr sz="2400">
              <a:latin typeface="Times New Roman"/>
              <a:cs typeface="Times New Roman"/>
            </a:endParaRPr>
          </a:p>
          <a:p>
            <a:pPr marL="281940" marR="557530" indent="786130">
              <a:lnSpc>
                <a:spcPts val="2100"/>
              </a:lnSpc>
              <a:spcBef>
                <a:spcPts val="1235"/>
              </a:spcBef>
              <a:tabLst>
                <a:tab pos="1464945" algn="l"/>
                <a:tab pos="2117090" algn="l"/>
                <a:tab pos="2184400" algn="l"/>
                <a:tab pos="2901950" algn="l"/>
              </a:tabLst>
            </a:pPr>
            <a:r>
              <a:rPr sz="2700" spc="-30" baseline="1543" dirty="0">
                <a:latin typeface="Calibri"/>
                <a:cs typeface="Calibri"/>
              </a:rPr>
              <a:t>Precision	</a:t>
            </a:r>
            <a:r>
              <a:rPr sz="1800" spc="-25" dirty="0">
                <a:latin typeface="Calibri"/>
                <a:cs typeface="Calibri"/>
              </a:rPr>
              <a:t>Recall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F1-score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2700" spc="-30" baseline="1543" dirty="0">
                <a:latin typeface="Calibri"/>
                <a:cs typeface="Calibri"/>
              </a:rPr>
              <a:t>Negative	</a:t>
            </a:r>
            <a:r>
              <a:rPr sz="1800" dirty="0">
                <a:latin typeface="Calibri"/>
                <a:cs typeface="Calibri"/>
              </a:rPr>
              <a:t>0.77		0.75	0.76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1621" y="1837817"/>
          <a:ext cx="3293745" cy="769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8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317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Neutral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085" algn="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19">
                <a:tc>
                  <a:txBody>
                    <a:bodyPr/>
                    <a:lstStyle/>
                    <a:p>
                      <a:pPr marL="127000">
                        <a:lnSpc>
                          <a:spcPts val="1914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Positive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9225" algn="r">
                        <a:lnSpc>
                          <a:spcPts val="1914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0.82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914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0.83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1914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0.82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601">
                <a:tc>
                  <a:txBody>
                    <a:bodyPr/>
                    <a:lstStyle/>
                    <a:p>
                      <a:pPr marL="127000">
                        <a:lnSpc>
                          <a:spcPts val="1825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Accuracy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ts val="18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91692" y="6020561"/>
          <a:ext cx="3293745" cy="769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8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355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Neutral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0.75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57">
                <a:tc>
                  <a:txBody>
                    <a:bodyPr/>
                    <a:lstStyle/>
                    <a:p>
                      <a:pPr marL="127000">
                        <a:lnSpc>
                          <a:spcPts val="1914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Positive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1914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914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0.86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1914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602">
                <a:tc>
                  <a:txBody>
                    <a:bodyPr/>
                    <a:lstStyle/>
                    <a:p>
                      <a:pPr marL="127000">
                        <a:lnSpc>
                          <a:spcPts val="1825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Accuracy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8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572757" y="4023867"/>
          <a:ext cx="3293745" cy="767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8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428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Neutral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085" algn="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430">
                <a:tc>
                  <a:txBody>
                    <a:bodyPr/>
                    <a:lstStyle/>
                    <a:p>
                      <a:pPr marL="127000">
                        <a:lnSpc>
                          <a:spcPts val="1905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Positive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9225" algn="r">
                        <a:lnSpc>
                          <a:spcPts val="19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0.80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9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0.81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9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0.80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602">
                <a:tc>
                  <a:txBody>
                    <a:bodyPr/>
                    <a:lstStyle/>
                    <a:p>
                      <a:pPr marL="127000">
                        <a:lnSpc>
                          <a:spcPts val="1825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Accuracy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ts val="18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26744" y="3996435"/>
          <a:ext cx="3293745" cy="770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317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Neutral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7640" algn="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1">
                <a:tc>
                  <a:txBody>
                    <a:bodyPr/>
                    <a:lstStyle/>
                    <a:p>
                      <a:pPr marL="127000">
                        <a:lnSpc>
                          <a:spcPts val="191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Positive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19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0.75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19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0.74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19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0.75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 marL="127000">
                        <a:lnSpc>
                          <a:spcPts val="183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Accuracy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ts val="183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562470" y="1825625"/>
          <a:ext cx="3293745" cy="767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428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Neutral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8275" algn="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430">
                <a:tc>
                  <a:txBody>
                    <a:bodyPr/>
                    <a:lstStyle/>
                    <a:p>
                      <a:pPr marL="127000">
                        <a:lnSpc>
                          <a:spcPts val="1905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Positive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ts val="19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19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0.29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19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0.41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601">
                <a:tc>
                  <a:txBody>
                    <a:bodyPr/>
                    <a:lstStyle/>
                    <a:p>
                      <a:pPr marL="127000">
                        <a:lnSpc>
                          <a:spcPts val="1825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Accuracy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8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0.41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8540" y="152400"/>
            <a:ext cx="807720" cy="807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693" y="543002"/>
            <a:ext cx="5703530" cy="3705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6394" y="406730"/>
            <a:ext cx="5765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POINTS</a:t>
            </a:r>
            <a:r>
              <a:rPr sz="3600" spc="-50" dirty="0"/>
              <a:t> </a:t>
            </a:r>
            <a:r>
              <a:rPr sz="3600" spc="-10" dirty="0"/>
              <a:t>FOR</a:t>
            </a:r>
            <a:r>
              <a:rPr sz="3600" spc="-30" dirty="0"/>
              <a:t> </a:t>
            </a:r>
            <a:r>
              <a:rPr sz="3600" spc="-15" dirty="0"/>
              <a:t>DISCUSSION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512063" y="1190205"/>
            <a:ext cx="5955665" cy="4066540"/>
            <a:chOff x="512063" y="1190205"/>
            <a:chExt cx="5955665" cy="40665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64" y="1451443"/>
              <a:ext cx="169114" cy="1603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4295" y="1190205"/>
              <a:ext cx="1430909" cy="6749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3100" y="1190205"/>
              <a:ext cx="1565021" cy="6749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2063" y="1612442"/>
              <a:ext cx="563714" cy="64142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4295" y="1568157"/>
              <a:ext cx="976693" cy="6749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7424" y="1568157"/>
              <a:ext cx="1581785" cy="67491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2063" y="1991918"/>
              <a:ext cx="563714" cy="64142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4295" y="1947633"/>
              <a:ext cx="1616710" cy="67491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29027" y="1947633"/>
              <a:ext cx="1397253" cy="6749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2063" y="2369870"/>
              <a:ext cx="563714" cy="64142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4295" y="2325585"/>
              <a:ext cx="938593" cy="67491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2267" y="2325585"/>
              <a:ext cx="501192" cy="67491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82852" y="2325585"/>
              <a:ext cx="2102866" cy="6749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2063" y="2735630"/>
              <a:ext cx="563714" cy="64142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4295" y="2691345"/>
              <a:ext cx="1025448" cy="6749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2063" y="3113582"/>
              <a:ext cx="563714" cy="64142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4295" y="3069298"/>
              <a:ext cx="2956432" cy="67491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71671" y="3069298"/>
              <a:ext cx="918781" cy="67491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66031" y="3069298"/>
              <a:ext cx="638403" cy="67491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72355" y="3069298"/>
              <a:ext cx="1433829" cy="67491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2063" y="3493058"/>
              <a:ext cx="563714" cy="64142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4295" y="3448773"/>
              <a:ext cx="1197660" cy="67491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2308" y="3448773"/>
              <a:ext cx="1436878" cy="67491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2063" y="3871010"/>
              <a:ext cx="563714" cy="64142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44295" y="3826726"/>
              <a:ext cx="1670177" cy="67491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185415" y="3826726"/>
              <a:ext cx="1194625" cy="67491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51047" y="3826726"/>
              <a:ext cx="841070" cy="67491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564636" y="3826726"/>
              <a:ext cx="2902966" cy="67491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2063" y="4248962"/>
              <a:ext cx="563714" cy="64142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44295" y="4204677"/>
              <a:ext cx="1785874" cy="67491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2063" y="4614722"/>
              <a:ext cx="563714" cy="64142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44295" y="4570437"/>
              <a:ext cx="1750822" cy="674916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685291" y="1272285"/>
            <a:ext cx="5590540" cy="377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Problem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Courier New"/>
              <a:buChar char="o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Summary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0"/>
              </a:spcBef>
              <a:buFont typeface="Courier New"/>
              <a:buChar char="o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Importing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libraries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Courier New"/>
              <a:buChar char="o"/>
              <a:tabLst>
                <a:tab pos="355600" algn="l"/>
              </a:tabLst>
            </a:pPr>
            <a:r>
              <a:rPr sz="2400" spc="-15" dirty="0">
                <a:latin typeface="Times New Roman"/>
                <a:cs typeface="Times New Roman"/>
              </a:rPr>
              <a:t>Text-Preprocessing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EDA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Model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preprocessing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(CV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TF/IFD)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0"/>
              </a:spcBef>
              <a:buFont typeface="Courier New"/>
              <a:buChar char="o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Model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Training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Courier New"/>
              <a:buChar char="o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Confusion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matrix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performance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metrics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Courier New"/>
              <a:buChar char="o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Conclusion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Challenges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178540" y="152400"/>
            <a:ext cx="807720" cy="80772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7239000" y="2209799"/>
            <a:ext cx="4572000" cy="373075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61" y="684021"/>
            <a:ext cx="550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Performance</a:t>
            </a:r>
            <a:r>
              <a:rPr sz="2400" b="1" spc="-11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of</a:t>
            </a:r>
            <a:r>
              <a:rPr sz="2400" b="1" spc="-4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Logistic</a:t>
            </a:r>
            <a:r>
              <a:rPr sz="2400" b="1" spc="-9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42C85"/>
                </a:solidFill>
                <a:latin typeface="Times New Roman"/>
                <a:cs typeface="Times New Roman"/>
              </a:rPr>
              <a:t>Regression</a:t>
            </a:r>
            <a:r>
              <a:rPr sz="2400" b="1" spc="-8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561" y="2882010"/>
            <a:ext cx="5096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Perfo</a:t>
            </a:r>
            <a:r>
              <a:rPr sz="2400" b="1" spc="-10" dirty="0">
                <a:solidFill>
                  <a:srgbClr val="042C85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m</a:t>
            </a:r>
            <a:r>
              <a:rPr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a</a:t>
            </a:r>
            <a:r>
              <a:rPr sz="2400" b="1" spc="-10" dirty="0">
                <a:solidFill>
                  <a:srgbClr val="042C85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ce</a:t>
            </a:r>
            <a:r>
              <a:rPr sz="2400" b="1" spc="-7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of</a:t>
            </a:r>
            <a:r>
              <a:rPr sz="2400" b="1" spc="-4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42C85"/>
                </a:solidFill>
                <a:latin typeface="Times New Roman"/>
                <a:cs typeface="Times New Roman"/>
              </a:rPr>
              <a:t>D</a:t>
            </a:r>
            <a:r>
              <a:rPr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ec</a:t>
            </a:r>
            <a:r>
              <a:rPr sz="2400" b="1" spc="5" dirty="0">
                <a:solidFill>
                  <a:srgbClr val="042C85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s</a:t>
            </a:r>
            <a:r>
              <a:rPr sz="2400" b="1" spc="5" dirty="0">
                <a:solidFill>
                  <a:srgbClr val="042C85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on</a:t>
            </a:r>
            <a:r>
              <a:rPr sz="2400" b="1" spc="-19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spc="-425" dirty="0">
                <a:solidFill>
                  <a:srgbClr val="042C85"/>
                </a:solidFill>
                <a:latin typeface="Times New Roman"/>
                <a:cs typeface="Times New Roman"/>
              </a:rPr>
              <a:t>T</a:t>
            </a:r>
            <a:r>
              <a:rPr sz="2400" b="1" spc="-155" dirty="0">
                <a:solidFill>
                  <a:srgbClr val="042C85"/>
                </a:solidFill>
                <a:latin typeface="Times New Roman"/>
                <a:cs typeface="Times New Roman"/>
              </a:rPr>
              <a:t>r</a:t>
            </a:r>
            <a:r>
              <a:rPr sz="2400" b="1" spc="-60" dirty="0">
                <a:solidFill>
                  <a:srgbClr val="042C85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e</a:t>
            </a:r>
            <a:r>
              <a:rPr sz="2400" b="1" spc="-8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42C85"/>
                </a:solidFill>
                <a:latin typeface="Times New Roman"/>
                <a:cs typeface="Times New Roman"/>
              </a:rPr>
              <a:t>C</a:t>
            </a:r>
            <a:r>
              <a:rPr sz="2400" b="1" spc="5" dirty="0">
                <a:solidFill>
                  <a:srgbClr val="042C85"/>
                </a:solidFill>
                <a:latin typeface="Times New Roman"/>
                <a:cs typeface="Times New Roman"/>
              </a:rPr>
              <a:t>l</a:t>
            </a:r>
            <a:r>
              <a:rPr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ass</a:t>
            </a:r>
            <a:r>
              <a:rPr sz="2400" b="1" spc="5" dirty="0">
                <a:solidFill>
                  <a:srgbClr val="042C85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f</a:t>
            </a:r>
            <a:r>
              <a:rPr sz="2400" b="1" spc="5" dirty="0">
                <a:solidFill>
                  <a:srgbClr val="042C85"/>
                </a:solidFill>
                <a:latin typeface="Times New Roman"/>
                <a:cs typeface="Times New Roman"/>
              </a:rPr>
              <a:t>i</a:t>
            </a:r>
            <a:r>
              <a:rPr sz="2400" b="1" spc="-10" dirty="0">
                <a:solidFill>
                  <a:srgbClr val="042C85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561" y="4977774"/>
            <a:ext cx="4676140" cy="99885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Performance</a:t>
            </a:r>
            <a:r>
              <a:rPr sz="2400" b="1" spc="-114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of</a:t>
            </a:r>
            <a:r>
              <a:rPr sz="2400" b="1" spc="-1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XG</a:t>
            </a:r>
            <a:r>
              <a:rPr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Boost</a:t>
            </a:r>
            <a:r>
              <a:rPr sz="2400" b="1" spc="-3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Classifier</a:t>
            </a:r>
            <a:endParaRPr sz="2400">
              <a:latin typeface="Times New Roman"/>
              <a:cs typeface="Times New Roman"/>
            </a:endParaRPr>
          </a:p>
          <a:p>
            <a:pPr marL="565785" marR="859790" indent="785495">
              <a:lnSpc>
                <a:spcPts val="2100"/>
              </a:lnSpc>
              <a:spcBef>
                <a:spcPts val="340"/>
              </a:spcBef>
              <a:tabLst>
                <a:tab pos="1748789" algn="l"/>
                <a:tab pos="2400935" algn="l"/>
                <a:tab pos="2468245" algn="l"/>
                <a:tab pos="3185795" algn="l"/>
              </a:tabLst>
            </a:pPr>
            <a:r>
              <a:rPr sz="2700" spc="-30" baseline="1543" dirty="0">
                <a:latin typeface="Calibri"/>
                <a:cs typeface="Calibri"/>
              </a:rPr>
              <a:t>Precision	</a:t>
            </a:r>
            <a:r>
              <a:rPr sz="1800" spc="-25" dirty="0">
                <a:latin typeface="Calibri"/>
                <a:cs typeface="Calibri"/>
              </a:rPr>
              <a:t>Recall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F1-score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2700" spc="-30" baseline="3086" dirty="0">
                <a:latin typeface="Calibri"/>
                <a:cs typeface="Calibri"/>
              </a:rPr>
              <a:t>Negative	</a:t>
            </a:r>
            <a:r>
              <a:rPr sz="1800" dirty="0">
                <a:latin typeface="Calibri"/>
                <a:cs typeface="Calibri"/>
              </a:rPr>
              <a:t>0.63		0.61	0.62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6421" y="702309"/>
            <a:ext cx="4053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Performance</a:t>
            </a:r>
            <a:r>
              <a:rPr sz="2400" b="1" spc="-12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of</a:t>
            </a:r>
            <a:r>
              <a:rPr sz="2400" b="1" spc="-4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42C85"/>
                </a:solidFill>
                <a:latin typeface="Times New Roman"/>
                <a:cs typeface="Times New Roman"/>
              </a:rPr>
              <a:t>KNN</a:t>
            </a:r>
            <a:r>
              <a:rPr sz="2400" b="1" spc="-7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042C85"/>
                </a:solidFill>
                <a:latin typeface="Times New Roman"/>
                <a:cs typeface="Times New Roman"/>
              </a:rPr>
              <a:t>Classifier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16421" y="2888107"/>
            <a:ext cx="409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Performance</a:t>
            </a:r>
            <a:r>
              <a:rPr sz="2400" b="1" spc="-13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of</a:t>
            </a:r>
            <a:r>
              <a:rPr sz="2400" b="1" spc="-3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SVM</a:t>
            </a:r>
            <a:r>
              <a:rPr sz="2400" b="1" spc="-2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Classifier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5007" y="1225422"/>
            <a:ext cx="326707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785495">
              <a:lnSpc>
                <a:spcPts val="2100"/>
              </a:lnSpc>
              <a:spcBef>
                <a:spcPts val="219"/>
              </a:spcBef>
              <a:tabLst>
                <a:tab pos="1195070" algn="l"/>
                <a:tab pos="1847214" algn="l"/>
                <a:tab pos="1914525" algn="l"/>
                <a:tab pos="2632075" algn="l"/>
              </a:tabLst>
            </a:pPr>
            <a:r>
              <a:rPr sz="2700" spc="-30" baseline="1543" dirty="0">
                <a:latin typeface="Calibri"/>
                <a:cs typeface="Calibri"/>
              </a:rPr>
              <a:t>Precision	</a:t>
            </a:r>
            <a:r>
              <a:rPr sz="1800" spc="-25" dirty="0">
                <a:latin typeface="Calibri"/>
                <a:cs typeface="Calibri"/>
              </a:rPr>
              <a:t>Recall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F1-score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2700" spc="-30" baseline="1543" dirty="0">
                <a:latin typeface="Calibri"/>
                <a:cs typeface="Calibri"/>
              </a:rPr>
              <a:t>Negative	</a:t>
            </a:r>
            <a:r>
              <a:rPr sz="1800" dirty="0">
                <a:latin typeface="Calibri"/>
                <a:cs typeface="Calibri"/>
              </a:rPr>
              <a:t>0.78		0.79	0.79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1621" y="1837817"/>
          <a:ext cx="3293743" cy="768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8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90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Neutral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192">
                <a:tc>
                  <a:txBody>
                    <a:bodyPr/>
                    <a:lstStyle/>
                    <a:p>
                      <a:pPr marL="127000">
                        <a:lnSpc>
                          <a:spcPts val="191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Positive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19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0.81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9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0.82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19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0.82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601">
                <a:tc>
                  <a:txBody>
                    <a:bodyPr/>
                    <a:lstStyle/>
                    <a:p>
                      <a:pPr marL="127000">
                        <a:lnSpc>
                          <a:spcPts val="1825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Accuracy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8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0.77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91692" y="6020561"/>
          <a:ext cx="3293743" cy="7690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8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203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Neutral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0.48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05">
                <a:tc>
                  <a:txBody>
                    <a:bodyPr/>
                    <a:lstStyle/>
                    <a:p>
                      <a:pPr marL="127000">
                        <a:lnSpc>
                          <a:spcPts val="191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Positive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9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19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19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601">
                <a:tc>
                  <a:txBody>
                    <a:bodyPr/>
                    <a:lstStyle/>
                    <a:p>
                      <a:pPr marL="127000">
                        <a:lnSpc>
                          <a:spcPts val="1825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Accuracy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8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643243" y="3412693"/>
            <a:ext cx="3267075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8195">
              <a:lnSpc>
                <a:spcPts val="2130"/>
              </a:lnSpc>
              <a:spcBef>
                <a:spcPts val="100"/>
              </a:spcBef>
              <a:tabLst>
                <a:tab pos="1847214" algn="l"/>
              </a:tabLst>
            </a:pPr>
            <a:r>
              <a:rPr sz="2700" spc="-30" baseline="1543" dirty="0">
                <a:latin typeface="Calibri"/>
                <a:cs typeface="Calibri"/>
              </a:rPr>
              <a:t>Precision	</a:t>
            </a:r>
            <a:r>
              <a:rPr sz="1800" spc="-25" dirty="0">
                <a:latin typeface="Calibri"/>
                <a:cs typeface="Calibri"/>
              </a:rPr>
              <a:t>Recall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F1-score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tabLst>
                <a:tab pos="1195070" algn="l"/>
                <a:tab pos="1914525" algn="l"/>
                <a:tab pos="2632075" algn="l"/>
              </a:tabLst>
            </a:pPr>
            <a:r>
              <a:rPr sz="2700" spc="-30" baseline="3086" dirty="0">
                <a:latin typeface="Calibri"/>
                <a:cs typeface="Calibri"/>
              </a:rPr>
              <a:t>Negative	</a:t>
            </a:r>
            <a:r>
              <a:rPr sz="1800" dirty="0">
                <a:latin typeface="Calibri"/>
                <a:cs typeface="Calibri"/>
              </a:rPr>
              <a:t>0.76	0.80	0.78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529831" y="4023867"/>
          <a:ext cx="3293745" cy="768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8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90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Neutral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0.73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0.52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192">
                <a:tc>
                  <a:txBody>
                    <a:bodyPr/>
                    <a:lstStyle/>
                    <a:p>
                      <a:pPr marL="127000">
                        <a:lnSpc>
                          <a:spcPts val="191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Positive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9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19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0.82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19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0.81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601">
                <a:tc>
                  <a:txBody>
                    <a:bodyPr/>
                    <a:lstStyle/>
                    <a:p>
                      <a:pPr marL="127000">
                        <a:lnSpc>
                          <a:spcPts val="1825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Accuracy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18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0.77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840435" y="3383660"/>
            <a:ext cx="326707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785495">
              <a:lnSpc>
                <a:spcPts val="2100"/>
              </a:lnSpc>
              <a:spcBef>
                <a:spcPts val="219"/>
              </a:spcBef>
              <a:tabLst>
                <a:tab pos="1195070" algn="l"/>
                <a:tab pos="1847214" algn="l"/>
                <a:tab pos="1914525" algn="l"/>
                <a:tab pos="2632075" algn="l"/>
              </a:tabLst>
            </a:pPr>
            <a:r>
              <a:rPr sz="2700" spc="-30" baseline="1543" dirty="0">
                <a:latin typeface="Calibri"/>
                <a:cs typeface="Calibri"/>
              </a:rPr>
              <a:t>Precision	</a:t>
            </a:r>
            <a:r>
              <a:rPr sz="1800" spc="-25" dirty="0">
                <a:latin typeface="Calibri"/>
                <a:cs typeface="Calibri"/>
              </a:rPr>
              <a:t>Recall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F1-score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2700" spc="-30" baseline="1543" dirty="0">
                <a:latin typeface="Calibri"/>
                <a:cs typeface="Calibri"/>
              </a:rPr>
              <a:t>Negative	</a:t>
            </a:r>
            <a:r>
              <a:rPr sz="1800" dirty="0">
                <a:latin typeface="Calibri"/>
                <a:cs typeface="Calibri"/>
              </a:rPr>
              <a:t>0.62		0.60	0.61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26744" y="3996435"/>
          <a:ext cx="3292474" cy="770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90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Neutral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0.48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54">
                <a:tc>
                  <a:txBody>
                    <a:bodyPr/>
                    <a:lstStyle/>
                    <a:p>
                      <a:pPr marL="127000">
                        <a:lnSpc>
                          <a:spcPts val="191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Positive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255" algn="r">
                        <a:lnSpc>
                          <a:spcPts val="19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9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19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 marL="127000">
                        <a:lnSpc>
                          <a:spcPts val="183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Accuracy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3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643243" y="1225422"/>
            <a:ext cx="326707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785495">
              <a:lnSpc>
                <a:spcPts val="2100"/>
              </a:lnSpc>
              <a:spcBef>
                <a:spcPts val="219"/>
              </a:spcBef>
              <a:tabLst>
                <a:tab pos="1195070" algn="l"/>
                <a:tab pos="1847214" algn="l"/>
                <a:tab pos="1914525" algn="l"/>
                <a:tab pos="2632075" algn="l"/>
              </a:tabLst>
            </a:pPr>
            <a:r>
              <a:rPr sz="2700" spc="-30" baseline="1543" dirty="0">
                <a:latin typeface="Calibri"/>
                <a:cs typeface="Calibri"/>
              </a:rPr>
              <a:t>Precision	</a:t>
            </a:r>
            <a:r>
              <a:rPr sz="1800" spc="-25" dirty="0">
                <a:latin typeface="Calibri"/>
                <a:cs typeface="Calibri"/>
              </a:rPr>
              <a:t>Recall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F1-score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2700" spc="-30" baseline="1543" dirty="0">
                <a:latin typeface="Calibri"/>
                <a:cs typeface="Calibri"/>
              </a:rPr>
              <a:t>Negative	</a:t>
            </a:r>
            <a:r>
              <a:rPr sz="1800" dirty="0">
                <a:latin typeface="Calibri"/>
                <a:cs typeface="Calibri"/>
              </a:rPr>
              <a:t>0.37		1.00	0.55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529831" y="1837817"/>
          <a:ext cx="3293745" cy="768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8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90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Neutral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0.93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192">
                <a:tc>
                  <a:txBody>
                    <a:bodyPr/>
                    <a:lstStyle/>
                    <a:p>
                      <a:pPr marL="127000">
                        <a:lnSpc>
                          <a:spcPts val="191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Positive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9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19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19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601">
                <a:tc>
                  <a:txBody>
                    <a:bodyPr/>
                    <a:lstStyle/>
                    <a:p>
                      <a:pPr marL="127000">
                        <a:lnSpc>
                          <a:spcPts val="1825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Accuracy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18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6095" y="109778"/>
            <a:ext cx="8987155" cy="784860"/>
            <a:chOff x="6095" y="109778"/>
            <a:chExt cx="8987155" cy="78486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109778"/>
              <a:ext cx="2637790" cy="78468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9235" y="109778"/>
              <a:ext cx="1711198" cy="78468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1880" y="109778"/>
              <a:ext cx="1095590" cy="78468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2251" y="109778"/>
              <a:ext cx="2061845" cy="78468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03036" y="109778"/>
              <a:ext cx="1686940" cy="78468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22819" y="109778"/>
              <a:ext cx="1670177" cy="784682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28091" y="203073"/>
            <a:ext cx="8547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Performance</a:t>
            </a:r>
            <a:r>
              <a:rPr spc="-60" dirty="0"/>
              <a:t> </a:t>
            </a:r>
            <a:r>
              <a:rPr spc="-5" dirty="0"/>
              <a:t>Metrics </a:t>
            </a:r>
            <a:r>
              <a:rPr spc="-10" dirty="0"/>
              <a:t>and</a:t>
            </a:r>
            <a:r>
              <a:rPr spc="-310" dirty="0"/>
              <a:t> </a:t>
            </a:r>
            <a:r>
              <a:rPr spc="-5" dirty="0"/>
              <a:t>Accuracy</a:t>
            </a:r>
            <a:r>
              <a:rPr spc="20" dirty="0"/>
              <a:t> </a:t>
            </a:r>
            <a:r>
              <a:rPr spc="-5" dirty="0"/>
              <a:t>(TF/IDF</a:t>
            </a:r>
            <a:r>
              <a:rPr spc="-10" dirty="0"/>
              <a:t> </a:t>
            </a:r>
            <a:r>
              <a:rPr spc="-30" dirty="0"/>
              <a:t>Vector)</a:t>
            </a:r>
          </a:p>
        </p:txBody>
      </p: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178540" y="152400"/>
            <a:ext cx="807720" cy="8077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001" y="305348"/>
            <a:ext cx="2729297" cy="4164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6691" y="157987"/>
            <a:ext cx="2773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Conclusion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597" y="914574"/>
            <a:ext cx="75963" cy="7475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5155" y="746696"/>
            <a:ext cx="11215370" cy="2920365"/>
            <a:chOff x="105155" y="746696"/>
            <a:chExt cx="11215370" cy="292036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746696"/>
              <a:ext cx="517982" cy="45243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1228" y="746696"/>
              <a:ext cx="1712722" cy="45243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4455" y="746696"/>
              <a:ext cx="888314" cy="45243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9588" y="746696"/>
              <a:ext cx="2357374" cy="45243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87467" y="746696"/>
              <a:ext cx="641426" cy="45243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08091" y="746696"/>
              <a:ext cx="821258" cy="45243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10071" y="746696"/>
              <a:ext cx="548436" cy="45243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37732" y="746696"/>
              <a:ext cx="991946" cy="45243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04303" y="746696"/>
              <a:ext cx="626160" cy="45243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14260" y="746696"/>
              <a:ext cx="1090993" cy="45243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82939" y="746696"/>
              <a:ext cx="562203" cy="4524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22791" y="746696"/>
              <a:ext cx="845616" cy="45243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98863" y="746696"/>
              <a:ext cx="752690" cy="45243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33787" y="746696"/>
              <a:ext cx="613981" cy="45243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78212" y="746696"/>
              <a:ext cx="758748" cy="45243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0999" y="999680"/>
              <a:ext cx="1048334" cy="45243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13103" y="999680"/>
              <a:ext cx="972146" cy="45243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15667" y="999680"/>
              <a:ext cx="767892" cy="45243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453639" y="999680"/>
              <a:ext cx="780072" cy="45243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90088" y="999680"/>
              <a:ext cx="620102" cy="45243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81755" y="999680"/>
              <a:ext cx="554570" cy="45243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666744" y="999680"/>
              <a:ext cx="482904" cy="45243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924300" y="999680"/>
              <a:ext cx="1331722" cy="45243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036820" y="999680"/>
              <a:ext cx="1190040" cy="45243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5155" y="1287805"/>
              <a:ext cx="322846" cy="42047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1269428"/>
              <a:ext cx="517982" cy="45243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81228" y="1269428"/>
              <a:ext cx="1360678" cy="45243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825751" y="1269428"/>
              <a:ext cx="1254061" cy="4524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866644" y="1269428"/>
              <a:ext cx="1996185" cy="45243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646676" y="1269428"/>
              <a:ext cx="2109089" cy="45243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539484" y="1269428"/>
              <a:ext cx="1638046" cy="45243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08036" y="1269428"/>
              <a:ext cx="641426" cy="45243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28660" y="1269428"/>
              <a:ext cx="821258" cy="45243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930639" y="1269428"/>
              <a:ext cx="548436" cy="45243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253727" y="1269428"/>
              <a:ext cx="789216" cy="45243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825227" y="1269428"/>
              <a:ext cx="1205293" cy="45243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80999" y="1511744"/>
              <a:ext cx="1474977" cy="45243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586483" y="1511744"/>
              <a:ext cx="1094028" cy="45243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410967" y="1511744"/>
              <a:ext cx="4584064" cy="45243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725412" y="1511744"/>
              <a:ext cx="2238629" cy="45243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8694420" y="1511744"/>
              <a:ext cx="2421508" cy="45243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80999" y="1752536"/>
              <a:ext cx="1094028" cy="45243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205483" y="1752536"/>
              <a:ext cx="1168704" cy="45243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5155" y="2011705"/>
              <a:ext cx="322846" cy="42047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82523" y="1993328"/>
              <a:ext cx="987348" cy="45243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150619" y="1993328"/>
              <a:ext cx="1360678" cy="45243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293620" y="1993328"/>
              <a:ext cx="473748" cy="45243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548128" y="1993328"/>
              <a:ext cx="2019046" cy="45243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349496" y="1993328"/>
              <a:ext cx="1354709" cy="45243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434584" y="1993328"/>
              <a:ext cx="505815" cy="45243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721096" y="1993328"/>
              <a:ext cx="551459" cy="45243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053327" y="1993328"/>
              <a:ext cx="1775332" cy="45243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5155" y="2266213"/>
              <a:ext cx="322846" cy="42047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82523" y="2247836"/>
              <a:ext cx="633793" cy="45243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46760" y="2247836"/>
              <a:ext cx="1900174" cy="45243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429255" y="2247836"/>
              <a:ext cx="1365377" cy="45243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575303" y="2247836"/>
              <a:ext cx="2049652" cy="452437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404103" y="2247836"/>
              <a:ext cx="1170228" cy="45243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5155" y="2507005"/>
              <a:ext cx="322846" cy="42047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80999" y="2488628"/>
              <a:ext cx="687158" cy="45243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847343" y="2488628"/>
              <a:ext cx="722160" cy="45243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350264" y="2488628"/>
              <a:ext cx="428002" cy="452437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560575" y="2488628"/>
              <a:ext cx="517982" cy="45243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860804" y="2488628"/>
              <a:ext cx="2209546" cy="452437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854196" y="2488628"/>
              <a:ext cx="440270" cy="452437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4075176" y="2488628"/>
              <a:ext cx="792302" cy="45243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597908" y="2488628"/>
              <a:ext cx="335127" cy="452437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663440" y="2488628"/>
              <a:ext cx="519493" cy="452437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962144" y="2488628"/>
              <a:ext cx="1622932" cy="452437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6368796" y="2488628"/>
              <a:ext cx="1135202" cy="45243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7293863" y="2488628"/>
              <a:ext cx="1339342" cy="45243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8420099" y="2488628"/>
              <a:ext cx="1926208" cy="452437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10136124" y="2488628"/>
              <a:ext cx="1095578" cy="45243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80999" y="2730944"/>
              <a:ext cx="1875789" cy="452437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046732" y="2730944"/>
              <a:ext cx="597204" cy="45243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427732" y="2730944"/>
              <a:ext cx="540804" cy="45243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749295" y="2730944"/>
              <a:ext cx="1270888" cy="45243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805427" y="2730944"/>
              <a:ext cx="767892" cy="45243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4354067" y="2730944"/>
              <a:ext cx="766381" cy="45243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4898135" y="2730944"/>
              <a:ext cx="920305" cy="452437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5548884" y="2730944"/>
              <a:ext cx="1281430" cy="452437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6612636" y="2730944"/>
              <a:ext cx="1019390" cy="452437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7417308" y="2730944"/>
              <a:ext cx="830402" cy="452437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8029955" y="2730944"/>
              <a:ext cx="556082" cy="452437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8371332" y="2730944"/>
              <a:ext cx="873048" cy="452437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9026651" y="2730944"/>
              <a:ext cx="428002" cy="452437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9236963" y="2730944"/>
              <a:ext cx="620102" cy="452437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9639299" y="2730944"/>
              <a:ext cx="711504" cy="452437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0131551" y="2730944"/>
              <a:ext cx="517982" cy="452437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0433303" y="2730944"/>
              <a:ext cx="886802" cy="452437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380999" y="2971736"/>
              <a:ext cx="3372485" cy="452437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3538727" y="2971736"/>
              <a:ext cx="2657729" cy="452437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5980176" y="2971736"/>
              <a:ext cx="1569466" cy="452437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7333487" y="2971736"/>
              <a:ext cx="1203769" cy="452437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8327136" y="2971736"/>
              <a:ext cx="2572385" cy="452437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10687812" y="2971736"/>
              <a:ext cx="490537" cy="452437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80999" y="3214052"/>
              <a:ext cx="517982" cy="452437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679704" y="3214052"/>
              <a:ext cx="2310130" cy="452437"/>
            </a:xfrm>
            <a:prstGeom prst="rect">
              <a:avLst/>
            </a:prstGeom>
          </p:spPr>
        </p:pic>
      </p:grpSp>
      <p:sp>
        <p:nvSpPr>
          <p:cNvPr id="104" name="object 104"/>
          <p:cNvSpPr txBox="1"/>
          <p:nvPr/>
        </p:nvSpPr>
        <p:spPr>
          <a:xfrm>
            <a:off x="215290" y="798956"/>
            <a:ext cx="10923905" cy="27368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97815" marR="480059" indent="-285750">
              <a:lnSpc>
                <a:spcPct val="1038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spc="-105" dirty="0">
                <a:latin typeface="Times New Roman"/>
                <a:cs typeface="Times New Roman"/>
              </a:rPr>
              <a:t>We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applied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5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models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namely,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Logistic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Regression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Grid Search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20" dirty="0">
                <a:latin typeface="Times New Roman"/>
                <a:cs typeface="Times New Roman"/>
              </a:rPr>
              <a:t>CV,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Decision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Tree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Classifier,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XG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Boost,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KNN,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SVM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Classifier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both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Count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55" dirty="0">
                <a:latin typeface="Times New Roman"/>
                <a:cs typeface="Times New Roman"/>
              </a:rPr>
              <a:t>Vector</a:t>
            </a:r>
            <a:r>
              <a:rPr sz="1600" spc="-229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TF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ID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Vectorization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techniques.</a:t>
            </a:r>
            <a:endParaRPr sz="1600">
              <a:latin typeface="Times New Roman"/>
              <a:cs typeface="Times New Roman"/>
            </a:endParaRPr>
          </a:p>
          <a:p>
            <a:pPr marL="297815" marR="204470" indent="-285750">
              <a:lnSpc>
                <a:spcPct val="99100"/>
              </a:lnSpc>
              <a:spcBef>
                <a:spcPts val="2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spc="-105" dirty="0">
                <a:latin typeface="Times New Roman"/>
                <a:cs typeface="Times New Roman"/>
              </a:rPr>
              <a:t>We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conclude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machine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generating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best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results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Logistic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Regression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Grid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Search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CV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(count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vectorizer)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Accuracy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78.28%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followed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 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Logistic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Regression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Grid Search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CV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(TF/ID vectorizer)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Accuracy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77.43%.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ts val="19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Also,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observed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overfitting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seen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deploy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ts val="1910"/>
              </a:lnSpc>
              <a:spcBef>
                <a:spcPts val="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sentiments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future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tweets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easily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predicted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model.</a:t>
            </a:r>
            <a:endParaRPr sz="1600">
              <a:latin typeface="Times New Roman"/>
              <a:cs typeface="Times New Roman"/>
            </a:endParaRPr>
          </a:p>
          <a:p>
            <a:pPr marL="297815" marR="5080" indent="-285750">
              <a:lnSpc>
                <a:spcPct val="99200"/>
              </a:lnSpc>
              <a:spcBef>
                <a:spcPts val="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latin typeface="Times New Roman"/>
                <a:cs typeface="Times New Roman"/>
              </a:rPr>
              <a:t>Even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unprecedented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situation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CoVid-19,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people's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positive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sentiments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outnumbered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negative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sentiments.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However, 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negative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sentiments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also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significant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chunk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various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Government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agencies,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NGOs,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etc.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help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boost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morale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people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future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repeat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analysis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comparing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present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sentimental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analysis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gauge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impact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initiatives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ground.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228600" y="152400"/>
            <a:ext cx="11757660" cy="6631305"/>
            <a:chOff x="228600" y="152400"/>
            <a:chExt cx="11757660" cy="6631305"/>
          </a:xfrm>
        </p:grpSpPr>
        <p:pic>
          <p:nvPicPr>
            <p:cNvPr id="106" name="object 106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228600" y="3581398"/>
              <a:ext cx="9788652" cy="3201924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1178540" y="152400"/>
              <a:ext cx="807720" cy="8077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1804" y="274269"/>
            <a:ext cx="5105400" cy="1007744"/>
            <a:chOff x="371804" y="274269"/>
            <a:chExt cx="5105400" cy="100774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804" y="530810"/>
              <a:ext cx="3133193" cy="3705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2988" y="274269"/>
              <a:ext cx="2144141" cy="100716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974" y="395096"/>
            <a:ext cx="4839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CHALLENGES</a:t>
            </a:r>
            <a:r>
              <a:rPr sz="3600" spc="-125" dirty="0"/>
              <a:t> </a:t>
            </a:r>
            <a:r>
              <a:rPr sz="3600" spc="-50" dirty="0"/>
              <a:t>FACED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199644" y="1616925"/>
            <a:ext cx="6519545" cy="1406525"/>
            <a:chOff x="199644" y="1616925"/>
            <a:chExt cx="6519545" cy="140652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425" y="1867333"/>
              <a:ext cx="103829" cy="941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447" y="1807043"/>
              <a:ext cx="549883" cy="2281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6904" y="1616925"/>
              <a:ext cx="2165477" cy="6749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9644" y="2007146"/>
              <a:ext cx="481393" cy="63077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0352" y="1982685"/>
              <a:ext cx="2093722" cy="6749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9644" y="2372906"/>
              <a:ext cx="481393" cy="63077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0352" y="2348445"/>
              <a:ext cx="2299589" cy="6749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00883" y="2348445"/>
              <a:ext cx="841070" cy="6749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15995" y="2348445"/>
              <a:ext cx="3703065" cy="67491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70738" y="1698701"/>
            <a:ext cx="615696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4F6128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45" dirty="0">
                <a:latin typeface="Times New Roman"/>
                <a:cs typeface="Times New Roman"/>
              </a:rPr>
              <a:t>Text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preprocessing.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4F6128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latin typeface="Times New Roman"/>
                <a:cs typeface="Times New Roman"/>
              </a:rPr>
              <a:t>Vectorization.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4F6128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Model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Training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performance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improvement.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178540" y="152400"/>
            <a:ext cx="807720" cy="80772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810000" y="2895600"/>
            <a:ext cx="4572000" cy="373075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5394" y="2819780"/>
            <a:ext cx="779462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5" dirty="0">
                <a:solidFill>
                  <a:srgbClr val="C63009"/>
                </a:solidFill>
                <a:latin typeface="Arial MT"/>
                <a:cs typeface="Arial MT"/>
              </a:rPr>
              <a:t>THANK</a:t>
            </a:r>
            <a:r>
              <a:rPr sz="9600" spc="-204" dirty="0">
                <a:solidFill>
                  <a:srgbClr val="C63009"/>
                </a:solidFill>
                <a:latin typeface="Arial MT"/>
                <a:cs typeface="Arial MT"/>
              </a:rPr>
              <a:t> </a:t>
            </a:r>
            <a:r>
              <a:rPr sz="9600" spc="-5" dirty="0">
                <a:solidFill>
                  <a:srgbClr val="C63009"/>
                </a:solidFill>
                <a:latin typeface="Arial MT"/>
                <a:cs typeface="Arial MT"/>
              </a:rPr>
              <a:t>YOU</a:t>
            </a:r>
            <a:r>
              <a:rPr sz="9600" spc="-35" dirty="0">
                <a:solidFill>
                  <a:srgbClr val="C63009"/>
                </a:solidFill>
                <a:latin typeface="Arial MT"/>
                <a:cs typeface="Arial MT"/>
              </a:rPr>
              <a:t> </a:t>
            </a:r>
            <a:r>
              <a:rPr sz="9600" dirty="0">
                <a:solidFill>
                  <a:srgbClr val="C63009"/>
                </a:solidFill>
                <a:latin typeface="Arial MT"/>
                <a:cs typeface="Arial MT"/>
              </a:rPr>
              <a:t>!</a:t>
            </a:r>
            <a:endParaRPr sz="9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0"/>
            <a:ext cx="6858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5716" y="173685"/>
            <a:ext cx="4725670" cy="1007744"/>
            <a:chOff x="635716" y="173685"/>
            <a:chExt cx="4725670" cy="100774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716" y="430226"/>
              <a:ext cx="1789716" cy="3705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7712" y="173685"/>
              <a:ext cx="3093466" cy="100716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091" y="295402"/>
            <a:ext cx="447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Problem</a:t>
            </a:r>
            <a:r>
              <a:rPr sz="3600" spc="-60" dirty="0"/>
              <a:t> </a:t>
            </a:r>
            <a:r>
              <a:rPr sz="3600" spc="-15" dirty="0"/>
              <a:t>Description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121920" y="1109433"/>
            <a:ext cx="11594465" cy="1752600"/>
            <a:chOff x="121920" y="1109433"/>
            <a:chExt cx="11594465" cy="17526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489" y="1290045"/>
              <a:ext cx="538973" cy="2376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3043" y="1109433"/>
              <a:ext cx="1565020" cy="6749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9008" y="1109433"/>
              <a:ext cx="996505" cy="6749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64892" y="1109433"/>
              <a:ext cx="982802" cy="67491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21736" y="1109433"/>
              <a:ext cx="1028484" cy="6749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21252" y="1109433"/>
              <a:ext cx="536270" cy="67491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30040" y="1109433"/>
              <a:ext cx="2892298" cy="6749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21779" y="1109433"/>
              <a:ext cx="638403" cy="6749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34200" y="1109433"/>
              <a:ext cx="1688465" cy="67491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95131" y="1109433"/>
              <a:ext cx="1572641" cy="67491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41763" y="1109433"/>
              <a:ext cx="731316" cy="6749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72472" y="1109433"/>
              <a:ext cx="1363852" cy="67491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835639" y="1109433"/>
              <a:ext cx="502704" cy="6749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937748" y="1109433"/>
              <a:ext cx="778560" cy="67491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1920" y="1478241"/>
              <a:ext cx="1254061" cy="67491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27175" y="1478241"/>
              <a:ext cx="874572" cy="67491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72767" y="1478241"/>
              <a:ext cx="1825498" cy="67491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69336" y="1478241"/>
              <a:ext cx="1808734" cy="67491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546091" y="1478241"/>
              <a:ext cx="990384" cy="67491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96840" y="1478241"/>
              <a:ext cx="1295146" cy="67491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091428" y="1478241"/>
              <a:ext cx="841070" cy="67491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606540" y="1478241"/>
              <a:ext cx="1287652" cy="67491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66660" y="1478241"/>
              <a:ext cx="1313433" cy="67491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552688" y="1478241"/>
              <a:ext cx="1453642" cy="67491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675876" y="1478241"/>
              <a:ext cx="993470" cy="67491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344912" y="1478241"/>
              <a:ext cx="1002614" cy="67491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20944" y="2367513"/>
              <a:ext cx="473868" cy="23764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69036" y="2186901"/>
              <a:ext cx="1246428" cy="67491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514856" y="2186901"/>
              <a:ext cx="914184" cy="67491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028443" y="2186901"/>
              <a:ext cx="1749298" cy="67491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377184" y="2186901"/>
              <a:ext cx="6996429" cy="674916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135636" y="2922993"/>
            <a:ext cx="5203190" cy="2170430"/>
            <a:chOff x="135636" y="2922993"/>
            <a:chExt cx="5203190" cy="2170430"/>
          </a:xfrm>
        </p:grpSpPr>
        <p:pic>
          <p:nvPicPr>
            <p:cNvPr id="39" name="object 3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11229" y="3113111"/>
              <a:ext cx="388084" cy="22814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42544" y="2922993"/>
              <a:ext cx="774014" cy="67491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987552" y="2922993"/>
              <a:ext cx="1078814" cy="67491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737360" y="2922993"/>
              <a:ext cx="774014" cy="67491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179319" y="2922993"/>
              <a:ext cx="1583308" cy="67491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432047" y="2922993"/>
              <a:ext cx="1906397" cy="67491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35636" y="3371024"/>
              <a:ext cx="598716" cy="62464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79119" y="3340569"/>
              <a:ext cx="1481074" cy="67491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35636" y="3736784"/>
              <a:ext cx="511848" cy="62464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79119" y="3706329"/>
              <a:ext cx="521004" cy="67491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99516" y="3706329"/>
              <a:ext cx="620102" cy="67491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918972" y="3706329"/>
              <a:ext cx="671893" cy="67491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190244" y="3706329"/>
              <a:ext cx="486003" cy="67491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296924" y="3706329"/>
              <a:ext cx="705446" cy="67491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35636" y="4093400"/>
              <a:ext cx="600303" cy="62464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79119" y="4062945"/>
              <a:ext cx="722160" cy="67491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900684" y="4062945"/>
              <a:ext cx="486003" cy="67491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986027" y="4062945"/>
              <a:ext cx="553059" cy="67491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138427" y="4062945"/>
              <a:ext cx="486003" cy="67491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223772" y="4062945"/>
              <a:ext cx="553059" cy="67491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6172" y="4062945"/>
              <a:ext cx="536270" cy="67491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511808" y="4062945"/>
              <a:ext cx="484403" cy="674916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645919" y="4062945"/>
              <a:ext cx="537781" cy="67491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783080" y="4062945"/>
              <a:ext cx="615492" cy="67491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997963" y="4062945"/>
              <a:ext cx="662749" cy="674916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260091" y="4062945"/>
              <a:ext cx="486003" cy="674916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35636" y="4448492"/>
              <a:ext cx="598716" cy="62464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579119" y="4418037"/>
              <a:ext cx="1094028" cy="674916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304901" y="1191514"/>
            <a:ext cx="11148060" cy="370077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10" dirty="0">
                <a:latin typeface="Times New Roman"/>
                <a:cs typeface="Times New Roman"/>
              </a:rPr>
              <a:t>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challenge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asks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classification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model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predict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sentiment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COVID-19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ets.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tweets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been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pull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235" dirty="0">
                <a:latin typeface="Times New Roman"/>
                <a:cs typeface="Times New Roman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w</a:t>
            </a:r>
            <a:r>
              <a:rPr sz="2400" spc="-55" dirty="0">
                <a:latin typeface="Times New Roman"/>
                <a:cs typeface="Times New Roman"/>
              </a:rPr>
              <a:t>itt</a:t>
            </a:r>
            <a:r>
              <a:rPr sz="2400" spc="-6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nu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tagging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been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done then.</a:t>
            </a:r>
            <a:endParaRPr sz="2400">
              <a:latin typeface="Times New Roman"/>
              <a:cs typeface="Times New Roman"/>
            </a:endParaRPr>
          </a:p>
          <a:p>
            <a:pPr marL="12700" marR="1345565">
              <a:lnSpc>
                <a:spcPts val="5800"/>
              </a:lnSpc>
              <a:spcBef>
                <a:spcPts val="459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names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usernames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been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avoid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privacy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concerns.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We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following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information: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ts val="2605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Location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ts val="2845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spc="-55" dirty="0">
                <a:latin typeface="Times New Roman"/>
                <a:cs typeface="Times New Roman"/>
              </a:rPr>
              <a:t>TweetAt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ts val="2805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ri</a:t>
            </a:r>
            <a:r>
              <a:rPr sz="2400" spc="-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al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spc="-390" dirty="0">
                <a:latin typeface="Times New Roman"/>
                <a:cs typeface="Times New Roman"/>
              </a:rPr>
              <a:t>T</a:t>
            </a:r>
            <a:r>
              <a:rPr sz="2400" spc="-45" dirty="0">
                <a:latin typeface="Times New Roman"/>
                <a:cs typeface="Times New Roman"/>
              </a:rPr>
              <a:t>w</a:t>
            </a:r>
            <a:r>
              <a:rPr sz="2400" spc="-35" dirty="0">
                <a:latin typeface="Times New Roman"/>
                <a:cs typeface="Times New Roman"/>
              </a:rPr>
              <a:t>ee</a:t>
            </a: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ts val="284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Label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8" name="object 68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1178540" y="152400"/>
            <a:ext cx="807720" cy="807720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2667000" y="0"/>
            <a:ext cx="6858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3391" y="423621"/>
            <a:ext cx="3467735" cy="1007744"/>
            <a:chOff x="513391" y="423621"/>
            <a:chExt cx="3467735" cy="100774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391" y="680162"/>
              <a:ext cx="979273" cy="3705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1495" y="423621"/>
              <a:ext cx="2679065" cy="100716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6562" y="545719"/>
            <a:ext cx="3211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Data</a:t>
            </a:r>
            <a:r>
              <a:rPr sz="3600" spc="-210" dirty="0"/>
              <a:t> </a:t>
            </a:r>
            <a:r>
              <a:rPr sz="3600" dirty="0"/>
              <a:t>Summary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613875" y="1336509"/>
            <a:ext cx="5567680" cy="675005"/>
            <a:chOff x="613875" y="1336509"/>
            <a:chExt cx="5567680" cy="6750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875" y="1526627"/>
              <a:ext cx="304325" cy="2281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0747" y="1336509"/>
              <a:ext cx="536270" cy="6749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0391" y="1336509"/>
              <a:ext cx="536270" cy="6749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6027" y="1336509"/>
              <a:ext cx="638403" cy="67491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3876" y="1336509"/>
              <a:ext cx="553059" cy="6749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46276" y="1336509"/>
              <a:ext cx="486003" cy="67491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31620" y="1336509"/>
              <a:ext cx="553059" cy="6749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4020" y="1336509"/>
              <a:ext cx="536270" cy="6749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19656" y="1336509"/>
              <a:ext cx="553059" cy="67491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43684" y="1336509"/>
              <a:ext cx="486003" cy="67491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29028" y="1336509"/>
              <a:ext cx="688670" cy="6749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88692" y="1336509"/>
              <a:ext cx="553059" cy="67491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41092" y="1336509"/>
              <a:ext cx="757237" cy="6749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97708" y="1336509"/>
              <a:ext cx="519493" cy="67491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16580" y="1336509"/>
              <a:ext cx="534758" cy="67491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50692" y="1336509"/>
              <a:ext cx="484403" cy="67491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01567" y="1336509"/>
              <a:ext cx="553059" cy="67491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3967" y="1336509"/>
              <a:ext cx="536270" cy="67491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89604" y="1336509"/>
              <a:ext cx="553059" cy="67491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42004" y="1336509"/>
              <a:ext cx="486003" cy="67491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27347" y="1336509"/>
              <a:ext cx="705446" cy="67491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300728" y="1336509"/>
              <a:ext cx="553059" cy="67491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529328" y="1336509"/>
              <a:ext cx="685571" cy="67491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814316" y="1336509"/>
              <a:ext cx="484403" cy="67491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898135" y="1336509"/>
              <a:ext cx="551459" cy="67491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49011" y="1336509"/>
              <a:ext cx="633793" cy="67491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282184" y="1336509"/>
              <a:ext cx="551459" cy="67491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33060" y="1336509"/>
              <a:ext cx="519493" cy="67491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628131" y="1336509"/>
              <a:ext cx="553059" cy="674916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435863" y="2288627"/>
            <a:ext cx="2430780" cy="2294255"/>
            <a:chOff x="435863" y="2288627"/>
            <a:chExt cx="2430780" cy="2294255"/>
          </a:xfrm>
        </p:grpSpPr>
        <p:pic>
          <p:nvPicPr>
            <p:cNvPr id="37" name="object 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24645" y="2348917"/>
              <a:ext cx="103829" cy="9414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56745" y="2288627"/>
              <a:ext cx="1312198" cy="22814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5863" y="2478062"/>
              <a:ext cx="481393" cy="63077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66572" y="2453601"/>
              <a:ext cx="1886585" cy="67491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5863" y="2834678"/>
              <a:ext cx="481393" cy="63077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66572" y="2810217"/>
              <a:ext cx="1481074" cy="67491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5863" y="3200438"/>
              <a:ext cx="481393" cy="63077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66572" y="3175977"/>
              <a:ext cx="1403477" cy="67491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5863" y="3566198"/>
              <a:ext cx="481393" cy="63077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66572" y="3541737"/>
              <a:ext cx="2099944" cy="67491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5863" y="3931958"/>
              <a:ext cx="481393" cy="63077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66572" y="3907497"/>
              <a:ext cx="1622933" cy="674916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607263" y="1418590"/>
            <a:ext cx="5382895" cy="296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8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ven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 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lu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–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ts val="284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UserName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Screenname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4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Location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70" dirty="0">
                <a:latin typeface="Times New Roman"/>
                <a:cs typeface="Times New Roman"/>
              </a:rPr>
              <a:t>TweetAt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0" dirty="0">
                <a:latin typeface="Times New Roman"/>
                <a:cs typeface="Times New Roman"/>
              </a:rPr>
              <a:t>OriginalTweet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Times New Roman"/>
                <a:cs typeface="Times New Roman"/>
              </a:rPr>
              <a:t>Sentiment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0" name="object 5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1178540" y="152400"/>
            <a:ext cx="807720" cy="807720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2667000" y="0"/>
            <a:ext cx="6858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9574" y="316941"/>
            <a:ext cx="8413750" cy="1007744"/>
            <a:chOff x="559574" y="316941"/>
            <a:chExt cx="8413750" cy="100774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574" y="573482"/>
              <a:ext cx="4141864" cy="4655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756" y="316941"/>
              <a:ext cx="926414" cy="1007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8908" y="316941"/>
              <a:ext cx="1587754" cy="1007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2952" y="316941"/>
              <a:ext cx="2880232" cy="100716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891" y="438353"/>
            <a:ext cx="81597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Importing</a:t>
            </a:r>
            <a:r>
              <a:rPr sz="3600" spc="-50" dirty="0"/>
              <a:t> </a:t>
            </a:r>
            <a:r>
              <a:rPr sz="3600" spc="-5" dirty="0"/>
              <a:t>Libraries</a:t>
            </a:r>
            <a:r>
              <a:rPr sz="3600" spc="-70" dirty="0"/>
              <a:t> </a:t>
            </a:r>
            <a:r>
              <a:rPr sz="3600" dirty="0"/>
              <a:t>&amp;</a:t>
            </a:r>
            <a:r>
              <a:rPr sz="3600" spc="-35" dirty="0"/>
              <a:t> </a:t>
            </a:r>
            <a:r>
              <a:rPr sz="3600" spc="-5" dirty="0"/>
              <a:t>Data</a:t>
            </a:r>
            <a:r>
              <a:rPr sz="3600" spc="-45" dirty="0"/>
              <a:t> </a:t>
            </a:r>
            <a:r>
              <a:rPr sz="3600" spc="-5" dirty="0"/>
              <a:t>Inspection</a:t>
            </a:r>
            <a:endParaRPr sz="3600"/>
          </a:p>
        </p:txBody>
      </p:sp>
      <p:grpSp>
        <p:nvGrpSpPr>
          <p:cNvPr id="8" name="object 8"/>
          <p:cNvGrpSpPr/>
          <p:nvPr/>
        </p:nvGrpSpPr>
        <p:grpSpPr>
          <a:xfrm>
            <a:off x="382524" y="1342605"/>
            <a:ext cx="7112634" cy="2849880"/>
            <a:chOff x="382524" y="1342605"/>
            <a:chExt cx="7112634" cy="284988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3470" y="1523217"/>
              <a:ext cx="865584" cy="2376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5920" y="1342605"/>
              <a:ext cx="553059" cy="67491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72996" y="1342605"/>
              <a:ext cx="2037333" cy="6749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76828" y="1342605"/>
              <a:ext cx="653592" cy="67491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06012" y="1342605"/>
              <a:ext cx="1244904" cy="6749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20412" y="1342605"/>
              <a:ext cx="908126" cy="6749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96483" y="1342605"/>
              <a:ext cx="638403" cy="67491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05856" y="1342605"/>
              <a:ext cx="1788922" cy="67491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2524" y="1732826"/>
              <a:ext cx="481393" cy="63077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1305" y="1593013"/>
              <a:ext cx="103829" cy="941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3232" y="1708365"/>
              <a:ext cx="1304290" cy="6749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7735" y="1708365"/>
              <a:ext cx="553059" cy="67491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26335" y="1708365"/>
              <a:ext cx="2054098" cy="67491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46932" y="1708365"/>
              <a:ext cx="1667129" cy="67491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80432" y="1708365"/>
              <a:ext cx="705446" cy="67491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61432" y="1708365"/>
              <a:ext cx="1145870" cy="67491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2524" y="2098586"/>
              <a:ext cx="481393" cy="63077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13232" y="2074125"/>
              <a:ext cx="1683766" cy="67491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58924" y="2074125"/>
              <a:ext cx="553059" cy="67491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66188" y="2074125"/>
              <a:ext cx="1951989" cy="67491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2524" y="2453678"/>
              <a:ext cx="481393" cy="63077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13232" y="2429217"/>
              <a:ext cx="1398778" cy="67491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1556" y="2429217"/>
              <a:ext cx="553059" cy="67491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85771" y="2429217"/>
              <a:ext cx="1951989" cy="67491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2524" y="2810294"/>
              <a:ext cx="481393" cy="63077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13232" y="2785833"/>
              <a:ext cx="1330197" cy="67491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879" y="2785833"/>
              <a:ext cx="553059" cy="67491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32432" y="2785833"/>
              <a:ext cx="976693" cy="67491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577084" y="2785833"/>
              <a:ext cx="1583308" cy="67491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2524" y="3176054"/>
              <a:ext cx="481393" cy="63077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13232" y="3151593"/>
              <a:ext cx="943190" cy="67491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4356" y="3151593"/>
              <a:ext cx="553059" cy="67491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52956" y="3151593"/>
              <a:ext cx="807516" cy="67491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031491" y="3151593"/>
              <a:ext cx="1718945" cy="67491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422903" y="3151593"/>
              <a:ext cx="486003" cy="67491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576828" y="3151593"/>
              <a:ext cx="1313434" cy="67491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556759" y="3151593"/>
              <a:ext cx="1884934" cy="67491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2524" y="3541814"/>
              <a:ext cx="481393" cy="63077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13232" y="3517354"/>
              <a:ext cx="1758442" cy="67491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9696" y="3517354"/>
              <a:ext cx="553059" cy="67491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346959" y="3517354"/>
              <a:ext cx="1951989" cy="674916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553923" y="1424685"/>
            <a:ext cx="6751320" cy="256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Times New Roman"/>
                <a:cs typeface="Times New Roman"/>
              </a:rPr>
              <a:t>Pandas</a:t>
            </a:r>
            <a:r>
              <a:rPr sz="2400" dirty="0">
                <a:latin typeface="Times New Roman"/>
                <a:cs typeface="Times New Roman"/>
              </a:rPr>
              <a:t> –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Manipulation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tabular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Dataframes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Times New Roman"/>
                <a:cs typeface="Times New Roman"/>
              </a:rPr>
              <a:t>Numpy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5" dirty="0">
                <a:latin typeface="Times New Roman"/>
                <a:cs typeface="Times New Roman"/>
              </a:rPr>
              <a:t> Mathematical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operations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4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ib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V</a:t>
            </a:r>
            <a:r>
              <a:rPr sz="2400" spc="-35" dirty="0">
                <a:latin typeface="Times New Roman"/>
                <a:cs typeface="Times New Roman"/>
              </a:rPr>
              <a:t>i</a:t>
            </a:r>
            <a:r>
              <a:rPr sz="2400" spc="-40" dirty="0">
                <a:latin typeface="Times New Roman"/>
                <a:cs typeface="Times New Roman"/>
              </a:rPr>
              <a:t>su</a:t>
            </a:r>
            <a:r>
              <a:rPr sz="2400" spc="-35" dirty="0">
                <a:latin typeface="Times New Roman"/>
                <a:cs typeface="Times New Roman"/>
              </a:rPr>
              <a:t>alizati</a:t>
            </a:r>
            <a:r>
              <a:rPr sz="2400" spc="-4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Seaborn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V</a:t>
            </a:r>
            <a:r>
              <a:rPr sz="2400" spc="-35" dirty="0">
                <a:latin typeface="Times New Roman"/>
                <a:cs typeface="Times New Roman"/>
              </a:rPr>
              <a:t>i</a:t>
            </a:r>
            <a:r>
              <a:rPr sz="2400" spc="-40" dirty="0">
                <a:latin typeface="Times New Roman"/>
                <a:cs typeface="Times New Roman"/>
              </a:rPr>
              <a:t>su</a:t>
            </a:r>
            <a:r>
              <a:rPr sz="2400" spc="-35" dirty="0">
                <a:latin typeface="Times New Roman"/>
                <a:cs typeface="Times New Roman"/>
              </a:rPr>
              <a:t>alizati</a:t>
            </a:r>
            <a:r>
              <a:rPr sz="2400" spc="-4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4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Sklearn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Modeling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Nltk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 Pre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Feature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Engineering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65" dirty="0">
                <a:latin typeface="Times New Roman"/>
                <a:cs typeface="Times New Roman"/>
              </a:rPr>
              <a:t>W</a:t>
            </a:r>
            <a:r>
              <a:rPr sz="2400" spc="-50" dirty="0">
                <a:latin typeface="Times New Roman"/>
                <a:cs typeface="Times New Roman"/>
              </a:rPr>
              <a:t>o</a:t>
            </a:r>
            <a:r>
              <a:rPr sz="2400" spc="-45" dirty="0">
                <a:latin typeface="Times New Roman"/>
                <a:cs typeface="Times New Roman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C</a:t>
            </a:r>
            <a:r>
              <a:rPr sz="2400" spc="-45" dirty="0">
                <a:latin typeface="Times New Roman"/>
                <a:cs typeface="Times New Roman"/>
              </a:rPr>
              <a:t>l</a:t>
            </a:r>
            <a:r>
              <a:rPr sz="2400" spc="-50" dirty="0">
                <a:latin typeface="Times New Roman"/>
                <a:cs typeface="Times New Roman"/>
              </a:rPr>
              <a:t>ou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V</a:t>
            </a:r>
            <a:r>
              <a:rPr sz="2400" spc="-35" dirty="0">
                <a:latin typeface="Times New Roman"/>
                <a:cs typeface="Times New Roman"/>
              </a:rPr>
              <a:t>i</a:t>
            </a:r>
            <a:r>
              <a:rPr sz="2400" spc="-40" dirty="0">
                <a:latin typeface="Times New Roman"/>
                <a:cs typeface="Times New Roman"/>
              </a:rPr>
              <a:t>su</a:t>
            </a:r>
            <a:r>
              <a:rPr sz="2400" spc="-35" dirty="0">
                <a:latin typeface="Times New Roman"/>
                <a:cs typeface="Times New Roman"/>
              </a:rPr>
              <a:t>alizati</a:t>
            </a:r>
            <a:r>
              <a:rPr sz="2400" spc="-4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4901" y="6268923"/>
            <a:ext cx="10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2" name="object 52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1178540" y="152400"/>
            <a:ext cx="807720" cy="807720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7010400" y="2590799"/>
            <a:ext cx="4572000" cy="37307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6831" y="68529"/>
            <a:ext cx="4660265" cy="1007744"/>
            <a:chOff x="606831" y="68529"/>
            <a:chExt cx="4660265" cy="100774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831" y="325070"/>
              <a:ext cx="931874" cy="3705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7215" y="68529"/>
              <a:ext cx="1333246" cy="1007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4831" y="68529"/>
              <a:ext cx="748093" cy="1007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7231" y="68529"/>
              <a:ext cx="3029585" cy="100716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091" y="189103"/>
            <a:ext cx="4377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/>
              <a:t>Text</a:t>
            </a:r>
            <a:r>
              <a:rPr sz="3600" spc="-130" dirty="0"/>
              <a:t> </a:t>
            </a:r>
            <a:r>
              <a:rPr sz="3600" spc="-5" dirty="0"/>
              <a:t>Pre-processing</a:t>
            </a:r>
            <a:endParaRPr sz="3600"/>
          </a:p>
        </p:txBody>
      </p:sp>
      <p:grpSp>
        <p:nvGrpSpPr>
          <p:cNvPr id="8" name="object 8"/>
          <p:cNvGrpSpPr/>
          <p:nvPr/>
        </p:nvGrpSpPr>
        <p:grpSpPr>
          <a:xfrm>
            <a:off x="120395" y="643089"/>
            <a:ext cx="6073140" cy="2991485"/>
            <a:chOff x="120395" y="643089"/>
            <a:chExt cx="6073140" cy="299148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395" y="643089"/>
              <a:ext cx="937069" cy="6749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995" y="643089"/>
              <a:ext cx="553059" cy="67491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8595" y="643089"/>
              <a:ext cx="486003" cy="6749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7092" y="643089"/>
              <a:ext cx="1667129" cy="67491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53640" y="643089"/>
              <a:ext cx="702360" cy="6749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27019" y="643089"/>
              <a:ext cx="1624330" cy="6749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19372" y="643089"/>
              <a:ext cx="638403" cy="67491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30267" y="643089"/>
              <a:ext cx="1763140" cy="67491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395" y="1203921"/>
              <a:ext cx="943190" cy="6749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3044" y="1203921"/>
              <a:ext cx="553059" cy="67491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0120" y="1203921"/>
              <a:ext cx="486003" cy="6749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8615" y="1203921"/>
              <a:ext cx="1555877" cy="67491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53056" y="1203921"/>
              <a:ext cx="1927733" cy="67491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395" y="1819617"/>
              <a:ext cx="937069" cy="67491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8472" y="1819617"/>
              <a:ext cx="553059" cy="67491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5548" y="1819617"/>
              <a:ext cx="486003" cy="67491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0995" y="1819617"/>
              <a:ext cx="1555877" cy="67491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345435" y="1819617"/>
              <a:ext cx="903528" cy="67491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21507" y="1819617"/>
              <a:ext cx="1290573" cy="67491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395" y="2354541"/>
              <a:ext cx="937069" cy="67491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31519" y="2354541"/>
              <a:ext cx="638403" cy="67491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39368" y="2354541"/>
              <a:ext cx="1638045" cy="67491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395" y="2959569"/>
              <a:ext cx="937069" cy="67491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28472" y="2959569"/>
              <a:ext cx="638403" cy="67491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36320" y="2959569"/>
              <a:ext cx="2006854" cy="674916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304291" y="528827"/>
            <a:ext cx="5628005" cy="2903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4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Step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 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Converted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characters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lowercase.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Removed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Punctuation.</a:t>
            </a:r>
            <a:endParaRPr sz="2400">
              <a:latin typeface="Times New Roman"/>
              <a:cs typeface="Times New Roman"/>
            </a:endParaRPr>
          </a:p>
          <a:p>
            <a:pPr marL="12700" marR="1991995">
              <a:lnSpc>
                <a:spcPct val="146200"/>
              </a:lnSpc>
              <a:spcBef>
                <a:spcPts val="635"/>
              </a:spcBef>
            </a:pPr>
            <a:r>
              <a:rPr sz="2400" spc="-10" dirty="0">
                <a:latin typeface="Times New Roman"/>
                <a:cs typeface="Times New Roman"/>
              </a:rPr>
              <a:t>Step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Removed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stop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words.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Step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4: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Stemming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2400" spc="-10" dirty="0">
                <a:latin typeface="Times New Roman"/>
                <a:cs typeface="Times New Roman"/>
              </a:rPr>
              <a:t>Step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5: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Lemmatizing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82524" y="152400"/>
            <a:ext cx="11620500" cy="6324600"/>
            <a:chOff x="382524" y="152400"/>
            <a:chExt cx="11620500" cy="6324600"/>
          </a:xfrm>
        </p:grpSpPr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82524" y="3489959"/>
              <a:ext cx="4646676" cy="298704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82539" y="1219200"/>
              <a:ext cx="6920483" cy="52578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178540" y="152400"/>
              <a:ext cx="807720" cy="8077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901" y="176911"/>
            <a:ext cx="45815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C63009"/>
                </a:solidFill>
                <a:latin typeface="Times New Roman"/>
                <a:cs typeface="Times New Roman"/>
              </a:rPr>
              <a:t>Exploratory</a:t>
            </a:r>
            <a:r>
              <a:rPr sz="3200" b="1" spc="-150" dirty="0">
                <a:solidFill>
                  <a:srgbClr val="C63009"/>
                </a:solidFill>
                <a:latin typeface="Times New Roman"/>
                <a:cs typeface="Times New Roman"/>
              </a:rPr>
              <a:t> </a:t>
            </a:r>
            <a:r>
              <a:rPr sz="3200" b="1" spc="20" dirty="0">
                <a:solidFill>
                  <a:srgbClr val="C63009"/>
                </a:solidFill>
                <a:latin typeface="Times New Roman"/>
                <a:cs typeface="Times New Roman"/>
              </a:rPr>
              <a:t>DataAnalysis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1920" y="723861"/>
            <a:ext cx="1845945" cy="706120"/>
            <a:chOff x="121920" y="723861"/>
            <a:chExt cx="1845945" cy="706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" y="752856"/>
              <a:ext cx="1845564" cy="6766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20" y="723861"/>
              <a:ext cx="1827022" cy="67491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4901" y="805941"/>
            <a:ext cx="1456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Times New Roman"/>
                <a:cs typeface="Times New Roman"/>
              </a:rPr>
              <a:t>S</a:t>
            </a:r>
            <a:r>
              <a:rPr sz="2400" b="1" spc="-10" dirty="0">
                <a:latin typeface="Times New Roman"/>
                <a:cs typeface="Times New Roman"/>
              </a:rPr>
              <a:t>e</a:t>
            </a:r>
            <a:r>
              <a:rPr sz="2400" b="1" spc="-20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m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20" dirty="0">
                <a:latin typeface="Times New Roman"/>
                <a:cs typeface="Times New Roman"/>
              </a:rPr>
              <a:t>n</a:t>
            </a:r>
            <a:r>
              <a:rPr sz="2400" b="1" spc="-5" dirty="0">
                <a:latin typeface="Times New Roman"/>
                <a:cs typeface="Times New Roman"/>
              </a:rPr>
              <a:t>ts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7659" y="6269735"/>
            <a:ext cx="693420" cy="2164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2100" y="6269735"/>
            <a:ext cx="454151" cy="2164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15567" y="6341364"/>
            <a:ext cx="353568" cy="1447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04644" y="6300215"/>
            <a:ext cx="630936" cy="24688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30067" y="6269735"/>
            <a:ext cx="275844" cy="21640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63823" y="6269735"/>
            <a:ext cx="1345691" cy="21640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608576" y="6269735"/>
            <a:ext cx="455675" cy="21640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158740" y="6269735"/>
            <a:ext cx="708660" cy="21640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960364" y="6269735"/>
            <a:ext cx="682752" cy="27736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737604" y="6269735"/>
            <a:ext cx="736092" cy="21640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572756" y="6300215"/>
            <a:ext cx="667511" cy="18592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654795" y="6269735"/>
            <a:ext cx="547116" cy="21640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24088" y="6269735"/>
            <a:ext cx="274320" cy="21640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293352" y="6269735"/>
            <a:ext cx="1225296" cy="21640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219200" y="1240536"/>
            <a:ext cx="9282684" cy="462381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178540" y="152400"/>
            <a:ext cx="807720" cy="807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1500" y="188925"/>
            <a:ext cx="4264025" cy="1283335"/>
            <a:chOff x="571500" y="188925"/>
            <a:chExt cx="4264025" cy="1283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6797" y="445466"/>
              <a:ext cx="957460" cy="3705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5524" y="188925"/>
              <a:ext cx="1205293" cy="1007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5124" y="188925"/>
              <a:ext cx="1711198" cy="1007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0692" y="188925"/>
              <a:ext cx="850214" cy="10071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05200" y="188925"/>
              <a:ext cx="873048" cy="10071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82567" y="188925"/>
              <a:ext cx="1052893" cy="10071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1500" y="797013"/>
              <a:ext cx="1030046" cy="6749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4063" y="797013"/>
              <a:ext cx="2028189" cy="67491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61491" y="310641"/>
            <a:ext cx="3792220" cy="956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EDA</a:t>
            </a:r>
            <a:r>
              <a:rPr sz="3600" spc="-320" dirty="0"/>
              <a:t> </a:t>
            </a:r>
            <a:r>
              <a:rPr sz="3600" dirty="0"/>
              <a:t>C</a:t>
            </a:r>
            <a:r>
              <a:rPr sz="3600" spc="-5" dirty="0"/>
              <a:t>o</a:t>
            </a:r>
            <a:r>
              <a:rPr sz="3600" dirty="0"/>
              <a:t>ntin</a:t>
            </a:r>
            <a:r>
              <a:rPr sz="3600" spc="-15" dirty="0"/>
              <a:t>u</a:t>
            </a:r>
            <a:r>
              <a:rPr sz="3600" dirty="0"/>
              <a:t>e</a:t>
            </a:r>
            <a:r>
              <a:rPr sz="3600" spc="-15" dirty="0"/>
              <a:t>d</a:t>
            </a:r>
            <a:r>
              <a:rPr sz="3600" dirty="0"/>
              <a:t>…</a:t>
            </a:r>
            <a:endParaRPr sz="3600"/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5" dirty="0"/>
              <a:t>New</a:t>
            </a:r>
            <a:r>
              <a:rPr sz="2400" spc="-85" dirty="0"/>
              <a:t> </a:t>
            </a:r>
            <a:r>
              <a:rPr sz="2400" spc="-15" dirty="0"/>
              <a:t>Sentiments</a:t>
            </a:r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666089" y="2011171"/>
            <a:ext cx="6045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15" dirty="0">
                <a:latin typeface="Arial MT"/>
                <a:cs typeface="Arial MT"/>
              </a:rPr>
              <a:t>Sentiment,</a:t>
            </a:r>
            <a:r>
              <a:rPr sz="1800" spc="409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Extremely</a:t>
            </a:r>
            <a:r>
              <a:rPr sz="1800" spc="4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Negative</a:t>
            </a:r>
            <a:r>
              <a:rPr sz="1800" spc="40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Sentiment</a:t>
            </a:r>
            <a:r>
              <a:rPr sz="1800" spc="4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4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Neutral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5404" y="2011171"/>
            <a:ext cx="4678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Sentiment.</a:t>
            </a:r>
            <a:r>
              <a:rPr sz="1800" spc="3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So,</a:t>
            </a:r>
            <a:r>
              <a:rPr sz="1800" spc="39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we</a:t>
            </a:r>
            <a:r>
              <a:rPr sz="1800" spc="3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4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replaced</a:t>
            </a:r>
            <a:r>
              <a:rPr sz="1800" spc="38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Extremely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080">
              <a:lnSpc>
                <a:spcPct val="100000"/>
              </a:lnSpc>
              <a:spcBef>
                <a:spcPts val="100"/>
              </a:spcBef>
              <a:tabLst>
                <a:tab pos="450215" algn="l"/>
                <a:tab pos="968375" algn="l"/>
                <a:tab pos="5950585" algn="l"/>
              </a:tabLst>
            </a:pPr>
            <a:r>
              <a:rPr spc="-15" dirty="0"/>
              <a:t>Positive	Sentiment</a:t>
            </a:r>
            <a:r>
              <a:rPr spc="114" dirty="0"/>
              <a:t> </a:t>
            </a:r>
            <a:r>
              <a:rPr dirty="0"/>
              <a:t>by</a:t>
            </a:r>
            <a:r>
              <a:rPr spc="105" dirty="0"/>
              <a:t> </a:t>
            </a:r>
            <a:r>
              <a:rPr spc="-15" dirty="0"/>
              <a:t>Positive</a:t>
            </a:r>
            <a:r>
              <a:rPr spc="114" dirty="0"/>
              <a:t> </a:t>
            </a:r>
            <a:r>
              <a:rPr spc="-15" dirty="0"/>
              <a:t>Sentiment</a:t>
            </a:r>
            <a:r>
              <a:rPr spc="114" dirty="0"/>
              <a:t> </a:t>
            </a:r>
            <a:r>
              <a:rPr spc="-15" dirty="0"/>
              <a:t>and</a:t>
            </a:r>
            <a:r>
              <a:rPr spc="114" dirty="0"/>
              <a:t> </a:t>
            </a:r>
            <a:r>
              <a:rPr spc="-15" dirty="0"/>
              <a:t>Extremely	Negative</a:t>
            </a:r>
            <a:r>
              <a:rPr spc="75" dirty="0"/>
              <a:t> </a:t>
            </a:r>
            <a:r>
              <a:rPr spc="-15" dirty="0"/>
              <a:t>Sentiment</a:t>
            </a:r>
            <a:r>
              <a:rPr spc="95" dirty="0"/>
              <a:t> </a:t>
            </a:r>
            <a:r>
              <a:rPr dirty="0"/>
              <a:t>by</a:t>
            </a:r>
            <a:r>
              <a:rPr spc="80" dirty="0"/>
              <a:t> </a:t>
            </a:r>
            <a:r>
              <a:rPr spc="-10" dirty="0"/>
              <a:t>Negative</a:t>
            </a:r>
            <a:r>
              <a:rPr spc="75" dirty="0"/>
              <a:t> </a:t>
            </a:r>
            <a:r>
              <a:rPr spc="-10" dirty="0"/>
              <a:t>Sentiment.</a:t>
            </a:r>
            <a:r>
              <a:rPr spc="85" dirty="0"/>
              <a:t> </a:t>
            </a:r>
            <a:r>
              <a:rPr spc="5" dirty="0"/>
              <a:t>Now </a:t>
            </a:r>
            <a:r>
              <a:rPr spc="-484" dirty="0"/>
              <a:t> </a:t>
            </a:r>
            <a:r>
              <a:rPr spc="-20" dirty="0"/>
              <a:t>we	</a:t>
            </a:r>
            <a:r>
              <a:rPr spc="-5" dirty="0"/>
              <a:t>have</a:t>
            </a:r>
            <a:r>
              <a:rPr spc="450" dirty="0"/>
              <a:t> </a:t>
            </a:r>
            <a:r>
              <a:rPr spc="-15" dirty="0"/>
              <a:t>three</a:t>
            </a:r>
            <a:r>
              <a:rPr spc="470" dirty="0"/>
              <a:t> </a:t>
            </a:r>
            <a:r>
              <a:rPr spc="-20" dirty="0"/>
              <a:t>types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470" dirty="0"/>
              <a:t> </a:t>
            </a:r>
            <a:r>
              <a:rPr spc="-20" dirty="0"/>
              <a:t>sentiments</a:t>
            </a:r>
            <a:r>
              <a:rPr spc="25" dirty="0"/>
              <a:t> </a:t>
            </a:r>
            <a:r>
              <a:rPr dirty="0"/>
              <a:t>–</a:t>
            </a:r>
            <a:r>
              <a:rPr spc="470" dirty="0"/>
              <a:t> </a:t>
            </a:r>
            <a:r>
              <a:rPr spc="-15" dirty="0"/>
              <a:t>Positive</a:t>
            </a:r>
            <a:r>
              <a:rPr dirty="0"/>
              <a:t> </a:t>
            </a:r>
            <a:r>
              <a:rPr spc="-15" dirty="0"/>
              <a:t>Sentiment,</a:t>
            </a:r>
            <a:r>
              <a:rPr spc="20" dirty="0"/>
              <a:t> </a:t>
            </a:r>
            <a:r>
              <a:rPr spc="-5" dirty="0"/>
              <a:t>Negative</a:t>
            </a:r>
            <a:r>
              <a:rPr spc="-50" dirty="0"/>
              <a:t> </a:t>
            </a:r>
            <a:r>
              <a:rPr spc="-20" dirty="0"/>
              <a:t>Sentiment</a:t>
            </a:r>
            <a:r>
              <a:rPr spc="-15" dirty="0"/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spc="-5" dirty="0"/>
              <a:t>Neutral</a:t>
            </a:r>
            <a:r>
              <a:rPr spc="-70" dirty="0"/>
              <a:t> </a:t>
            </a:r>
            <a:r>
              <a:rPr spc="-15" dirty="0"/>
              <a:t>Sentiment.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/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/>
              <a:t>The</a:t>
            </a:r>
            <a:r>
              <a:rPr spc="-35" dirty="0"/>
              <a:t> </a:t>
            </a:r>
            <a:r>
              <a:rPr spc="-5" dirty="0"/>
              <a:t>Pi</a:t>
            </a:r>
            <a:r>
              <a:rPr spc="-40" dirty="0"/>
              <a:t> </a:t>
            </a:r>
            <a:r>
              <a:rPr spc="-5" dirty="0"/>
              <a:t>Chart</a:t>
            </a:r>
            <a:r>
              <a:rPr spc="-45" dirty="0"/>
              <a:t> </a:t>
            </a:r>
            <a:r>
              <a:rPr spc="-15" dirty="0"/>
              <a:t>shows</a:t>
            </a:r>
            <a:r>
              <a:rPr spc="1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5" dirty="0"/>
              <a:t>proportion</a:t>
            </a:r>
            <a:r>
              <a:rPr spc="-80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15" dirty="0"/>
              <a:t>each sentiment.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250"/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  <a:tab pos="5293995" algn="l"/>
              </a:tabLst>
            </a:pPr>
            <a:r>
              <a:rPr spc="-5" dirty="0"/>
              <a:t>There</a:t>
            </a:r>
            <a:r>
              <a:rPr spc="-25" dirty="0"/>
              <a:t> </a:t>
            </a:r>
            <a:r>
              <a:rPr spc="-15" dirty="0"/>
              <a:t>are</a:t>
            </a:r>
            <a:r>
              <a:rPr spc="10" dirty="0"/>
              <a:t> </a:t>
            </a:r>
            <a:r>
              <a:rPr spc="-5" dirty="0"/>
              <a:t>43.85%</a:t>
            </a:r>
            <a:r>
              <a:rPr spc="495" dirty="0"/>
              <a:t> </a:t>
            </a:r>
            <a:r>
              <a:rPr spc="-15" dirty="0"/>
              <a:t>Positive</a:t>
            </a:r>
            <a:r>
              <a:rPr spc="490" dirty="0"/>
              <a:t> </a:t>
            </a:r>
            <a:r>
              <a:rPr spc="-20" dirty="0"/>
              <a:t>Sentiments,37.41%	</a:t>
            </a:r>
            <a:r>
              <a:rPr spc="-5" dirty="0"/>
              <a:t>Negative</a:t>
            </a:r>
            <a:r>
              <a:rPr spc="-50" dirty="0"/>
              <a:t> </a:t>
            </a:r>
            <a:r>
              <a:rPr spc="-20" dirty="0"/>
              <a:t>Sentiments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spc="-5" dirty="0"/>
              <a:t>18.74%</a:t>
            </a:r>
            <a:r>
              <a:rPr spc="-50" dirty="0"/>
              <a:t> </a:t>
            </a:r>
            <a:r>
              <a:rPr spc="-5" dirty="0"/>
              <a:t>Neutral</a:t>
            </a:r>
            <a:r>
              <a:rPr spc="-65" dirty="0"/>
              <a:t> </a:t>
            </a:r>
            <a:r>
              <a:rPr spc="-15" dirty="0"/>
              <a:t>Sentiments.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250"/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  <a:tab pos="4336415" algn="l"/>
                <a:tab pos="5478145" algn="l"/>
              </a:tabLst>
            </a:pPr>
            <a:r>
              <a:rPr spc="-15" dirty="0"/>
              <a:t>Positive</a:t>
            </a:r>
            <a:r>
              <a:rPr spc="30" dirty="0"/>
              <a:t> </a:t>
            </a:r>
            <a:r>
              <a:rPr spc="-20" dirty="0"/>
              <a:t>Sentiments</a:t>
            </a:r>
            <a:r>
              <a:rPr spc="30" dirty="0"/>
              <a:t> </a:t>
            </a:r>
            <a:r>
              <a:rPr spc="-5" dirty="0"/>
              <a:t>are</a:t>
            </a:r>
            <a:r>
              <a:rPr spc="5" dirty="0"/>
              <a:t> </a:t>
            </a:r>
            <a:r>
              <a:rPr spc="-20" dirty="0"/>
              <a:t>having</a:t>
            </a:r>
            <a:r>
              <a:rPr spc="525" dirty="0"/>
              <a:t> </a:t>
            </a:r>
            <a:r>
              <a:rPr spc="-20" dirty="0"/>
              <a:t>higher	proportion	among</a:t>
            </a:r>
            <a:r>
              <a:rPr spc="-45" dirty="0"/>
              <a:t> </a:t>
            </a:r>
            <a:r>
              <a:rPr spc="-20" dirty="0"/>
              <a:t>all.</a:t>
            </a:r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88781" y="4305439"/>
            <a:ext cx="3462207" cy="245695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178540" y="152400"/>
            <a:ext cx="807720" cy="807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8806" y="204266"/>
            <a:ext cx="3153410" cy="784860"/>
            <a:chOff x="328806" y="204266"/>
            <a:chExt cx="3153410" cy="7848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806" y="402800"/>
              <a:ext cx="739530" cy="2930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8303" y="204266"/>
              <a:ext cx="2573909" cy="78468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291" y="297002"/>
            <a:ext cx="296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ED</a:t>
            </a:r>
            <a:r>
              <a:rPr spc="-5" dirty="0"/>
              <a:t>A</a:t>
            </a:r>
            <a:r>
              <a:rPr spc="-145" dirty="0"/>
              <a:t> </a:t>
            </a:r>
            <a:r>
              <a:rPr spc="-10" dirty="0"/>
              <a:t>C</a:t>
            </a:r>
            <a:r>
              <a:rPr spc="-20" dirty="0"/>
              <a:t>o</a:t>
            </a:r>
            <a:r>
              <a:rPr spc="-5" dirty="0"/>
              <a:t>ntin</a:t>
            </a:r>
            <a:r>
              <a:rPr spc="-20" dirty="0"/>
              <a:t>u</a:t>
            </a:r>
            <a:r>
              <a:rPr spc="-10" dirty="0"/>
              <a:t>ed…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28015" y="734529"/>
            <a:ext cx="11855450" cy="1469390"/>
            <a:chOff x="128015" y="734529"/>
            <a:chExt cx="11855450" cy="14693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015" y="734529"/>
              <a:ext cx="1392809" cy="8943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5088" y="734529"/>
              <a:ext cx="1433830" cy="8943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600" y="1333550"/>
              <a:ext cx="857846" cy="56522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3147" y="1333550"/>
              <a:ext cx="1055928" cy="56522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1912" y="1333550"/>
              <a:ext cx="642937" cy="56522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50720" y="1333550"/>
              <a:ext cx="964514" cy="56522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38043" y="1333550"/>
              <a:ext cx="1263205" cy="56522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64636" y="1333550"/>
              <a:ext cx="549948" cy="56522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37431" y="1333550"/>
              <a:ext cx="746582" cy="56522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06824" y="1333550"/>
              <a:ext cx="876084" cy="56522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46319" y="1333550"/>
              <a:ext cx="464604" cy="56522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38344" y="1333550"/>
              <a:ext cx="1095590" cy="56522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97295" y="1333550"/>
              <a:ext cx="746582" cy="56522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65163" y="1333550"/>
              <a:ext cx="1188516" cy="56522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17080" y="1333550"/>
              <a:ext cx="399046" cy="56522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28332" y="1333550"/>
              <a:ext cx="857846" cy="56522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04404" y="1333550"/>
              <a:ext cx="1049858" cy="56522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80120" y="1333550"/>
              <a:ext cx="1060513" cy="56522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366504" y="1333550"/>
              <a:ext cx="647471" cy="56522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738359" y="1333550"/>
              <a:ext cx="822769" cy="56522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286999" y="1333550"/>
              <a:ext cx="1368298" cy="56522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376659" y="1333550"/>
              <a:ext cx="606348" cy="56522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28600" y="1638350"/>
              <a:ext cx="1180896" cy="56522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24712" y="1638350"/>
              <a:ext cx="961428" cy="56522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804415" y="1638350"/>
              <a:ext cx="594182" cy="56522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061971" y="1638350"/>
              <a:ext cx="449414" cy="56522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235708" y="1638350"/>
              <a:ext cx="847128" cy="56522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804160" y="1638350"/>
              <a:ext cx="549948" cy="56522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075432" y="1638350"/>
              <a:ext cx="774014" cy="565226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373786" y="735751"/>
            <a:ext cx="11395075" cy="130111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3200" spc="-315" dirty="0">
                <a:latin typeface="Times New Roman"/>
                <a:cs typeface="Times New Roman"/>
              </a:rPr>
              <a:t>W</a:t>
            </a:r>
            <a:r>
              <a:rPr sz="3200" spc="-55" dirty="0">
                <a:latin typeface="Times New Roman"/>
                <a:cs typeface="Times New Roman"/>
              </a:rPr>
              <a:t>o</a:t>
            </a:r>
            <a:r>
              <a:rPr sz="3200" spc="-60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clo</a:t>
            </a:r>
            <a:r>
              <a:rPr sz="3200" spc="10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  <a:spcBef>
                <a:spcPts val="540"/>
              </a:spcBef>
            </a:pPr>
            <a:r>
              <a:rPr sz="2000" spc="-100" dirty="0">
                <a:latin typeface="Times New Roman"/>
                <a:cs typeface="Times New Roman"/>
              </a:rPr>
              <a:t>Word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visual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displays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text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data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–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simple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text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analysis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Word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Clouds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display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most </a:t>
            </a:r>
            <a:r>
              <a:rPr sz="2000" spc="-10" dirty="0">
                <a:latin typeface="Times New Roman"/>
                <a:cs typeface="Times New Roman"/>
              </a:rPr>
              <a:t>prominent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frequent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words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body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text.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4864" y="3255264"/>
            <a:ext cx="12082780" cy="3331845"/>
            <a:chOff x="54864" y="3255264"/>
            <a:chExt cx="12082780" cy="3331845"/>
          </a:xfrm>
        </p:grpSpPr>
        <p:pic>
          <p:nvPicPr>
            <p:cNvPr id="38" name="object 3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4864" y="3255264"/>
              <a:ext cx="8327135" cy="333146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098535" y="3255264"/>
              <a:ext cx="4038600" cy="3331464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245819" y="2619883"/>
            <a:ext cx="210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1.</a:t>
            </a:r>
            <a:r>
              <a:rPr sz="2400" spc="-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Positive</a:t>
            </a:r>
            <a:r>
              <a:rPr sz="2400" spc="-1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00AF50"/>
                </a:solidFill>
                <a:latin typeface="Calibri"/>
                <a:cs typeface="Calibri"/>
              </a:rPr>
              <a:t>Words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55107" y="2632075"/>
            <a:ext cx="20821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2.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Neutral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Words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75775" y="2619883"/>
            <a:ext cx="2170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3.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3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3" name="object 43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1178540" y="152400"/>
            <a:ext cx="807720" cy="8077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1270</Words>
  <Application>Microsoft Office PowerPoint</Application>
  <PresentationFormat>Widescreen</PresentationFormat>
  <Paragraphs>236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MT</vt:lpstr>
      <vt:lpstr>Calibri</vt:lpstr>
      <vt:lpstr>Courier New</vt:lpstr>
      <vt:lpstr>Tahoma</vt:lpstr>
      <vt:lpstr>Times New Roman</vt:lpstr>
      <vt:lpstr>Verdana</vt:lpstr>
      <vt:lpstr>Office Theme</vt:lpstr>
      <vt:lpstr>CAPSTONE PROJECT - 3</vt:lpstr>
      <vt:lpstr>POINTS FOR DISCUSSION</vt:lpstr>
      <vt:lpstr>Problem Description</vt:lpstr>
      <vt:lpstr>Data Summary</vt:lpstr>
      <vt:lpstr>Importing Libraries &amp; Data Inspection</vt:lpstr>
      <vt:lpstr>Text Pre-processing</vt:lpstr>
      <vt:lpstr>PowerPoint Presentation</vt:lpstr>
      <vt:lpstr>EDA Continued… New Sentiments</vt:lpstr>
      <vt:lpstr>EDA Continued…</vt:lpstr>
      <vt:lpstr>Model Preprocessing</vt:lpstr>
      <vt:lpstr>Model Preprocessing</vt:lpstr>
      <vt:lpstr>Model Preprocessing</vt:lpstr>
      <vt:lpstr>Model Training</vt:lpstr>
      <vt:lpstr>Performance metrics of classification models</vt:lpstr>
      <vt:lpstr>Precision Accuracy And Recall</vt:lpstr>
      <vt:lpstr>Precision Accuracy And Recall</vt:lpstr>
      <vt:lpstr>Confusion Matrix (count vector) A Confusion matrix is an N x N matrix used for evaluating the performance of a classification model, where N is the number of target  classes.</vt:lpstr>
      <vt:lpstr>Confusion Matrix (TF-IDF Vector)</vt:lpstr>
      <vt:lpstr>Performance Metrics and Accuracy (count vector)</vt:lpstr>
      <vt:lpstr>Performance Metrics and Accuracy (TF/IDF Vector)</vt:lpstr>
      <vt:lpstr>Conclusion</vt:lpstr>
      <vt:lpstr>CHALLENGES FACED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- 3</dc:title>
  <cp:lastModifiedBy>sandipan saha</cp:lastModifiedBy>
  <cp:revision>1</cp:revision>
  <dcterms:created xsi:type="dcterms:W3CDTF">2023-10-05T15:57:31Z</dcterms:created>
  <dcterms:modified xsi:type="dcterms:W3CDTF">2023-10-05T16:00:25Z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2023-10-05T00:00:00Z</vt:filetime>
  </property>
</Properties>
</file>