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3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2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1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3C23-4B65-4B60-B3DE-F74CDA8EFA5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D3C23-4B65-4B60-B3DE-F74CDA8EFA5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FABB6-8909-4D85-8332-A6F9C84FD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13772"/>
              </p:ext>
            </p:extLst>
          </p:nvPr>
        </p:nvGraphicFramePr>
        <p:xfrm>
          <a:off x="609600" y="1397000"/>
          <a:ext cx="815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6019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Vertex</a:t>
                      </a:r>
                      <a:r>
                        <a:rPr lang="en-US" baseline="0" dirty="0" smtClean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BnVertexInput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List&lt;</a:t>
                      </a:r>
                      <a:r>
                        <a:rPr lang="en-US" dirty="0" err="1" smtClean="0"/>
                        <a:t>BnVertexInput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List&lt;</a:t>
                      </a:r>
                      <a:r>
                        <a:rPr lang="en-US" dirty="0" err="1" smtClean="0"/>
                        <a:t>BnVertexInput</a:t>
                      </a:r>
                      <a:r>
                        <a:rPr lang="en-US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List&lt;Dictionary&lt;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List&lt;</a:t>
                      </a:r>
                      <a:r>
                        <a:rPr lang="en-US" dirty="0" err="1" smtClean="0"/>
                        <a:t>BnVertexInput</a:t>
                      </a:r>
                      <a:r>
                        <a:rPr lang="en-US" dirty="0" smtClean="0"/>
                        <a:t>&gt;&gt;&gt;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1039"/>
              </p:ext>
            </p:extLst>
          </p:nvPr>
        </p:nvGraphicFramePr>
        <p:xfrm>
          <a:off x="609600" y="1397000"/>
          <a:ext cx="8153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6019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Vertex</a:t>
                      </a:r>
                      <a:r>
                        <a:rPr lang="en-US" baseline="0" dirty="0" smtClean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BnVertexInput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Dictionary&lt;string key, </a:t>
                      </a:r>
                      <a:r>
                        <a:rPr lang="en-US" dirty="0" err="1" smtClean="0"/>
                        <a:t>BnVertexInput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</a:t>
                      </a:r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Dictionary&lt;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year, Dictionary&lt;string key, </a:t>
                      </a:r>
                      <a:r>
                        <a:rPr lang="en-US" dirty="0" err="1" smtClean="0"/>
                        <a:t>BnVertexInput</a:t>
                      </a:r>
                      <a:r>
                        <a:rPr lang="en-US" dirty="0" smtClean="0"/>
                        <a:t>&gt;&gt;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 </a:t>
                      </a:r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Dictionary&lt;Location, Dictionary&lt;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year, Dictionary&lt;string key, </a:t>
                      </a:r>
                      <a:r>
                        <a:rPr lang="en-US" dirty="0" err="1" smtClean="0"/>
                        <a:t>BnVertexInput</a:t>
                      </a:r>
                      <a:r>
                        <a:rPr lang="en-US" dirty="0" smtClean="0"/>
                        <a:t>&gt;&gt;&gt;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522497"/>
              </p:ext>
            </p:extLst>
          </p:nvPr>
        </p:nvGraphicFramePr>
        <p:xfrm>
          <a:off x="609600" y="1397000"/>
          <a:ext cx="8153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6019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Vertex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Dictionary&lt;string key, double&gt;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</a:t>
                      </a:r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Dictionary&lt;string key,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Dictionary&lt;string key, double&gt;&gt;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Dictionary&lt;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year, Dictionary&lt;string key,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Dictionary&lt;string key, double&gt;&gt;&gt;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Dictionary&lt;Location, Dictionary&lt;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year, Dictionary&lt;string key,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Dictionary&lt;string key, double&gt;&gt;&gt;&gt;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3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105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vkha</dc:creator>
  <cp:lastModifiedBy>vkha</cp:lastModifiedBy>
  <cp:revision>17</cp:revision>
  <dcterms:created xsi:type="dcterms:W3CDTF">2013-03-12T20:11:40Z</dcterms:created>
  <dcterms:modified xsi:type="dcterms:W3CDTF">2013-05-16T20:47:59Z</dcterms:modified>
</cp:coreProperties>
</file>