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75" r:id="rId3"/>
    <p:sldId id="260" r:id="rId4"/>
    <p:sldId id="262" r:id="rId5"/>
    <p:sldId id="281" r:id="rId6"/>
    <p:sldId id="263" r:id="rId7"/>
    <p:sldId id="269" r:id="rId8"/>
    <p:sldId id="282" r:id="rId9"/>
    <p:sldId id="264" r:id="rId10"/>
    <p:sldId id="283" r:id="rId11"/>
    <p:sldId id="271" r:id="rId12"/>
    <p:sldId id="267" r:id="rId13"/>
    <p:sldId id="259" r:id="rId14"/>
    <p:sldId id="27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C92C0"/>
    <a:srgbClr val="48A2A0"/>
    <a:srgbClr val="A4D6D5"/>
    <a:srgbClr val="B0C4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973" autoAdjust="0"/>
    <p:restoredTop sz="94660"/>
  </p:normalViewPr>
  <p:slideViewPr>
    <p:cSldViewPr snapToGrid="0" showGuides="1">
      <p:cViewPr varScale="1">
        <p:scale>
          <a:sx n="34" d="100"/>
          <a:sy n="34" d="100"/>
        </p:scale>
        <p:origin x="-948" y="-6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clustered"/>
        <c:ser>
          <c:idx val="0"/>
          <c:order val="0"/>
          <c:tx>
            <c:strRef>
              <c:f>Sheet1!$B$1</c:f>
              <c:strCache>
                <c:ptCount val="1"/>
                <c:pt idx="0">
                  <c:v>系列 1</c:v>
                </c:pt>
              </c:strCache>
            </c:strRef>
          </c:tx>
          <c:spPr>
            <a:solidFill>
              <a:schemeClr val="bg1"/>
            </a:solidFill>
            <a:ln>
              <a:noFill/>
            </a:ln>
            <a:effectLst/>
          </c:spP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B7AA-45DB-A179-66CAAAED249F}"/>
            </c:ext>
          </c:extLst>
        </c:ser>
        <c:ser>
          <c:idx val="1"/>
          <c:order val="1"/>
          <c:tx>
            <c:strRef>
              <c:f>Sheet1!$C$1</c:f>
              <c:strCache>
                <c:ptCount val="1"/>
                <c:pt idx="0">
                  <c:v>系列 2</c:v>
                </c:pt>
              </c:strCache>
            </c:strRef>
          </c:tx>
          <c:spPr>
            <a:solidFill>
              <a:srgbClr val="6C92C0"/>
            </a:solidFill>
            <a:ln>
              <a:noFill/>
            </a:ln>
            <a:effectLst/>
          </c:spP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B7AA-45DB-A179-66CAAAED249F}"/>
            </c:ext>
          </c:extLst>
        </c:ser>
        <c:ser>
          <c:idx val="2"/>
          <c:order val="2"/>
          <c:tx>
            <c:strRef>
              <c:f>Sheet1!$D$1</c:f>
              <c:strCache>
                <c:ptCount val="1"/>
                <c:pt idx="0">
                  <c:v>系列 3</c:v>
                </c:pt>
              </c:strCache>
            </c:strRef>
          </c:tx>
          <c:spPr>
            <a:solidFill>
              <a:srgbClr val="B0C4DD"/>
            </a:solidFill>
            <a:ln>
              <a:noFill/>
            </a:ln>
            <a:effectLst/>
          </c:spP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B7AA-45DB-A179-66CAAAED249F}"/>
            </c:ext>
          </c:extLst>
        </c:ser>
        <c:dLbls/>
        <c:gapWidth val="219"/>
        <c:axId val="267035008"/>
        <c:axId val="267036544"/>
      </c:barChart>
      <c:catAx>
        <c:axId val="267035008"/>
        <c:scaling>
          <c:orientation val="minMax"/>
        </c:scaling>
        <c:delete val="1"/>
        <c:axPos val="b"/>
        <c:numFmt formatCode="General" sourceLinked="1"/>
        <c:tickLblPos val="nextTo"/>
        <c:crossAx val="267036544"/>
        <c:crosses val="autoZero"/>
        <c:auto val="1"/>
        <c:lblAlgn val="ctr"/>
        <c:lblOffset val="100"/>
      </c:catAx>
      <c:valAx>
        <c:axId val="26703654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crossAx val="267035008"/>
        <c:crosses val="autoZero"/>
        <c:crossBetween val="between"/>
      </c:valAx>
      <c:spPr>
        <a:noFill/>
        <a:ln>
          <a:noFill/>
        </a:ln>
        <a:effectLst/>
      </c:spPr>
    </c:plotArea>
    <c:plotVisOnly val="1"/>
    <c:dispBlanksAs val="gap"/>
  </c:chart>
  <c:spPr>
    <a:noFill/>
    <a:ln>
      <a:noFill/>
    </a:ln>
    <a:effectLst/>
  </c:spPr>
  <c:txPr>
    <a:bodyPr/>
    <a:lstStyle/>
    <a:p>
      <a:pPr>
        <a:defRPr>
          <a:latin typeface="+mn-lt"/>
          <a:ea typeface="+mn-ea"/>
          <a:cs typeface="+mn-ea"/>
          <a:sym typeface="+mn-lt"/>
        </a:defRPr>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pPr/>
              <a:t>2017/6/18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pPr/>
              <a:t>‹#›</a:t>
            </a:fld>
            <a:endParaRPr lang="zh-CN" altLang="en-US"/>
          </a:p>
        </p:txBody>
      </p:sp>
    </p:spTree>
    <p:extLst>
      <p:ext uri="{BB962C8B-B14F-4D97-AF65-F5344CB8AC3E}">
        <p14:creationId xmlns:p14="http://schemas.microsoft.com/office/powerpoint/2010/main" xmlns=""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34344" y="2903221"/>
            <a:ext cx="6723315" cy="1200329"/>
          </a:xfrm>
          <a:prstGeom prst="rect">
            <a:avLst/>
          </a:prstGeom>
          <a:noFill/>
        </p:spPr>
        <p:txBody>
          <a:bodyPr wrap="none" rtlCol="0">
            <a:spAutoFit/>
          </a:bodyPr>
          <a:lstStyle/>
          <a:p>
            <a:pPr algn="ctr"/>
            <a:r>
              <a:rPr lang="en-US" altLang="zh-CN" sz="7200" dirty="0">
                <a:solidFill>
                  <a:schemeClr val="tx1">
                    <a:lumMod val="65000"/>
                    <a:lumOff val="35000"/>
                  </a:schemeClr>
                </a:solidFill>
                <a:latin typeface="Impact" panose="020B0806030902050204" pitchFamily="34" charset="0"/>
                <a:cs typeface="+mn-ea"/>
                <a:sym typeface="+mn-lt"/>
              </a:rPr>
              <a:t>BUSINESS</a:t>
            </a:r>
            <a:r>
              <a:rPr lang="en-US" altLang="zh-CN" sz="7200" dirty="0">
                <a:solidFill>
                  <a:srgbClr val="48A2A0"/>
                </a:solidFill>
                <a:latin typeface="Impact" panose="020B0806030902050204" pitchFamily="34" charset="0"/>
                <a:cs typeface="+mn-ea"/>
                <a:sym typeface="+mn-lt"/>
              </a:rPr>
              <a:t> REPORT</a:t>
            </a:r>
            <a:endParaRPr lang="zh-CN" altLang="en-US" sz="7200" dirty="0">
              <a:solidFill>
                <a:srgbClr val="48A2A0"/>
              </a:solidFill>
              <a:latin typeface="Impact" panose="020B0806030902050204" pitchFamily="34" charset="0"/>
              <a:cs typeface="+mn-ea"/>
              <a:sym typeface="+mn-lt"/>
            </a:endParaRPr>
          </a:p>
        </p:txBody>
      </p:sp>
      <p:sp>
        <p:nvSpPr>
          <p:cNvPr id="10" name="矩形 9"/>
          <p:cNvSpPr/>
          <p:nvPr/>
        </p:nvSpPr>
        <p:spPr>
          <a:xfrm>
            <a:off x="5074726" y="1829482"/>
            <a:ext cx="2042547" cy="1323439"/>
          </a:xfrm>
          <a:prstGeom prst="rect">
            <a:avLst/>
          </a:prstGeom>
        </p:spPr>
        <p:txBody>
          <a:bodyPr wrap="none">
            <a:spAutoFit/>
          </a:bodyPr>
          <a:lstStyle/>
          <a:p>
            <a:pPr algn="ctr"/>
            <a:r>
              <a:rPr lang="en-US" altLang="zh-CN" sz="8000" dirty="0" smtClean="0">
                <a:solidFill>
                  <a:schemeClr val="tx1">
                    <a:lumMod val="65000"/>
                    <a:lumOff val="35000"/>
                  </a:schemeClr>
                </a:solidFill>
                <a:latin typeface="Impact" panose="020B0806030902050204" pitchFamily="34" charset="0"/>
                <a:cs typeface="+mn-ea"/>
                <a:sym typeface="+mn-lt"/>
              </a:rPr>
              <a:t>2017</a:t>
            </a:r>
            <a:endParaRPr lang="zh-CN" altLang="en-US" sz="8000" dirty="0">
              <a:solidFill>
                <a:schemeClr val="tx1">
                  <a:lumMod val="65000"/>
                  <a:lumOff val="35000"/>
                </a:schemeClr>
              </a:solidFill>
              <a:latin typeface="Impact" panose="020B0806030902050204" pitchFamily="34" charset="0"/>
              <a:cs typeface="+mn-ea"/>
              <a:sym typeface="+mn-lt"/>
            </a:endParaRPr>
          </a:p>
        </p:txBody>
      </p:sp>
      <p:sp>
        <p:nvSpPr>
          <p:cNvPr id="13" name="文本框 12"/>
          <p:cNvSpPr txBox="1"/>
          <p:nvPr/>
        </p:nvSpPr>
        <p:spPr>
          <a:xfrm>
            <a:off x="3078866" y="4057017"/>
            <a:ext cx="6034267" cy="461665"/>
          </a:xfrm>
          <a:prstGeom prst="rect">
            <a:avLst/>
          </a:prstGeom>
          <a:noFill/>
        </p:spPr>
        <p:txBody>
          <a:bodyPr wrap="square" rtlCol="0">
            <a:spAutoFit/>
          </a:bodyPr>
          <a:lstStyle/>
          <a:p>
            <a:pPr algn="ctr"/>
            <a:r>
              <a:rPr lang="en-US" altLang="zh-CN" sz="1200" dirty="0">
                <a:solidFill>
                  <a:schemeClr val="tx1">
                    <a:lumMod val="65000"/>
                    <a:lumOff val="35000"/>
                  </a:schemeClr>
                </a:solidFill>
                <a:cs typeface="+mn-ea"/>
                <a:sym typeface="+mn-lt"/>
              </a:rPr>
              <a:t>Curabitur vitae magna ligula. Sed dictum </a:t>
            </a:r>
            <a:endParaRPr lang="en-US" altLang="zh-CN" sz="1200" dirty="0" smtClean="0">
              <a:solidFill>
                <a:schemeClr val="tx1">
                  <a:lumMod val="65000"/>
                  <a:lumOff val="35000"/>
                </a:schemeClr>
              </a:solidFill>
              <a:cs typeface="+mn-ea"/>
              <a:sym typeface="+mn-lt"/>
            </a:endParaRPr>
          </a:p>
          <a:p>
            <a:pPr algn="ctr"/>
            <a:r>
              <a:rPr lang="en-US" altLang="zh-CN" sz="1200" dirty="0" smtClean="0">
                <a:solidFill>
                  <a:schemeClr val="tx1">
                    <a:lumMod val="65000"/>
                    <a:lumOff val="35000"/>
                  </a:schemeClr>
                </a:solidFill>
                <a:cs typeface="+mn-ea"/>
                <a:sym typeface="+mn-lt"/>
              </a:rPr>
              <a:t>finibus </a:t>
            </a:r>
            <a:r>
              <a:rPr lang="en-US" altLang="zh-CN" sz="1200" dirty="0">
                <a:solidFill>
                  <a:schemeClr val="tx1">
                    <a:lumMod val="65000"/>
                    <a:lumOff val="35000"/>
                  </a:schemeClr>
                </a:solidFill>
                <a:cs typeface="+mn-ea"/>
                <a:sym typeface="+mn-lt"/>
              </a:rPr>
              <a:t>vitae nunc egestas.</a:t>
            </a:r>
            <a:endParaRPr lang="zh-CN" altLang="en-US" sz="1200" dirty="0">
              <a:solidFill>
                <a:schemeClr val="tx1">
                  <a:lumMod val="65000"/>
                  <a:lumOff val="35000"/>
                </a:schemeClr>
              </a:solidFill>
              <a:cs typeface="+mn-ea"/>
              <a:sym typeface="+mn-lt"/>
            </a:endParaRPr>
          </a:p>
        </p:txBody>
      </p:sp>
      <p:grpSp>
        <p:nvGrpSpPr>
          <p:cNvPr id="4" name="组合 3"/>
          <p:cNvGrpSpPr/>
          <p:nvPr/>
        </p:nvGrpSpPr>
        <p:grpSpPr>
          <a:xfrm>
            <a:off x="4843463" y="4750041"/>
            <a:ext cx="2520286" cy="257175"/>
            <a:chOff x="4843463" y="4520714"/>
            <a:chExt cx="2520286" cy="257175"/>
          </a:xfrm>
        </p:grpSpPr>
        <p:sp>
          <p:nvSpPr>
            <p:cNvPr id="3" name="椭圆 2"/>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4067175" y="2457450"/>
            <a:ext cx="4057650" cy="0"/>
            <a:chOff x="4129088" y="2457450"/>
            <a:chExt cx="4057650" cy="0"/>
          </a:xfrm>
        </p:grpSpPr>
        <p:cxnSp>
          <p:nvCxnSpPr>
            <p:cNvPr id="6" name="直接连接符 5"/>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15188"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56447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4</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en-US" altLang="zh-CN" sz="1200" dirty="0">
                <a:cs typeface="+mn-ea"/>
                <a:sym typeface="+mn-lt"/>
              </a:rPr>
              <a:t>Curabitur vitae magna eleifend at viverraligula. Sed dictum finibus vitae </a:t>
            </a:r>
            <a:r>
              <a:rPr lang="en-US" altLang="zh-CN" sz="1200" dirty="0" smtClean="0">
                <a:cs typeface="+mn-ea"/>
                <a:sym typeface="+mn-lt"/>
              </a:rPr>
              <a:t>nunc</a:t>
            </a:r>
          </a:p>
          <a:p>
            <a:r>
              <a:rPr lang="en-US" altLang="zh-CN" sz="1200" dirty="0" smtClean="0">
                <a:cs typeface="+mn-ea"/>
                <a:sym typeface="+mn-lt"/>
              </a:rPr>
              <a:t> </a:t>
            </a:r>
            <a:r>
              <a:rPr lang="en-US" altLang="zh-CN" sz="1200" dirty="0">
                <a:cs typeface="+mn-ea"/>
                <a:sym typeface="+mn-lt"/>
              </a:rPr>
              <a:t>egestas.</a:t>
            </a:r>
            <a:endParaRPr lang="zh-CN" altLang="en-US" sz="1200" dirty="0">
              <a:cs typeface="+mn-ea"/>
              <a:sym typeface="+mn-lt"/>
            </a:endParaRPr>
          </a:p>
        </p:txBody>
      </p:sp>
      <p:sp>
        <p:nvSpPr>
          <p:cNvPr id="2" name="矩形 1"/>
          <p:cNvSpPr/>
          <p:nvPr/>
        </p:nvSpPr>
        <p:spPr>
          <a:xfrm>
            <a:off x="4819993" y="3040204"/>
            <a:ext cx="1701107" cy="400110"/>
          </a:xfrm>
          <a:prstGeom prst="rect">
            <a:avLst/>
          </a:prstGeom>
        </p:spPr>
        <p:txBody>
          <a:bodyPr wrap="none">
            <a:spAutoFit/>
          </a:bodyPr>
          <a:lstStyle/>
          <a:p>
            <a:r>
              <a:rPr lang="en-US" altLang="zh-CN" sz="2000" b="1" dirty="0" err="1">
                <a:cs typeface="+mn-ea"/>
                <a:sym typeface="+mn-lt"/>
              </a:rPr>
              <a:t>Lorem</a:t>
            </a:r>
            <a:r>
              <a:rPr lang="en-US" altLang="zh-CN" sz="2000" b="1" dirty="0">
                <a:cs typeface="+mn-ea"/>
                <a:sym typeface="+mn-lt"/>
              </a:rPr>
              <a:t> </a:t>
            </a:r>
            <a:r>
              <a:rPr lang="en-US" altLang="zh-CN" sz="2000" b="1" dirty="0" err="1">
                <a:cs typeface="+mn-ea"/>
                <a:sym typeface="+mn-lt"/>
              </a:rPr>
              <a:t>ipsum</a:t>
            </a:r>
            <a:endParaRPr lang="zh-CN" altLang="en-US" sz="2000" b="1" dirty="0">
              <a:cs typeface="+mn-ea"/>
              <a:sym typeface="+mn-lt"/>
            </a:endParaRPr>
          </a:p>
        </p:txBody>
      </p:sp>
    </p:spTree>
    <p:extLst>
      <p:ext uri="{BB962C8B-B14F-4D97-AF65-F5344CB8AC3E}">
        <p14:creationId xmlns:p14="http://schemas.microsoft.com/office/powerpoint/2010/main" xmlns="" val="103567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p:cNvPicPr>
            <a:picLocks noChangeAspect="1"/>
          </p:cNvPicPr>
          <p:nvPr/>
        </p:nvPicPr>
        <p:blipFill>
          <a:blip r:embed="rId2" cstate="print">
            <a:extLst>
              <a:ext uri="{28A0092B-C50C-407E-A947-70E740481C1C}">
                <a14:useLocalDpi xmlns:a14="http://schemas.microsoft.com/office/drawing/2010/main" xmlns="" val="0"/>
              </a:ext>
            </a:extLst>
          </a:blip>
          <a:srcRect l="5965" r="5965"/>
          <a:stretch>
            <a:fillRect/>
          </a:stretch>
        </p:blipFill>
        <p:spPr>
          <a:xfrm>
            <a:off x="514350" y="1543050"/>
            <a:ext cx="3562350" cy="2686050"/>
          </a:xfrm>
          <a:prstGeom prst="rect">
            <a:avLst/>
          </a:prstGeom>
        </p:spPr>
      </p:pic>
      <p:pic>
        <p:nvPicPr>
          <p:cNvPr id="3" name="图片占位符 5"/>
          <p:cNvPicPr>
            <a:picLocks noChangeAspect="1"/>
          </p:cNvPicPr>
          <p:nvPr/>
        </p:nvPicPr>
        <p:blipFill>
          <a:blip r:embed="rId3" cstate="print">
            <a:extLst>
              <a:ext uri="{28A0092B-C50C-407E-A947-70E740481C1C}">
                <a14:useLocalDpi xmlns:a14="http://schemas.microsoft.com/office/drawing/2010/main" xmlns="" val="0"/>
              </a:ext>
            </a:extLst>
          </a:blip>
          <a:srcRect l="5965" r="5965"/>
          <a:stretch>
            <a:fillRect/>
          </a:stretch>
        </p:blipFill>
        <p:spPr>
          <a:xfrm>
            <a:off x="4314825" y="1543050"/>
            <a:ext cx="3562350" cy="2686050"/>
          </a:xfrm>
          <a:prstGeom prst="rect">
            <a:avLst/>
          </a:prstGeom>
        </p:spPr>
      </p:pic>
      <p:pic>
        <p:nvPicPr>
          <p:cNvPr id="4" name="图片占位符 6"/>
          <p:cNvPicPr>
            <a:picLocks noChangeAspect="1"/>
          </p:cNvPicPr>
          <p:nvPr/>
        </p:nvPicPr>
        <p:blipFill>
          <a:blip r:embed="rId4" cstate="print">
            <a:extLst>
              <a:ext uri="{28A0092B-C50C-407E-A947-70E740481C1C}">
                <a14:useLocalDpi xmlns:a14="http://schemas.microsoft.com/office/drawing/2010/main" xmlns="" val="0"/>
              </a:ext>
            </a:extLst>
          </a:blip>
          <a:srcRect l="5809" r="5809"/>
          <a:stretch>
            <a:fillRect/>
          </a:stretch>
        </p:blipFill>
        <p:spPr>
          <a:xfrm>
            <a:off x="8115300" y="1543050"/>
            <a:ext cx="3562350" cy="2686050"/>
          </a:xfrm>
          <a:prstGeom prst="rect">
            <a:avLst/>
          </a:prstGeom>
        </p:spPr>
      </p:pic>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Tagline Here</a:t>
            </a:r>
            <a:endParaRPr lang="zh-CN" altLang="en-US" dirty="0">
              <a:cs typeface="+mn-ea"/>
              <a:sym typeface="+mn-lt"/>
            </a:endParaRPr>
          </a:p>
        </p:txBody>
      </p:sp>
      <p:sp>
        <p:nvSpPr>
          <p:cNvPr id="6" name="矩形 5"/>
          <p:cNvSpPr/>
          <p:nvPr/>
        </p:nvSpPr>
        <p:spPr>
          <a:xfrm>
            <a:off x="4256769"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Tagline Here</a:t>
            </a:r>
            <a:endParaRPr lang="zh-CN" altLang="en-US" dirty="0">
              <a:cs typeface="+mn-ea"/>
              <a:sym typeface="+mn-lt"/>
            </a:endParaRPr>
          </a:p>
        </p:txBody>
      </p:sp>
      <p:sp>
        <p:nvSpPr>
          <p:cNvPr id="7" name="矩形 6"/>
          <p:cNvSpPr/>
          <p:nvPr/>
        </p:nvSpPr>
        <p:spPr>
          <a:xfrm>
            <a:off x="8054974"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Tagline Here</a:t>
            </a:r>
            <a:endParaRPr lang="zh-CN" altLang="en-US" dirty="0">
              <a:cs typeface="+mn-ea"/>
              <a:sym typeface="+mn-lt"/>
            </a:endParaRPr>
          </a:p>
        </p:txBody>
      </p:sp>
      <p:sp>
        <p:nvSpPr>
          <p:cNvPr id="8" name="矩形 7"/>
          <p:cNvSpPr/>
          <p:nvPr/>
        </p:nvSpPr>
        <p:spPr>
          <a:xfrm>
            <a:off x="514350" y="4593074"/>
            <a:ext cx="3562350" cy="1384995"/>
          </a:xfrm>
          <a:prstGeom prst="rect">
            <a:avLst/>
          </a:prstGeom>
        </p:spPr>
        <p:txBody>
          <a:bodyPr wrap="square">
            <a:spAutoFit/>
          </a:bodyPr>
          <a:lstStyle/>
          <a:p>
            <a:pPr marL="285750" indent="-285750">
              <a:buClr>
                <a:srgbClr val="48A2A0"/>
              </a:buClr>
              <a:buFont typeface="Wingdings" panose="05000000000000000000" pitchFamily="2" charset="2"/>
              <a:buChar char="l"/>
            </a:pPr>
            <a:r>
              <a:rPr lang="en-US" altLang="zh-CN" sz="1400" dirty="0">
                <a:solidFill>
                  <a:srgbClr val="4D402B"/>
                </a:solidFill>
                <a:cs typeface="+mn-ea"/>
                <a:sym typeface="+mn-lt"/>
              </a:rPr>
              <a:t>Curabitur vitae magna eleifend at viverraligula. Sed dictum finibus vitae nunc egestas</a:t>
            </a:r>
            <a:r>
              <a:rPr lang="en-US" altLang="zh-CN" sz="1400" dirty="0" smtClean="0">
                <a:solidFill>
                  <a:srgbClr val="4D402B"/>
                </a:solidFill>
                <a:cs typeface="+mn-ea"/>
                <a:sym typeface="+mn-lt"/>
              </a:rPr>
              <a:t>.</a:t>
            </a:r>
          </a:p>
          <a:p>
            <a:pPr marL="285750" indent="-285750">
              <a:buClr>
                <a:srgbClr val="48A2A0"/>
              </a:buClr>
              <a:buFont typeface="Wingdings" panose="05000000000000000000" pitchFamily="2" charset="2"/>
              <a:buChar char="l"/>
            </a:pPr>
            <a:r>
              <a:rPr lang="en-US" altLang="zh-CN" sz="1400" dirty="0">
                <a:cs typeface="+mn-ea"/>
                <a:sym typeface="+mn-lt"/>
              </a:rPr>
              <a:t>Curabitur vitae magna eleifend at viverraligula. Sed dictum finibus vitae nunc egestas.</a:t>
            </a:r>
            <a:endParaRPr lang="zh-CN" altLang="en-US" sz="1400" dirty="0">
              <a:cs typeface="+mn-ea"/>
              <a:sym typeface="+mn-lt"/>
            </a:endParaRPr>
          </a:p>
        </p:txBody>
      </p:sp>
      <p:sp>
        <p:nvSpPr>
          <p:cNvPr id="9" name="矩形 8"/>
          <p:cNvSpPr/>
          <p:nvPr/>
        </p:nvSpPr>
        <p:spPr>
          <a:xfrm>
            <a:off x="4314825" y="4593074"/>
            <a:ext cx="3562350" cy="1384995"/>
          </a:xfrm>
          <a:prstGeom prst="rect">
            <a:avLst/>
          </a:prstGeom>
        </p:spPr>
        <p:txBody>
          <a:bodyPr wrap="square">
            <a:spAutoFit/>
          </a:bodyPr>
          <a:lstStyle/>
          <a:p>
            <a:pPr marL="285750" indent="-285750">
              <a:buClr>
                <a:srgbClr val="48A2A0"/>
              </a:buClr>
              <a:buFont typeface="Wingdings" panose="05000000000000000000" pitchFamily="2" charset="2"/>
              <a:buChar char="l"/>
            </a:pPr>
            <a:r>
              <a:rPr lang="en-US" altLang="zh-CN" sz="1400" dirty="0">
                <a:solidFill>
                  <a:srgbClr val="4D402B"/>
                </a:solidFill>
                <a:cs typeface="+mn-ea"/>
                <a:sym typeface="+mn-lt"/>
              </a:rPr>
              <a:t>Curabitur vitae magna eleifend at viverraligula. Sed dictum finibus vitae nunc egestas</a:t>
            </a:r>
            <a:r>
              <a:rPr lang="en-US" altLang="zh-CN" sz="1400" dirty="0" smtClean="0">
                <a:solidFill>
                  <a:srgbClr val="4D402B"/>
                </a:solidFill>
                <a:cs typeface="+mn-ea"/>
                <a:sym typeface="+mn-lt"/>
              </a:rPr>
              <a:t>.</a:t>
            </a:r>
          </a:p>
          <a:p>
            <a:pPr marL="285750" indent="-285750">
              <a:buClr>
                <a:srgbClr val="48A2A0"/>
              </a:buClr>
              <a:buFont typeface="Wingdings" panose="05000000000000000000" pitchFamily="2" charset="2"/>
              <a:buChar char="l"/>
            </a:pPr>
            <a:r>
              <a:rPr lang="en-US" altLang="zh-CN" sz="1400" dirty="0">
                <a:solidFill>
                  <a:srgbClr val="4D402B"/>
                </a:solidFill>
                <a:cs typeface="+mn-ea"/>
                <a:sym typeface="+mn-lt"/>
              </a:rPr>
              <a:t>Curabitur vitae magna eleifend at viverraligula. Sed dictum finibus vitae nunc egestas.</a:t>
            </a:r>
            <a:endParaRPr lang="zh-CN" altLang="en-US" sz="1400" dirty="0">
              <a:solidFill>
                <a:srgbClr val="4D402B"/>
              </a:solidFill>
              <a:cs typeface="+mn-ea"/>
              <a:sym typeface="+mn-lt"/>
            </a:endParaRPr>
          </a:p>
        </p:txBody>
      </p:sp>
      <p:sp>
        <p:nvSpPr>
          <p:cNvPr id="10" name="矩形 9"/>
          <p:cNvSpPr/>
          <p:nvPr/>
        </p:nvSpPr>
        <p:spPr>
          <a:xfrm>
            <a:off x="8115300" y="4593074"/>
            <a:ext cx="3562350" cy="1384995"/>
          </a:xfrm>
          <a:prstGeom prst="rect">
            <a:avLst/>
          </a:prstGeom>
        </p:spPr>
        <p:txBody>
          <a:bodyPr wrap="square">
            <a:spAutoFit/>
          </a:bodyPr>
          <a:lstStyle/>
          <a:p>
            <a:pPr marL="285750" indent="-285750">
              <a:buClr>
                <a:srgbClr val="48A2A0"/>
              </a:buClr>
              <a:buFont typeface="Wingdings" panose="05000000000000000000" pitchFamily="2" charset="2"/>
              <a:buChar char="l"/>
            </a:pPr>
            <a:r>
              <a:rPr lang="en-US" altLang="zh-CN" sz="1400" dirty="0">
                <a:solidFill>
                  <a:srgbClr val="4D402B"/>
                </a:solidFill>
                <a:cs typeface="+mn-ea"/>
                <a:sym typeface="+mn-lt"/>
              </a:rPr>
              <a:t>Curabitur vitae magna eleifend at viverraligula. Sed dictum finibus vitae nunc egestas</a:t>
            </a:r>
            <a:r>
              <a:rPr lang="en-US" altLang="zh-CN" sz="1400" dirty="0" smtClean="0">
                <a:solidFill>
                  <a:srgbClr val="4D402B"/>
                </a:solidFill>
                <a:cs typeface="+mn-ea"/>
                <a:sym typeface="+mn-lt"/>
              </a:rPr>
              <a:t>.</a:t>
            </a:r>
          </a:p>
          <a:p>
            <a:pPr marL="285750" indent="-285750">
              <a:buClr>
                <a:srgbClr val="48A2A0"/>
              </a:buClr>
              <a:buFont typeface="Wingdings" panose="05000000000000000000" pitchFamily="2" charset="2"/>
              <a:buChar char="l"/>
            </a:pPr>
            <a:r>
              <a:rPr lang="en-US" altLang="zh-CN" sz="1400" dirty="0">
                <a:solidFill>
                  <a:srgbClr val="4D402B"/>
                </a:solidFill>
                <a:cs typeface="+mn-ea"/>
                <a:sym typeface="+mn-lt"/>
              </a:rPr>
              <a:t>Curabitur vitae magna eleifend at viverraligula. Sed dictum finibus vitae nunc egestas.</a:t>
            </a:r>
            <a:endParaRPr lang="zh-CN" altLang="en-US" sz="1400" dirty="0">
              <a:solidFill>
                <a:srgbClr val="4D402B"/>
              </a:solidFill>
              <a:cs typeface="+mn-ea"/>
              <a:sym typeface="+mn-lt"/>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1344023" y="448348"/>
            <a:ext cx="1701107" cy="400110"/>
          </a:xfrm>
          <a:prstGeom prst="rect">
            <a:avLst/>
          </a:prstGeom>
        </p:spPr>
        <p:txBody>
          <a:bodyPr wrap="none">
            <a:spAutoFit/>
          </a:bodyPr>
          <a:lstStyle/>
          <a:p>
            <a:r>
              <a:rPr lang="en-US" altLang="zh-CN" sz="2000" b="1">
                <a:solidFill>
                  <a:schemeClr val="tx1">
                    <a:lumMod val="75000"/>
                    <a:lumOff val="25000"/>
                  </a:schemeClr>
                </a:solidFill>
                <a:cs typeface="+mn-ea"/>
                <a:sym typeface="+mn-lt"/>
              </a:rPr>
              <a:t>Lorem ipsum</a:t>
            </a:r>
            <a:endParaRPr lang="zh-CN" altLang="en-US" sz="2000" b="1" dirty="0">
              <a:solidFill>
                <a:schemeClr val="tx1">
                  <a:lumMod val="75000"/>
                  <a:lumOff val="25000"/>
                </a:schemeClr>
              </a:solidFill>
              <a:cs typeface="+mn-ea"/>
              <a:sym typeface="+mn-lt"/>
            </a:endParaRPr>
          </a:p>
        </p:txBody>
      </p:sp>
      <p:sp>
        <p:nvSpPr>
          <p:cNvPr id="16" name="矩形 15"/>
          <p:cNvSpPr/>
          <p:nvPr/>
        </p:nvSpPr>
        <p:spPr>
          <a:xfrm>
            <a:off x="1344023" y="764961"/>
            <a:ext cx="2297424" cy="261610"/>
          </a:xfrm>
          <a:prstGeom prst="rect">
            <a:avLst/>
          </a:prstGeom>
        </p:spPr>
        <p:txBody>
          <a:bodyPr wrap="none">
            <a:spAutoFit/>
          </a:bodyPr>
          <a:lstStyle/>
          <a:p>
            <a:r>
              <a:rPr lang="en-US" altLang="zh-CN" sz="1100">
                <a:solidFill>
                  <a:schemeClr val="bg1">
                    <a:lumMod val="50000"/>
                  </a:schemeClr>
                </a:solidFill>
                <a:cs typeface="+mn-ea"/>
                <a:sym typeface="+mn-lt"/>
              </a:rPr>
              <a:t>Lorem ipsum dolor sit amet kolor</a:t>
            </a:r>
            <a:endParaRPr lang="zh-CN" altLang="en-US" sz="1100" dirty="0">
              <a:solidFill>
                <a:schemeClr val="bg1">
                  <a:lumMod val="50000"/>
                </a:schemeClr>
              </a:solidFill>
              <a:cs typeface="+mn-ea"/>
              <a:sym typeface="+mn-lt"/>
            </a:endParaRPr>
          </a:p>
        </p:txBody>
      </p:sp>
    </p:spTree>
    <p:extLst>
      <p:ext uri="{BB962C8B-B14F-4D97-AF65-F5344CB8AC3E}">
        <p14:creationId xmlns:p14="http://schemas.microsoft.com/office/powerpoint/2010/main" xmlns="" val="88245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98645" y="1979868"/>
            <a:ext cx="6394710" cy="3150959"/>
            <a:chOff x="714375" y="785813"/>
            <a:chExt cx="7767638" cy="3827463"/>
          </a:xfrm>
          <a:solidFill>
            <a:srgbClr val="DFC7AB"/>
          </a:solidFill>
        </p:grpSpPr>
        <p:sp>
          <p:nvSpPr>
            <p:cNvPr id="3" name="Freeform 4"/>
            <p:cNvSpPr>
              <a:spLocks/>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Freeform 5"/>
            <p:cNvSpPr>
              <a:spLocks/>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Freeform 6"/>
            <p:cNvSpPr>
              <a:spLocks/>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Freeform 7"/>
            <p:cNvSpPr>
              <a:spLocks/>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Freeform 8"/>
            <p:cNvSpPr>
              <a:spLocks/>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Freeform 10"/>
            <p:cNvSpPr>
              <a:spLocks/>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Freeform 11"/>
            <p:cNvSpPr>
              <a:spLocks/>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Freeform 12"/>
            <p:cNvSpPr>
              <a:spLocks/>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13"/>
            <p:cNvSpPr>
              <a:spLocks/>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Freeform 14"/>
            <p:cNvSpPr>
              <a:spLocks/>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Freeform 15"/>
            <p:cNvSpPr>
              <a:spLocks/>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Freeform 16"/>
            <p:cNvSpPr>
              <a:spLocks/>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Freeform 17"/>
            <p:cNvSpPr>
              <a:spLocks/>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Freeform 18"/>
            <p:cNvSpPr>
              <a:spLocks/>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Freeform 19"/>
            <p:cNvSpPr>
              <a:spLocks/>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Freeform 20"/>
            <p:cNvSpPr>
              <a:spLocks/>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Freeform 21"/>
            <p:cNvSpPr>
              <a:spLocks/>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Freeform 22"/>
            <p:cNvSpPr>
              <a:spLocks/>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reeform 23"/>
            <p:cNvSpPr>
              <a:spLocks/>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Freeform 24"/>
            <p:cNvSpPr>
              <a:spLocks/>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Freeform 25"/>
            <p:cNvSpPr>
              <a:spLocks/>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Freeform 26"/>
            <p:cNvSpPr>
              <a:spLocks/>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Freeform 27"/>
            <p:cNvSpPr>
              <a:spLocks/>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Freeform 28"/>
            <p:cNvSpPr>
              <a:spLocks/>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Freeform 29"/>
            <p:cNvSpPr>
              <a:spLocks/>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Freeform 30"/>
            <p:cNvSpPr>
              <a:spLocks/>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Freeform 31"/>
            <p:cNvSpPr>
              <a:spLocks/>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Freeform 32"/>
            <p:cNvSpPr>
              <a:spLocks/>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Freeform 33"/>
            <p:cNvSpPr>
              <a:spLocks/>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Freeform 34"/>
            <p:cNvSpPr>
              <a:spLocks/>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Freeform 35"/>
            <p:cNvSpPr>
              <a:spLocks/>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reeform 36"/>
            <p:cNvSpPr>
              <a:spLocks/>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Freeform 37"/>
            <p:cNvSpPr>
              <a:spLocks/>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Freeform 38"/>
            <p:cNvSpPr>
              <a:spLocks/>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Freeform 39"/>
            <p:cNvSpPr>
              <a:spLocks/>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Freeform 40"/>
            <p:cNvSpPr>
              <a:spLocks/>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Freeform 41"/>
            <p:cNvSpPr>
              <a:spLocks/>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Freeform 42"/>
            <p:cNvSpPr>
              <a:spLocks/>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Freeform 43"/>
            <p:cNvSpPr>
              <a:spLocks/>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Freeform 44"/>
            <p:cNvSpPr>
              <a:spLocks/>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Freeform 45"/>
            <p:cNvSpPr>
              <a:spLocks/>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Freeform 46"/>
            <p:cNvSpPr>
              <a:spLocks/>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Freeform 47"/>
            <p:cNvSpPr>
              <a:spLocks/>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Freeform 48"/>
            <p:cNvSpPr>
              <a:spLocks/>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Freeform 49"/>
            <p:cNvSpPr>
              <a:spLocks/>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Freeform 50"/>
            <p:cNvSpPr>
              <a:spLocks/>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Freeform 51"/>
            <p:cNvSpPr>
              <a:spLocks/>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Freeform 52"/>
            <p:cNvSpPr>
              <a:spLocks/>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Freeform 53"/>
            <p:cNvSpPr>
              <a:spLocks/>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Freeform 54"/>
            <p:cNvSpPr>
              <a:spLocks/>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Freeform 55"/>
            <p:cNvSpPr>
              <a:spLocks/>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Freeform 57"/>
            <p:cNvSpPr>
              <a:spLocks/>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Freeform 58"/>
            <p:cNvSpPr>
              <a:spLocks/>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Freeform 59"/>
            <p:cNvSpPr>
              <a:spLocks/>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Freeform 60"/>
            <p:cNvSpPr>
              <a:spLocks/>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Freeform 61"/>
            <p:cNvSpPr>
              <a:spLocks/>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Freeform 62"/>
            <p:cNvSpPr>
              <a:spLocks/>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Freeform 63"/>
            <p:cNvSpPr>
              <a:spLocks/>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Freeform 64"/>
            <p:cNvSpPr>
              <a:spLocks/>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Freeform 65"/>
            <p:cNvSpPr>
              <a:spLocks/>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Freeform 66"/>
            <p:cNvSpPr>
              <a:spLocks/>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Freeform 67"/>
            <p:cNvSpPr>
              <a:spLocks/>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Freeform 68"/>
            <p:cNvSpPr>
              <a:spLocks/>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Freeform 69"/>
            <p:cNvSpPr>
              <a:spLocks/>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Freeform 70"/>
            <p:cNvSpPr>
              <a:spLocks/>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Freeform 71"/>
            <p:cNvSpPr>
              <a:spLocks/>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Freeform 72"/>
            <p:cNvSpPr>
              <a:spLocks/>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Freeform 73"/>
            <p:cNvSpPr>
              <a:spLocks/>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Freeform 74"/>
            <p:cNvSpPr>
              <a:spLocks/>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Freeform 75"/>
            <p:cNvSpPr>
              <a:spLocks/>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Freeform 76"/>
            <p:cNvSpPr>
              <a:spLocks/>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Freeform 77"/>
            <p:cNvSpPr>
              <a:spLocks/>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Freeform 78"/>
            <p:cNvSpPr>
              <a:spLocks/>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Freeform 79"/>
            <p:cNvSpPr>
              <a:spLocks/>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Freeform 80"/>
            <p:cNvSpPr>
              <a:spLocks/>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Freeform 81"/>
            <p:cNvSpPr>
              <a:spLocks/>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Freeform 82"/>
            <p:cNvSpPr>
              <a:spLocks/>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Freeform 83"/>
            <p:cNvSpPr>
              <a:spLocks/>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Freeform 84"/>
            <p:cNvSpPr>
              <a:spLocks/>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Freeform 85"/>
            <p:cNvSpPr>
              <a:spLocks/>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Freeform 86"/>
            <p:cNvSpPr>
              <a:spLocks/>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Freeform 87"/>
            <p:cNvSpPr>
              <a:spLocks/>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7" name="Freeform 88"/>
            <p:cNvSpPr>
              <a:spLocks/>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Freeform 89"/>
            <p:cNvSpPr>
              <a:spLocks/>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Freeform 90"/>
            <p:cNvSpPr>
              <a:spLocks/>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Freeform 91"/>
            <p:cNvSpPr>
              <a:spLocks/>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Freeform 92"/>
            <p:cNvSpPr>
              <a:spLocks/>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Freeform 94"/>
            <p:cNvSpPr>
              <a:spLocks/>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Freeform 95"/>
            <p:cNvSpPr>
              <a:spLocks/>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Freeform 96"/>
            <p:cNvSpPr>
              <a:spLocks/>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Freeform 98"/>
            <p:cNvSpPr>
              <a:spLocks/>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Freeform 99"/>
            <p:cNvSpPr>
              <a:spLocks/>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Freeform 100"/>
            <p:cNvSpPr>
              <a:spLocks/>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Freeform 101"/>
            <p:cNvSpPr>
              <a:spLocks/>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Freeform 102"/>
            <p:cNvSpPr>
              <a:spLocks/>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Freeform 103"/>
            <p:cNvSpPr>
              <a:spLocks/>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Freeform 104"/>
            <p:cNvSpPr>
              <a:spLocks/>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Freeform 105"/>
            <p:cNvSpPr>
              <a:spLocks/>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Freeform 106"/>
            <p:cNvSpPr>
              <a:spLocks/>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6" name="Freeform 107"/>
            <p:cNvSpPr>
              <a:spLocks/>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Freeform 109"/>
            <p:cNvSpPr>
              <a:spLocks/>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Freeform 110"/>
            <p:cNvSpPr>
              <a:spLocks/>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Freeform 111"/>
            <p:cNvSpPr>
              <a:spLocks/>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1" name="Freeform 112"/>
            <p:cNvSpPr>
              <a:spLocks/>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2" name="Freeform 113"/>
            <p:cNvSpPr>
              <a:spLocks/>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3" name="Freeform 114"/>
            <p:cNvSpPr>
              <a:spLocks/>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Freeform 115"/>
            <p:cNvSpPr>
              <a:spLocks/>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Freeform 116"/>
            <p:cNvSpPr>
              <a:spLocks/>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6" name="Freeform 117"/>
            <p:cNvSpPr>
              <a:spLocks/>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7" name="Freeform 118"/>
            <p:cNvSpPr>
              <a:spLocks/>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8" name="Freeform 119"/>
            <p:cNvSpPr>
              <a:spLocks/>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9" name="Freeform 120"/>
            <p:cNvSpPr>
              <a:spLocks/>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Freeform 121"/>
            <p:cNvSpPr>
              <a:spLocks/>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1" name="Freeform 122"/>
            <p:cNvSpPr>
              <a:spLocks/>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4"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5" name="Freeform 126"/>
            <p:cNvSpPr>
              <a:spLocks noEditPoints="1"/>
            </p:cNvSpPr>
            <p:nvPr/>
          </p:nvSpPr>
          <p:spPr bwMode="auto">
            <a:xfrm>
              <a:off x="4159250" y="2241551"/>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6"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7" name="Freeform 128"/>
            <p:cNvSpPr>
              <a:spLocks/>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8" name="Freeform 129"/>
            <p:cNvSpPr>
              <a:spLocks/>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Freeform 130"/>
            <p:cNvSpPr>
              <a:spLocks/>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0"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1"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3"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4"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5" name="Freeform 136"/>
            <p:cNvSpPr>
              <a:spLocks/>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6" name="Freeform 137"/>
            <p:cNvSpPr>
              <a:spLocks/>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7" name="Freeform 138"/>
            <p:cNvSpPr>
              <a:spLocks/>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8"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9" name="Freeform 140"/>
            <p:cNvSpPr>
              <a:spLocks/>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0"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1"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2"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3"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4" name="Freeform 145"/>
            <p:cNvSpPr>
              <a:spLocks/>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5" name="Freeform 146"/>
            <p:cNvSpPr>
              <a:spLocks/>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6"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7"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8"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9"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0"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1"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2" name="Freeform 153"/>
            <p:cNvSpPr>
              <a:spLocks/>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3" name="Freeform 154"/>
            <p:cNvSpPr>
              <a:spLocks/>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4"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5"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6" name="Freeform 158"/>
            <p:cNvSpPr>
              <a:spLocks/>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7" name="Freeform 159"/>
            <p:cNvSpPr>
              <a:spLocks/>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8" name="Freeform 160"/>
            <p:cNvSpPr>
              <a:spLocks/>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9" name="Freeform 161"/>
            <p:cNvSpPr>
              <a:spLocks/>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0" name="Freeform 162"/>
            <p:cNvSpPr>
              <a:spLocks/>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1" name="Freeform 163"/>
            <p:cNvSpPr>
              <a:spLocks/>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2" name="Freeform 164"/>
            <p:cNvSpPr>
              <a:spLocks/>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3" name="Freeform 165"/>
            <p:cNvSpPr>
              <a:spLocks/>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4" name="Freeform 166"/>
            <p:cNvSpPr>
              <a:spLocks/>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5" name="Freeform 167"/>
            <p:cNvSpPr>
              <a:spLocks/>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6"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7" name="Freeform 169"/>
            <p:cNvSpPr>
              <a:spLocks/>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8" name="Freeform 170"/>
            <p:cNvSpPr>
              <a:spLocks/>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9"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0"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1" name="Freeform 173"/>
            <p:cNvSpPr>
              <a:spLocks/>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2"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3" name="Freeform 175"/>
            <p:cNvSpPr>
              <a:spLocks/>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4" name="Freeform 176"/>
            <p:cNvSpPr>
              <a:spLocks/>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5" name="Freeform 2860"/>
          <p:cNvSpPr>
            <a:spLocks noEditPoints="1"/>
          </p:cNvSpPr>
          <p:nvPr/>
        </p:nvSpPr>
        <p:spPr bwMode="auto">
          <a:xfrm>
            <a:off x="3866525" y="2975388"/>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76" name="Freeform 2860"/>
          <p:cNvSpPr>
            <a:spLocks noEditPoints="1"/>
          </p:cNvSpPr>
          <p:nvPr/>
        </p:nvSpPr>
        <p:spPr bwMode="auto">
          <a:xfrm>
            <a:off x="7931945" y="3126044"/>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7" name="Freeform 2860"/>
          <p:cNvSpPr>
            <a:spLocks noEditPoints="1"/>
          </p:cNvSpPr>
          <p:nvPr/>
        </p:nvSpPr>
        <p:spPr bwMode="auto">
          <a:xfrm>
            <a:off x="7698462" y="339080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8" name="Freeform 2860"/>
          <p:cNvSpPr>
            <a:spLocks noEditPoints="1"/>
          </p:cNvSpPr>
          <p:nvPr/>
        </p:nvSpPr>
        <p:spPr bwMode="auto">
          <a:xfrm>
            <a:off x="6286465" y="264831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9" name="Freeform 2860"/>
          <p:cNvSpPr>
            <a:spLocks noEditPoints="1"/>
          </p:cNvSpPr>
          <p:nvPr/>
        </p:nvSpPr>
        <p:spPr bwMode="auto">
          <a:xfrm>
            <a:off x="5808869" y="290272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0" name="Freeform 2860"/>
          <p:cNvSpPr>
            <a:spLocks noEditPoints="1"/>
          </p:cNvSpPr>
          <p:nvPr/>
        </p:nvSpPr>
        <p:spPr bwMode="auto">
          <a:xfrm>
            <a:off x="5106783" y="381834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1" name="Freeform 2860"/>
          <p:cNvSpPr>
            <a:spLocks noEditPoints="1"/>
          </p:cNvSpPr>
          <p:nvPr/>
        </p:nvSpPr>
        <p:spPr bwMode="auto">
          <a:xfrm>
            <a:off x="4680730" y="427445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2" name="矩形 181"/>
          <p:cNvSpPr/>
          <p:nvPr/>
        </p:nvSpPr>
        <p:spPr>
          <a:xfrm>
            <a:off x="3643565" y="5614434"/>
            <a:ext cx="5683386" cy="523220"/>
          </a:xfrm>
          <a:prstGeom prst="rect">
            <a:avLst/>
          </a:prstGeom>
        </p:spPr>
        <p:txBody>
          <a:bodyPr wrap="square">
            <a:spAutoFit/>
          </a:bodyPr>
          <a:lstStyle/>
          <a:p>
            <a:pPr algn="ctr"/>
            <a:r>
              <a:rPr lang="en-US" altLang="zh-CN" sz="1400" dirty="0">
                <a:solidFill>
                  <a:schemeClr val="tx1">
                    <a:lumMod val="75000"/>
                    <a:lumOff val="25000"/>
                  </a:schemeClr>
                </a:solidFill>
                <a:cs typeface="+mn-ea"/>
                <a:sym typeface="+mn-lt"/>
              </a:rPr>
              <a:t>Curabitur vitae magna eleifend at viverraligula. Sed dictum finibus vitae nunc egestas.</a:t>
            </a:r>
            <a:endParaRPr lang="zh-CN" altLang="en-US" sz="1400" dirty="0">
              <a:solidFill>
                <a:schemeClr val="tx1">
                  <a:lumMod val="75000"/>
                  <a:lumOff val="25000"/>
                </a:schemeClr>
              </a:solidFill>
              <a:cs typeface="+mn-ea"/>
              <a:sym typeface="+mn-lt"/>
            </a:endParaRPr>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5" name="矩形 184"/>
          <p:cNvSpPr/>
          <p:nvPr/>
        </p:nvSpPr>
        <p:spPr>
          <a:xfrm>
            <a:off x="1344023" y="448348"/>
            <a:ext cx="1701107" cy="400110"/>
          </a:xfrm>
          <a:prstGeom prst="rect">
            <a:avLst/>
          </a:prstGeom>
        </p:spPr>
        <p:txBody>
          <a:bodyPr wrap="none">
            <a:spAutoFit/>
          </a:bodyPr>
          <a:lstStyle/>
          <a:p>
            <a:r>
              <a:rPr lang="en-US" altLang="zh-CN" sz="2000" b="1">
                <a:solidFill>
                  <a:schemeClr val="tx1">
                    <a:lumMod val="75000"/>
                    <a:lumOff val="25000"/>
                  </a:schemeClr>
                </a:solidFill>
                <a:cs typeface="+mn-ea"/>
                <a:sym typeface="+mn-lt"/>
              </a:rPr>
              <a:t>Lorem ipsum</a:t>
            </a:r>
            <a:endParaRPr lang="zh-CN" altLang="en-US" sz="2000" b="1" dirty="0">
              <a:solidFill>
                <a:schemeClr val="tx1">
                  <a:lumMod val="75000"/>
                  <a:lumOff val="25000"/>
                </a:schemeClr>
              </a:solidFill>
              <a:cs typeface="+mn-ea"/>
              <a:sym typeface="+mn-lt"/>
            </a:endParaRPr>
          </a:p>
        </p:txBody>
      </p:sp>
      <p:sp>
        <p:nvSpPr>
          <p:cNvPr id="186" name="矩形 185"/>
          <p:cNvSpPr/>
          <p:nvPr/>
        </p:nvSpPr>
        <p:spPr>
          <a:xfrm>
            <a:off x="1344023" y="764961"/>
            <a:ext cx="2297424" cy="261610"/>
          </a:xfrm>
          <a:prstGeom prst="rect">
            <a:avLst/>
          </a:prstGeom>
        </p:spPr>
        <p:txBody>
          <a:bodyPr wrap="none">
            <a:spAutoFit/>
          </a:bodyPr>
          <a:lstStyle/>
          <a:p>
            <a:r>
              <a:rPr lang="en-US" altLang="zh-CN" sz="1100">
                <a:solidFill>
                  <a:schemeClr val="bg1">
                    <a:lumMod val="50000"/>
                  </a:schemeClr>
                </a:solidFill>
                <a:cs typeface="+mn-ea"/>
                <a:sym typeface="+mn-lt"/>
              </a:rPr>
              <a:t>Lorem ipsum dolor sit amet kolor</a:t>
            </a:r>
            <a:endParaRPr lang="zh-CN" altLang="en-US" sz="1100" dirty="0">
              <a:solidFill>
                <a:schemeClr val="bg1">
                  <a:lumMod val="50000"/>
                </a:schemeClr>
              </a:solidFill>
              <a:cs typeface="+mn-ea"/>
              <a:sym typeface="+mn-lt"/>
            </a:endParaRPr>
          </a:p>
        </p:txBody>
      </p:sp>
    </p:spTree>
    <p:extLst>
      <p:ext uri="{BB962C8B-B14F-4D97-AF65-F5344CB8AC3E}">
        <p14:creationId xmlns:p14="http://schemas.microsoft.com/office/powerpoint/2010/main" xmlns="" val="968800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8420100" y="0"/>
            <a:ext cx="3771900" cy="4800600"/>
          </a:xfrm>
          <a:custGeom>
            <a:avLst/>
            <a:gdLst>
              <a:gd name="connsiteX0" fmla="*/ 1243439 w 3771900"/>
              <a:gd name="connsiteY0" fmla="*/ 0 h 4800600"/>
              <a:gd name="connsiteX1" fmla="*/ 3771900 w 3771900"/>
              <a:gd name="connsiteY1" fmla="*/ 0 h 4800600"/>
              <a:gd name="connsiteX2" fmla="*/ 3771900 w 3771900"/>
              <a:gd name="connsiteY2" fmla="*/ 4513835 h 4800600"/>
              <a:gd name="connsiteX3" fmla="*/ 3599256 w 3771900"/>
              <a:gd name="connsiteY3" fmla="*/ 4597002 h 4800600"/>
              <a:gd name="connsiteX4" fmla="*/ 2590800 w 3771900"/>
              <a:gd name="connsiteY4" fmla="*/ 4800600 h 4800600"/>
              <a:gd name="connsiteX5" fmla="*/ 0 w 3771900"/>
              <a:gd name="connsiteY5" fmla="*/ 2209800 h 4800600"/>
              <a:gd name="connsiteX6" fmla="*/ 1142259 w 3771900"/>
              <a:gd name="connsiteY6" fmla="*/ 61468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900" h="4800600">
                <a:moveTo>
                  <a:pt x="1243439" y="0"/>
                </a:moveTo>
                <a:lnTo>
                  <a:pt x="3771900" y="0"/>
                </a:lnTo>
                <a:lnTo>
                  <a:pt x="3771900" y="4513835"/>
                </a:lnTo>
                <a:lnTo>
                  <a:pt x="3599256" y="4597002"/>
                </a:lnTo>
                <a:cubicBezTo>
                  <a:pt x="3289297" y="4728104"/>
                  <a:pt x="2948515" y="4800600"/>
                  <a:pt x="2590800" y="4800600"/>
                </a:cubicBezTo>
                <a:cubicBezTo>
                  <a:pt x="1159941" y="4800600"/>
                  <a:pt x="0" y="3640659"/>
                  <a:pt x="0" y="2209800"/>
                </a:cubicBezTo>
                <a:cubicBezTo>
                  <a:pt x="0" y="1315513"/>
                  <a:pt x="453102" y="527054"/>
                  <a:pt x="1142259" y="61468"/>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任意多边形 7"/>
          <p:cNvSpPr/>
          <p:nvPr/>
        </p:nvSpPr>
        <p:spPr>
          <a:xfrm>
            <a:off x="0" y="0"/>
            <a:ext cx="11811000" cy="6858000"/>
          </a:xfrm>
          <a:custGeom>
            <a:avLst/>
            <a:gdLst>
              <a:gd name="connsiteX0" fmla="*/ 2255173 w 11811000"/>
              <a:gd name="connsiteY0" fmla="*/ 0 h 6858000"/>
              <a:gd name="connsiteX1" fmla="*/ 6888827 w 11811000"/>
              <a:gd name="connsiteY1" fmla="*/ 0 h 6858000"/>
              <a:gd name="connsiteX2" fmla="*/ 7061011 w 11811000"/>
              <a:gd name="connsiteY2" fmla="*/ 58261 h 6858000"/>
              <a:gd name="connsiteX3" fmla="*/ 11811000 w 11811000"/>
              <a:gd name="connsiteY3" fmla="*/ 6858000 h 6858000"/>
              <a:gd name="connsiteX4" fmla="*/ 0 w 11811000"/>
              <a:gd name="connsiteY4" fmla="*/ 6858000 h 6858000"/>
              <a:gd name="connsiteX5" fmla="*/ 0 w 11811000"/>
              <a:gd name="connsiteY5" fmla="*/ 1246358 h 6858000"/>
              <a:gd name="connsiteX6" fmla="*/ 240791 w 11811000"/>
              <a:gd name="connsiteY6" fmla="*/ 1057133 h 6858000"/>
              <a:gd name="connsiteX7" fmla="*/ 2082989 w 11811000"/>
              <a:gd name="connsiteY7" fmla="*/ 582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1000" h="6858000">
                <a:moveTo>
                  <a:pt x="2255173" y="0"/>
                </a:moveTo>
                <a:lnTo>
                  <a:pt x="6888827" y="0"/>
                </a:lnTo>
                <a:lnTo>
                  <a:pt x="7061011" y="58261"/>
                </a:lnTo>
                <a:cubicBezTo>
                  <a:pt x="9832844" y="1073165"/>
                  <a:pt x="11811000" y="3734571"/>
                  <a:pt x="11811000" y="6858000"/>
                </a:cubicBezTo>
                <a:lnTo>
                  <a:pt x="0" y="6858000"/>
                </a:lnTo>
                <a:lnTo>
                  <a:pt x="0" y="1246358"/>
                </a:lnTo>
                <a:lnTo>
                  <a:pt x="240791" y="1057133"/>
                </a:lnTo>
                <a:cubicBezTo>
                  <a:pt x="798225" y="640253"/>
                  <a:pt x="1417749" y="301838"/>
                  <a:pt x="2082989" y="582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aphicFrame>
        <p:nvGraphicFramePr>
          <p:cNvPr id="4" name="图表 3"/>
          <p:cNvGraphicFramePr/>
          <p:nvPr>
            <p:extLst>
              <p:ext uri="{D42A27DB-BD31-4B8C-83A1-F6EECF244321}">
                <p14:modId xmlns:p14="http://schemas.microsoft.com/office/powerpoint/2010/main" xmlns="" val="1523653618"/>
              </p:ext>
            </p:extLst>
          </p:nvPr>
        </p:nvGraphicFramePr>
        <p:xfrm>
          <a:off x="1735786" y="1627150"/>
          <a:ext cx="5405549" cy="3603700"/>
        </p:xfrm>
        <a:graphic>
          <a:graphicData uri="http://schemas.openxmlformats.org/drawingml/2006/chart">
            <c:chart xmlns:c="http://schemas.openxmlformats.org/drawingml/2006/chart" xmlns:r="http://schemas.openxmlformats.org/officeDocument/2006/relationships" r:id="rId2"/>
          </a:graphicData>
        </a:graphic>
      </p:graphicFrame>
      <p:sp>
        <p:nvSpPr>
          <p:cNvPr id="7" name="矩形 6"/>
          <p:cNvSpPr/>
          <p:nvPr/>
        </p:nvSpPr>
        <p:spPr>
          <a:xfrm>
            <a:off x="1406571" y="5476848"/>
            <a:ext cx="6334297" cy="830997"/>
          </a:xfrm>
          <a:prstGeom prst="rect">
            <a:avLst/>
          </a:prstGeom>
        </p:spPr>
        <p:txBody>
          <a:bodyPr wrap="square">
            <a:spAutoFit/>
          </a:bodyPr>
          <a:lstStyle/>
          <a:p>
            <a:r>
              <a:rPr lang="en-US" altLang="zh-CN" sz="1200" dirty="0">
                <a:solidFill>
                  <a:schemeClr val="bg1"/>
                </a:solidFill>
                <a:cs typeface="+mn-ea"/>
                <a:sym typeface="+mn-lt"/>
              </a:rPr>
              <a:t>Curabitur vitae magna eleifend at viverraligula. Sed dictum finibus vitae nunc egestas. Curabitur vitae magna eleifend at viverraligula. Sed dictum finibus vitae nunc egestas. Curabitur vitae magna eleifend at viverraligula. Sed dictum finibus vitae nunc egestas. Curabitur vitae magna eleifend at viverraligula. Sed dictum finibus vitae nunc egestas.</a:t>
            </a:r>
            <a:endParaRPr lang="zh-CN" altLang="en-US" sz="1200" dirty="0">
              <a:solidFill>
                <a:schemeClr val="bg1"/>
              </a:solidFill>
              <a:cs typeface="+mn-ea"/>
              <a:sym typeface="+mn-lt"/>
            </a:endParaRPr>
          </a:p>
        </p:txBody>
      </p:sp>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344023" y="448348"/>
            <a:ext cx="1701107" cy="400110"/>
          </a:xfrm>
          <a:prstGeom prst="rect">
            <a:avLst/>
          </a:prstGeom>
        </p:spPr>
        <p:txBody>
          <a:bodyPr wrap="none">
            <a:spAutoFit/>
          </a:bodyPr>
          <a:lstStyle/>
          <a:p>
            <a:r>
              <a:rPr lang="en-US" altLang="zh-CN" sz="2000" b="1">
                <a:solidFill>
                  <a:schemeClr val="bg1"/>
                </a:solidFill>
                <a:cs typeface="+mn-ea"/>
                <a:sym typeface="+mn-lt"/>
              </a:rPr>
              <a:t>Lorem ipsum</a:t>
            </a:r>
            <a:endParaRPr lang="zh-CN" altLang="en-US" sz="2000" b="1" dirty="0">
              <a:solidFill>
                <a:schemeClr val="bg1"/>
              </a:solidFill>
              <a:cs typeface="+mn-ea"/>
              <a:sym typeface="+mn-lt"/>
            </a:endParaRPr>
          </a:p>
        </p:txBody>
      </p:sp>
      <p:sp>
        <p:nvSpPr>
          <p:cNvPr id="12" name="矩形 11"/>
          <p:cNvSpPr/>
          <p:nvPr/>
        </p:nvSpPr>
        <p:spPr>
          <a:xfrm>
            <a:off x="1344023" y="764961"/>
            <a:ext cx="2297424" cy="261610"/>
          </a:xfrm>
          <a:prstGeom prst="rect">
            <a:avLst/>
          </a:prstGeom>
        </p:spPr>
        <p:txBody>
          <a:bodyPr wrap="none">
            <a:spAutoFit/>
          </a:bodyPr>
          <a:lstStyle/>
          <a:p>
            <a:r>
              <a:rPr lang="en-US" altLang="zh-CN" sz="1100">
                <a:solidFill>
                  <a:schemeClr val="bg2"/>
                </a:solidFill>
                <a:cs typeface="+mn-ea"/>
                <a:sym typeface="+mn-lt"/>
              </a:rPr>
              <a:t>Lorem ipsum dolor sit amet kolor</a:t>
            </a:r>
            <a:endParaRPr lang="zh-CN" altLang="en-US" sz="1100" dirty="0">
              <a:solidFill>
                <a:schemeClr val="bg2"/>
              </a:solidFill>
              <a:cs typeface="+mn-ea"/>
              <a:sym typeface="+mn-lt"/>
            </a:endParaRPr>
          </a:p>
        </p:txBody>
      </p:sp>
    </p:spTree>
    <p:extLst>
      <p:ext uri="{BB962C8B-B14F-4D97-AF65-F5344CB8AC3E}">
        <p14:creationId xmlns:p14="http://schemas.microsoft.com/office/powerpoint/2010/main" xmlns="" val="334329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95911" y="2903221"/>
            <a:ext cx="4200188" cy="1200329"/>
          </a:xfrm>
          <a:prstGeom prst="rect">
            <a:avLst/>
          </a:prstGeom>
          <a:noFill/>
        </p:spPr>
        <p:txBody>
          <a:bodyPr wrap="none" rtlCol="0">
            <a:spAutoFit/>
          </a:bodyPr>
          <a:lstStyle/>
          <a:p>
            <a:pPr algn="ctr"/>
            <a:r>
              <a:rPr lang="en-US" altLang="zh-CN" sz="7200" dirty="0">
                <a:solidFill>
                  <a:schemeClr val="tx1">
                    <a:lumMod val="65000"/>
                    <a:lumOff val="35000"/>
                  </a:schemeClr>
                </a:solidFill>
                <a:latin typeface="Impact" panose="020B0806030902050204" pitchFamily="34" charset="0"/>
                <a:cs typeface="+mn-ea"/>
                <a:sym typeface="+mn-lt"/>
              </a:rPr>
              <a:t>THANK YOU</a:t>
            </a:r>
            <a:endParaRPr lang="zh-CN" altLang="en-US" sz="7200" dirty="0">
              <a:solidFill>
                <a:srgbClr val="48A2A0"/>
              </a:solidFill>
              <a:latin typeface="Impact" panose="020B0806030902050204" pitchFamily="34" charset="0"/>
              <a:cs typeface="+mn-ea"/>
              <a:sym typeface="+mn-lt"/>
            </a:endParaRPr>
          </a:p>
        </p:txBody>
      </p:sp>
      <p:sp>
        <p:nvSpPr>
          <p:cNvPr id="8" name="矩形 7"/>
          <p:cNvSpPr/>
          <p:nvPr/>
        </p:nvSpPr>
        <p:spPr>
          <a:xfrm>
            <a:off x="5228615" y="1829482"/>
            <a:ext cx="1734770" cy="1323439"/>
          </a:xfrm>
          <a:prstGeom prst="rect">
            <a:avLst/>
          </a:prstGeom>
        </p:spPr>
        <p:txBody>
          <a:bodyPr wrap="none">
            <a:spAutoFit/>
          </a:bodyPr>
          <a:lstStyle/>
          <a:p>
            <a:pPr algn="ctr"/>
            <a:r>
              <a:rPr lang="en-US" altLang="zh-CN" sz="8000" dirty="0">
                <a:solidFill>
                  <a:schemeClr val="tx1">
                    <a:lumMod val="65000"/>
                    <a:lumOff val="35000"/>
                  </a:schemeClr>
                </a:solidFill>
                <a:latin typeface="Impact" panose="020B0806030902050204" pitchFamily="34" charset="0"/>
                <a:cs typeface="+mn-ea"/>
                <a:sym typeface="+mn-lt"/>
              </a:rPr>
              <a:t>END</a:t>
            </a:r>
            <a:endParaRPr lang="zh-CN" altLang="en-US" sz="8000" dirty="0">
              <a:solidFill>
                <a:schemeClr val="tx1">
                  <a:lumMod val="65000"/>
                  <a:lumOff val="35000"/>
                </a:schemeClr>
              </a:solidFill>
              <a:latin typeface="Impact" panose="020B0806030902050204" pitchFamily="34" charset="0"/>
              <a:cs typeface="+mn-ea"/>
              <a:sym typeface="+mn-lt"/>
            </a:endParaRPr>
          </a:p>
        </p:txBody>
      </p:sp>
      <p:sp>
        <p:nvSpPr>
          <p:cNvPr id="9" name="文本框 8"/>
          <p:cNvSpPr txBox="1"/>
          <p:nvPr/>
        </p:nvSpPr>
        <p:spPr>
          <a:xfrm>
            <a:off x="3078866" y="4057017"/>
            <a:ext cx="6034267" cy="276999"/>
          </a:xfrm>
          <a:prstGeom prst="rect">
            <a:avLst/>
          </a:prstGeom>
          <a:noFill/>
        </p:spPr>
        <p:txBody>
          <a:bodyPr wrap="square" rtlCol="0">
            <a:spAutoFit/>
          </a:bodyPr>
          <a:lstStyle/>
          <a:p>
            <a:pPr algn="ctr"/>
            <a:r>
              <a:rPr lang="en-US" altLang="zh-CN" sz="1200" dirty="0">
                <a:solidFill>
                  <a:schemeClr val="tx1">
                    <a:lumMod val="65000"/>
                    <a:lumOff val="35000"/>
                  </a:schemeClr>
                </a:solidFill>
                <a:cs typeface="+mn-ea"/>
                <a:sym typeface="+mn-lt"/>
              </a:rPr>
              <a:t>Curabitur vitae magna eleifend at viverraligula. Sed dictum finibus vitae nunc egestas.</a:t>
            </a:r>
            <a:endParaRPr lang="zh-CN" altLang="en-US" sz="1200" dirty="0">
              <a:solidFill>
                <a:schemeClr val="tx1">
                  <a:lumMod val="65000"/>
                  <a:lumOff val="35000"/>
                </a:schemeClr>
              </a:solidFill>
              <a:cs typeface="+mn-ea"/>
              <a:sym typeface="+mn-lt"/>
            </a:endParaRPr>
          </a:p>
        </p:txBody>
      </p:sp>
      <p:grpSp>
        <p:nvGrpSpPr>
          <p:cNvPr id="10" name="组合 9"/>
          <p:cNvGrpSpPr/>
          <p:nvPr/>
        </p:nvGrpSpPr>
        <p:grpSpPr>
          <a:xfrm>
            <a:off x="4843463" y="4810201"/>
            <a:ext cx="2520286" cy="257175"/>
            <a:chOff x="4843463" y="4520714"/>
            <a:chExt cx="2520286" cy="257175"/>
          </a:xfrm>
        </p:grpSpPr>
        <p:sp>
          <p:nvSpPr>
            <p:cNvPr id="11" name="椭圆 10"/>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4067175" y="2457450"/>
            <a:ext cx="4057650" cy="0"/>
            <a:chOff x="4129088" y="2457450"/>
            <a:chExt cx="4057650" cy="0"/>
          </a:xfrm>
        </p:grpSpPr>
        <p:cxnSp>
          <p:nvCxnSpPr>
            <p:cNvPr id="18" name="直接连接符 17"/>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15188"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77016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2910172" y="3921236"/>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2216279" y="3195454"/>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2345269" y="3286983"/>
            <a:ext cx="716863" cy="769441"/>
          </a:xfrm>
          <a:prstGeom prst="rect">
            <a:avLst/>
          </a:prstGeom>
          <a:noFill/>
        </p:spPr>
        <p:txBody>
          <a:bodyPr wrap="none" rtlCol="0">
            <a:spAutoFit/>
          </a:bodyP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6" name="文本框 5"/>
          <p:cNvSpPr txBox="1"/>
          <p:nvPr/>
        </p:nvSpPr>
        <p:spPr>
          <a:xfrm>
            <a:off x="2118363" y="4239483"/>
            <a:ext cx="1066702" cy="369332"/>
          </a:xfrm>
          <a:prstGeom prst="rect">
            <a:avLst/>
          </a:prstGeom>
          <a:noFill/>
        </p:spPr>
        <p:txBody>
          <a:bodyPr wrap="none" rtlCol="0">
            <a:spAutoFit/>
          </a:bodyPr>
          <a:lstStyle/>
          <a:p>
            <a:pPr algn="ctr"/>
            <a:r>
              <a:rPr lang="en-US" altLang="zh-CN" dirty="0">
                <a:cs typeface="+mn-ea"/>
                <a:sym typeface="+mn-lt"/>
              </a:rPr>
              <a:t>Part one</a:t>
            </a:r>
            <a:endParaRPr lang="zh-CN" altLang="en-US" dirty="0">
              <a:cs typeface="+mn-ea"/>
              <a:sym typeface="+mn-lt"/>
            </a:endParaRPr>
          </a:p>
        </p:txBody>
      </p:sp>
      <p:sp>
        <p:nvSpPr>
          <p:cNvPr id="7" name="文本框 6"/>
          <p:cNvSpPr txBox="1"/>
          <p:nvPr/>
        </p:nvSpPr>
        <p:spPr>
          <a:xfrm>
            <a:off x="1643662" y="4578493"/>
            <a:ext cx="2016104" cy="461665"/>
          </a:xfrm>
          <a:prstGeom prst="rect">
            <a:avLst/>
          </a:prstGeom>
          <a:noFill/>
        </p:spPr>
        <p:txBody>
          <a:bodyPr wrap="square" rtlCol="0">
            <a:spAutoFit/>
          </a:bodyPr>
          <a:lstStyle/>
          <a:p>
            <a:pPr algn="ctr"/>
            <a:r>
              <a:rPr lang="en-US" altLang="zh-CN" sz="1200" dirty="0">
                <a:cs typeface="+mn-ea"/>
                <a:sym typeface="+mn-lt"/>
              </a:rPr>
              <a:t>Curabitur vitae magna eleifend at viverraligula.</a:t>
            </a:r>
            <a:endParaRPr lang="zh-CN" altLang="en-US" sz="1200" dirty="0">
              <a:cs typeface="+mn-ea"/>
              <a:sym typeface="+mn-lt"/>
            </a:endParaRPr>
          </a:p>
        </p:txBody>
      </p:sp>
      <p:sp>
        <p:nvSpPr>
          <p:cNvPr id="11" name="文本框 10"/>
          <p:cNvSpPr txBox="1"/>
          <p:nvPr/>
        </p:nvSpPr>
        <p:spPr>
          <a:xfrm>
            <a:off x="4483474" y="4220748"/>
            <a:ext cx="1049070" cy="369332"/>
          </a:xfrm>
          <a:prstGeom prst="rect">
            <a:avLst/>
          </a:prstGeom>
          <a:noFill/>
        </p:spPr>
        <p:txBody>
          <a:bodyPr wrap="none" rtlCol="0">
            <a:spAutoFit/>
          </a:bodyPr>
          <a:lstStyle/>
          <a:p>
            <a:pPr algn="ctr"/>
            <a:r>
              <a:rPr lang="en-US" altLang="zh-CN" dirty="0">
                <a:cs typeface="+mn-ea"/>
                <a:sym typeface="+mn-lt"/>
              </a:rPr>
              <a:t>Part two</a:t>
            </a:r>
            <a:endParaRPr lang="zh-CN" altLang="en-US" dirty="0">
              <a:cs typeface="+mn-ea"/>
              <a:sym typeface="+mn-lt"/>
            </a:endParaRPr>
          </a:p>
        </p:txBody>
      </p:sp>
      <p:sp>
        <p:nvSpPr>
          <p:cNvPr id="12" name="文本框 11"/>
          <p:cNvSpPr txBox="1"/>
          <p:nvPr/>
        </p:nvSpPr>
        <p:spPr>
          <a:xfrm>
            <a:off x="3995532" y="4559758"/>
            <a:ext cx="2016104" cy="461665"/>
          </a:xfrm>
          <a:prstGeom prst="rect">
            <a:avLst/>
          </a:prstGeom>
          <a:noFill/>
        </p:spPr>
        <p:txBody>
          <a:bodyPr wrap="square" rtlCol="0">
            <a:spAutoFit/>
          </a:bodyPr>
          <a:lstStyle/>
          <a:p>
            <a:pPr algn="ctr"/>
            <a:r>
              <a:rPr lang="en-US" altLang="zh-CN" sz="1200" dirty="0">
                <a:cs typeface="+mn-ea"/>
                <a:sym typeface="+mn-lt"/>
              </a:rPr>
              <a:t>Curabitur vitae magna eleifend at viverraligula.</a:t>
            </a:r>
            <a:endParaRPr lang="zh-CN" altLang="en-US" sz="1200" dirty="0">
              <a:cs typeface="+mn-ea"/>
              <a:sym typeface="+mn-lt"/>
            </a:endParaRPr>
          </a:p>
        </p:txBody>
      </p:sp>
      <p:sp>
        <p:nvSpPr>
          <p:cNvPr id="16" name="文本框 15"/>
          <p:cNvSpPr txBox="1"/>
          <p:nvPr/>
        </p:nvSpPr>
        <p:spPr>
          <a:xfrm>
            <a:off x="6701467" y="4234765"/>
            <a:ext cx="1204432" cy="369332"/>
          </a:xfrm>
          <a:prstGeom prst="rect">
            <a:avLst/>
          </a:prstGeom>
          <a:noFill/>
        </p:spPr>
        <p:txBody>
          <a:bodyPr wrap="none" rtlCol="0">
            <a:spAutoFit/>
          </a:bodyPr>
          <a:lstStyle/>
          <a:p>
            <a:pPr algn="ctr"/>
            <a:r>
              <a:rPr lang="en-US" altLang="zh-CN" dirty="0">
                <a:cs typeface="+mn-ea"/>
                <a:sym typeface="+mn-lt"/>
              </a:rPr>
              <a:t>Part three</a:t>
            </a:r>
            <a:endParaRPr lang="zh-CN" altLang="en-US" dirty="0">
              <a:cs typeface="+mn-ea"/>
              <a:sym typeface="+mn-lt"/>
            </a:endParaRPr>
          </a:p>
        </p:txBody>
      </p:sp>
      <p:sp>
        <p:nvSpPr>
          <p:cNvPr id="17" name="文本框 16"/>
          <p:cNvSpPr txBox="1"/>
          <p:nvPr/>
        </p:nvSpPr>
        <p:spPr>
          <a:xfrm>
            <a:off x="6347402" y="4559758"/>
            <a:ext cx="2016104" cy="461665"/>
          </a:xfrm>
          <a:prstGeom prst="rect">
            <a:avLst/>
          </a:prstGeom>
          <a:noFill/>
        </p:spPr>
        <p:txBody>
          <a:bodyPr wrap="square" rtlCol="0">
            <a:spAutoFit/>
          </a:bodyPr>
          <a:lstStyle/>
          <a:p>
            <a:pPr algn="ctr"/>
            <a:r>
              <a:rPr lang="en-US" altLang="zh-CN" sz="1200" dirty="0">
                <a:cs typeface="+mn-ea"/>
                <a:sym typeface="+mn-lt"/>
              </a:rPr>
              <a:t>Curabitur vitae magna eleifend at viverraligula.</a:t>
            </a:r>
            <a:endParaRPr lang="zh-CN" altLang="en-US" sz="1200" dirty="0">
              <a:cs typeface="+mn-ea"/>
              <a:sym typeface="+mn-lt"/>
            </a:endParaRPr>
          </a:p>
        </p:txBody>
      </p:sp>
      <p:sp>
        <p:nvSpPr>
          <p:cNvPr id="21" name="文本框 20"/>
          <p:cNvSpPr txBox="1"/>
          <p:nvPr/>
        </p:nvSpPr>
        <p:spPr>
          <a:xfrm>
            <a:off x="9022977" y="4259850"/>
            <a:ext cx="1090748" cy="369332"/>
          </a:xfrm>
          <a:prstGeom prst="rect">
            <a:avLst/>
          </a:prstGeom>
          <a:noFill/>
        </p:spPr>
        <p:txBody>
          <a:bodyPr wrap="none" rtlCol="0">
            <a:spAutoFit/>
          </a:bodyPr>
          <a:lstStyle/>
          <a:p>
            <a:pPr algn="ctr"/>
            <a:r>
              <a:rPr lang="en-US" altLang="zh-CN" dirty="0">
                <a:cs typeface="+mn-ea"/>
                <a:sym typeface="+mn-lt"/>
              </a:rPr>
              <a:t>Part four</a:t>
            </a:r>
            <a:endParaRPr lang="zh-CN" altLang="en-US" dirty="0">
              <a:cs typeface="+mn-ea"/>
              <a:sym typeface="+mn-lt"/>
            </a:endParaRPr>
          </a:p>
        </p:txBody>
      </p:sp>
      <p:sp>
        <p:nvSpPr>
          <p:cNvPr id="22" name="文本框 21"/>
          <p:cNvSpPr txBox="1"/>
          <p:nvPr/>
        </p:nvSpPr>
        <p:spPr>
          <a:xfrm>
            <a:off x="8699273" y="4584843"/>
            <a:ext cx="2016104" cy="461665"/>
          </a:xfrm>
          <a:prstGeom prst="rect">
            <a:avLst/>
          </a:prstGeom>
          <a:noFill/>
        </p:spPr>
        <p:txBody>
          <a:bodyPr wrap="square" rtlCol="0">
            <a:spAutoFit/>
          </a:bodyPr>
          <a:lstStyle/>
          <a:p>
            <a:pPr algn="ctr"/>
            <a:r>
              <a:rPr lang="en-US" altLang="zh-CN" sz="1200" dirty="0">
                <a:cs typeface="+mn-ea"/>
                <a:sym typeface="+mn-lt"/>
              </a:rPr>
              <a:t>Curabitur vitae magna eleifend at viverraligula.</a:t>
            </a:r>
            <a:endParaRPr lang="zh-CN" altLang="en-US" sz="1200" dirty="0">
              <a:cs typeface="+mn-ea"/>
              <a:sym typeface="+mn-lt"/>
            </a:endParaRPr>
          </a:p>
        </p:txBody>
      </p:sp>
      <p:sp>
        <p:nvSpPr>
          <p:cNvPr id="2" name="MH_Others_1"/>
          <p:cNvSpPr txBox="1"/>
          <p:nvPr>
            <p:custDataLst>
              <p:tags r:id="rId1"/>
            </p:custDataLst>
          </p:nvPr>
        </p:nvSpPr>
        <p:spPr>
          <a:xfrm>
            <a:off x="4160902" y="1270802"/>
            <a:ext cx="3955467" cy="847938"/>
          </a:xfrm>
          <a:prstGeom prst="rect">
            <a:avLst/>
          </a:prstGeom>
          <a:noFill/>
        </p:spPr>
        <p:txBody>
          <a:bodyPr wrap="square" rtlCol="0">
            <a:noAutofit/>
          </a:bodyPr>
          <a:lstStyle/>
          <a:p>
            <a:pPr algn="ctr"/>
            <a:r>
              <a:rPr lang="en-US" altLang="zh-CN" sz="4400" dirty="0">
                <a:solidFill>
                  <a:schemeClr val="tx1">
                    <a:lumMod val="65000"/>
                    <a:lumOff val="35000"/>
                  </a:schemeClr>
                </a:solidFill>
                <a:latin typeface="Impact" panose="020B0806030902050204" pitchFamily="34" charset="0"/>
                <a:cs typeface="+mn-ea"/>
                <a:sym typeface="+mn-lt"/>
              </a:rPr>
              <a:t>CONTENT</a:t>
            </a:r>
            <a:endParaRPr lang="zh-CN" altLang="en-US" sz="4400" dirty="0">
              <a:solidFill>
                <a:schemeClr val="tx1">
                  <a:lumMod val="65000"/>
                  <a:lumOff val="35000"/>
                </a:schemeClr>
              </a:solidFill>
              <a:latin typeface="Impact" panose="020B0806030902050204" pitchFamily="34" charset="0"/>
              <a:cs typeface="+mn-ea"/>
              <a:sym typeface="+mn-lt"/>
            </a:endParaRPr>
          </a:p>
        </p:txBody>
      </p:sp>
      <p:sp>
        <p:nvSpPr>
          <p:cNvPr id="9" name="椭圆 8"/>
          <p:cNvSpPr/>
          <p:nvPr/>
        </p:nvSpPr>
        <p:spPr>
          <a:xfrm>
            <a:off x="4495929" y="3214189"/>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4565657" y="3305718"/>
            <a:ext cx="813044" cy="769441"/>
          </a:xfrm>
          <a:prstGeom prst="rect">
            <a:avLst/>
          </a:prstGeom>
          <a:noFill/>
        </p:spPr>
        <p:txBody>
          <a:bodyPr wrap="none" rtlCol="0">
            <a:spAutoFit/>
          </a:bodyP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3" name="椭圆 32"/>
          <p:cNvSpPr/>
          <p:nvPr/>
        </p:nvSpPr>
        <p:spPr>
          <a:xfrm>
            <a:off x="5203969" y="3921236"/>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6775579" y="3214189"/>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6816484" y="3305718"/>
            <a:ext cx="813044" cy="769441"/>
          </a:xfrm>
          <a:prstGeom prst="rect">
            <a:avLst/>
          </a:prstGeom>
          <a:noFill/>
        </p:spPr>
        <p:txBody>
          <a:bodyPr wrap="none" rtlCol="0">
            <a:spAutoFit/>
          </a:bodyPr>
          <a:lstStyle/>
          <a:p>
            <a:pPr algn="ctr"/>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4" name="椭圆 33"/>
          <p:cNvSpPr/>
          <p:nvPr/>
        </p:nvSpPr>
        <p:spPr>
          <a:xfrm>
            <a:off x="7516801" y="3921236"/>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055229" y="3189105"/>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9120148" y="3280634"/>
            <a:ext cx="822661" cy="769441"/>
          </a:xfrm>
          <a:prstGeom prst="rect">
            <a:avLst/>
          </a:prstGeom>
          <a:noFill/>
        </p:spPr>
        <p:txBody>
          <a:bodyPr wrap="none" rtlCol="0">
            <a:spAutoFit/>
          </a:bodyPr>
          <a:lstStyle/>
          <a:p>
            <a:pPr algn="ctr"/>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5" name="椭圆 34"/>
          <p:cNvSpPr/>
          <p:nvPr/>
        </p:nvSpPr>
        <p:spPr>
          <a:xfrm>
            <a:off x="9770535" y="3921236"/>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4067175" y="1666571"/>
            <a:ext cx="4057650" cy="0"/>
            <a:chOff x="4129088" y="2457450"/>
            <a:chExt cx="4057650" cy="0"/>
          </a:xfrm>
        </p:grpSpPr>
        <p:cxnSp>
          <p:nvCxnSpPr>
            <p:cNvPr id="27" name="直接连接符 26"/>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15188"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4843463" y="2101366"/>
            <a:ext cx="2520286" cy="257175"/>
            <a:chOff x="4843463" y="4520714"/>
            <a:chExt cx="2520286" cy="257175"/>
          </a:xfrm>
        </p:grpSpPr>
        <p:sp>
          <p:nvSpPr>
            <p:cNvPr id="30" name="椭圆 29"/>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p:cNvGrpSpPr/>
          <p:nvPr/>
        </p:nvGrpSpPr>
        <p:grpSpPr>
          <a:xfrm>
            <a:off x="4843463" y="899270"/>
            <a:ext cx="2520286" cy="257175"/>
            <a:chOff x="4843463" y="4520714"/>
            <a:chExt cx="2520286" cy="257175"/>
          </a:xfrm>
        </p:grpSpPr>
        <p:sp>
          <p:nvSpPr>
            <p:cNvPr id="40" name="椭圆 39"/>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xmlns="" val="3126879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1</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en-US" altLang="zh-CN" sz="1200" dirty="0">
                <a:cs typeface="+mn-ea"/>
                <a:sym typeface="+mn-lt"/>
              </a:rPr>
              <a:t>Curabitur vitae magna eleifend at viverraligula. Sed dictum finibus vitae </a:t>
            </a:r>
            <a:r>
              <a:rPr lang="en-US" altLang="zh-CN" sz="1200" dirty="0" smtClean="0">
                <a:cs typeface="+mn-ea"/>
                <a:sym typeface="+mn-lt"/>
              </a:rPr>
              <a:t>nunc</a:t>
            </a:r>
          </a:p>
          <a:p>
            <a:r>
              <a:rPr lang="en-US" altLang="zh-CN" sz="1200" dirty="0" smtClean="0">
                <a:cs typeface="+mn-ea"/>
                <a:sym typeface="+mn-lt"/>
              </a:rPr>
              <a:t> </a:t>
            </a:r>
            <a:r>
              <a:rPr lang="en-US" altLang="zh-CN" sz="1200" dirty="0">
                <a:cs typeface="+mn-ea"/>
                <a:sym typeface="+mn-lt"/>
              </a:rPr>
              <a:t>egestas.</a:t>
            </a:r>
            <a:endParaRPr lang="zh-CN" altLang="en-US" sz="1200" dirty="0">
              <a:cs typeface="+mn-ea"/>
              <a:sym typeface="+mn-lt"/>
            </a:endParaRPr>
          </a:p>
        </p:txBody>
      </p:sp>
      <p:sp>
        <p:nvSpPr>
          <p:cNvPr id="2" name="矩形 1"/>
          <p:cNvSpPr/>
          <p:nvPr/>
        </p:nvSpPr>
        <p:spPr>
          <a:xfrm>
            <a:off x="4819993" y="3040204"/>
            <a:ext cx="1701107" cy="400110"/>
          </a:xfrm>
          <a:prstGeom prst="rect">
            <a:avLst/>
          </a:prstGeom>
        </p:spPr>
        <p:txBody>
          <a:bodyPr wrap="none">
            <a:spAutoFit/>
          </a:bodyPr>
          <a:lstStyle/>
          <a:p>
            <a:r>
              <a:rPr lang="en-US" altLang="zh-CN" sz="2000" b="1">
                <a:cs typeface="+mn-ea"/>
                <a:sym typeface="+mn-lt"/>
              </a:rPr>
              <a:t>Lorem ipsum</a:t>
            </a:r>
            <a:endParaRPr lang="zh-CN" altLang="en-US" sz="2000" b="1" dirty="0">
              <a:cs typeface="+mn-ea"/>
              <a:sym typeface="+mn-lt"/>
            </a:endParaRPr>
          </a:p>
        </p:txBody>
      </p:sp>
    </p:spTree>
    <p:extLst>
      <p:ext uri="{BB962C8B-B14F-4D97-AF65-F5344CB8AC3E}">
        <p14:creationId xmlns:p14="http://schemas.microsoft.com/office/powerpoint/2010/main" xmlns="" val="4223347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07532" y="2286001"/>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圆角矩形 2"/>
          <p:cNvSpPr/>
          <p:nvPr/>
        </p:nvSpPr>
        <p:spPr>
          <a:xfrm>
            <a:off x="1007532" y="2286001"/>
            <a:ext cx="2573868"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936999" y="1673023"/>
            <a:ext cx="1314784" cy="400110"/>
          </a:xfrm>
          <a:prstGeom prst="rect">
            <a:avLst/>
          </a:prstGeom>
          <a:noFill/>
        </p:spPr>
        <p:txBody>
          <a:bodyPr wrap="none" rtlCol="0">
            <a:spAutoFit/>
          </a:bodyPr>
          <a:lstStyle/>
          <a:p>
            <a:pPr algn="r"/>
            <a:r>
              <a:rPr lang="en-US" altLang="zh-CN" sz="2000" b="1" dirty="0">
                <a:solidFill>
                  <a:srgbClr val="48A2A0"/>
                </a:solidFill>
                <a:cs typeface="+mn-ea"/>
                <a:sym typeface="+mn-lt"/>
              </a:rPr>
              <a:t>Keywords</a:t>
            </a:r>
            <a:endParaRPr lang="zh-CN" altLang="en-US" sz="2000" b="1" dirty="0">
              <a:solidFill>
                <a:srgbClr val="48A2A0"/>
              </a:solidFill>
              <a:cs typeface="+mn-ea"/>
              <a:sym typeface="+mn-lt"/>
            </a:endParaRPr>
          </a:p>
        </p:txBody>
      </p:sp>
      <p:sp>
        <p:nvSpPr>
          <p:cNvPr id="5" name="文本框 4"/>
          <p:cNvSpPr txBox="1"/>
          <p:nvPr/>
        </p:nvSpPr>
        <p:spPr>
          <a:xfrm>
            <a:off x="929080" y="2881071"/>
            <a:ext cx="2730771" cy="646331"/>
          </a:xfrm>
          <a:prstGeom prst="rect">
            <a:avLst/>
          </a:prstGeom>
          <a:noFill/>
        </p:spPr>
        <p:txBody>
          <a:bodyPr wrap="square" rtlCol="0">
            <a:spAutoFit/>
          </a:bodyPr>
          <a:lstStyle/>
          <a:p>
            <a:r>
              <a:rPr lang="en-US" altLang="zh-CN" sz="1200" dirty="0">
                <a:cs typeface="+mn-ea"/>
                <a:sym typeface="+mn-lt"/>
              </a:rPr>
              <a:t>Curabitur vitae magna eleifend at viverraligula. Sed dictum finibus vitae nunc egestas.</a:t>
            </a:r>
            <a:endParaRPr lang="zh-CN" altLang="en-US" sz="1200" dirty="0">
              <a:cs typeface="+mn-ea"/>
              <a:sym typeface="+mn-lt"/>
            </a:endParaRPr>
          </a:p>
        </p:txBody>
      </p:sp>
      <p:sp>
        <p:nvSpPr>
          <p:cNvPr id="6" name="圆角矩形 5"/>
          <p:cNvSpPr/>
          <p:nvPr/>
        </p:nvSpPr>
        <p:spPr>
          <a:xfrm>
            <a:off x="4602932" y="2286001"/>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圆角矩形 6"/>
          <p:cNvSpPr/>
          <p:nvPr/>
        </p:nvSpPr>
        <p:spPr>
          <a:xfrm>
            <a:off x="4602932" y="2286001"/>
            <a:ext cx="2017324" cy="406400"/>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4532399" y="1673023"/>
            <a:ext cx="1314784" cy="400110"/>
          </a:xfrm>
          <a:prstGeom prst="rect">
            <a:avLst/>
          </a:prstGeom>
          <a:noFill/>
        </p:spPr>
        <p:txBody>
          <a:bodyPr wrap="none" rtlCol="0">
            <a:spAutoFit/>
          </a:bodyPr>
          <a:lstStyle/>
          <a:p>
            <a:pPr algn="r"/>
            <a:r>
              <a:rPr lang="en-US" altLang="zh-CN" sz="2000" b="1" dirty="0">
                <a:solidFill>
                  <a:srgbClr val="48A2A0"/>
                </a:solidFill>
                <a:cs typeface="+mn-ea"/>
                <a:sym typeface="+mn-lt"/>
              </a:rPr>
              <a:t>Keywords</a:t>
            </a:r>
            <a:endParaRPr lang="zh-CN" altLang="en-US" sz="2000" b="1" dirty="0">
              <a:solidFill>
                <a:srgbClr val="48A2A0"/>
              </a:solidFill>
              <a:cs typeface="+mn-ea"/>
              <a:sym typeface="+mn-lt"/>
            </a:endParaRPr>
          </a:p>
        </p:txBody>
      </p:sp>
      <p:sp>
        <p:nvSpPr>
          <p:cNvPr id="9" name="文本框 8"/>
          <p:cNvSpPr txBox="1"/>
          <p:nvPr/>
        </p:nvSpPr>
        <p:spPr>
          <a:xfrm>
            <a:off x="4524480" y="2881071"/>
            <a:ext cx="2730771" cy="646331"/>
          </a:xfrm>
          <a:prstGeom prst="rect">
            <a:avLst/>
          </a:prstGeom>
          <a:noFill/>
        </p:spPr>
        <p:txBody>
          <a:bodyPr wrap="square" rtlCol="0">
            <a:spAutoFit/>
          </a:bodyPr>
          <a:lstStyle/>
          <a:p>
            <a:r>
              <a:rPr lang="en-US" altLang="zh-CN" sz="1200" dirty="0">
                <a:cs typeface="+mn-ea"/>
                <a:sym typeface="+mn-lt"/>
              </a:rPr>
              <a:t>Curabitur vitae magna eleifend at viverraligula. Sed dictum finibus vitae nunc egestas.</a:t>
            </a:r>
            <a:endParaRPr lang="zh-CN" altLang="en-US" sz="1200" dirty="0">
              <a:cs typeface="+mn-ea"/>
              <a:sym typeface="+mn-lt"/>
            </a:endParaRPr>
          </a:p>
        </p:txBody>
      </p:sp>
      <p:sp>
        <p:nvSpPr>
          <p:cNvPr id="10" name="圆角矩形 9"/>
          <p:cNvSpPr/>
          <p:nvPr/>
        </p:nvSpPr>
        <p:spPr>
          <a:xfrm>
            <a:off x="8198332" y="2286001"/>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圆角矩形 10"/>
          <p:cNvSpPr/>
          <p:nvPr/>
        </p:nvSpPr>
        <p:spPr>
          <a:xfrm>
            <a:off x="8198332" y="2286001"/>
            <a:ext cx="1244251"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8127799" y="1673023"/>
            <a:ext cx="1314784" cy="400110"/>
          </a:xfrm>
          <a:prstGeom prst="rect">
            <a:avLst/>
          </a:prstGeom>
          <a:noFill/>
        </p:spPr>
        <p:txBody>
          <a:bodyPr wrap="none" rtlCol="0">
            <a:spAutoFit/>
          </a:bodyPr>
          <a:lstStyle/>
          <a:p>
            <a:pPr algn="r"/>
            <a:r>
              <a:rPr lang="en-US" altLang="zh-CN" sz="2000" b="1" dirty="0">
                <a:solidFill>
                  <a:srgbClr val="48A2A0"/>
                </a:solidFill>
                <a:cs typeface="+mn-ea"/>
                <a:sym typeface="+mn-lt"/>
              </a:rPr>
              <a:t>Keywords</a:t>
            </a:r>
            <a:endParaRPr lang="zh-CN" altLang="en-US" sz="2000" b="1" dirty="0">
              <a:solidFill>
                <a:srgbClr val="48A2A0"/>
              </a:solidFill>
              <a:cs typeface="+mn-ea"/>
              <a:sym typeface="+mn-lt"/>
            </a:endParaRPr>
          </a:p>
        </p:txBody>
      </p:sp>
      <p:sp>
        <p:nvSpPr>
          <p:cNvPr id="13" name="文本框 12"/>
          <p:cNvSpPr txBox="1"/>
          <p:nvPr/>
        </p:nvSpPr>
        <p:spPr>
          <a:xfrm>
            <a:off x="8119880" y="2881071"/>
            <a:ext cx="2730771" cy="646331"/>
          </a:xfrm>
          <a:prstGeom prst="rect">
            <a:avLst/>
          </a:prstGeom>
          <a:noFill/>
        </p:spPr>
        <p:txBody>
          <a:bodyPr wrap="square" rtlCol="0">
            <a:spAutoFit/>
          </a:bodyPr>
          <a:lstStyle/>
          <a:p>
            <a:r>
              <a:rPr lang="en-US" altLang="zh-CN" sz="1200" dirty="0">
                <a:cs typeface="+mn-ea"/>
                <a:sym typeface="+mn-lt"/>
              </a:rPr>
              <a:t>Curabitur vitae magna eleifend at viverraligula. Sed dictum finibus vitae nunc egestas.</a:t>
            </a:r>
            <a:endParaRPr lang="zh-CN" altLang="en-US" sz="1200" dirty="0">
              <a:cs typeface="+mn-ea"/>
              <a:sym typeface="+mn-lt"/>
            </a:endParaRPr>
          </a:p>
        </p:txBody>
      </p:sp>
      <p:sp>
        <p:nvSpPr>
          <p:cNvPr id="14" name="圆角矩形 13"/>
          <p:cNvSpPr/>
          <p:nvPr/>
        </p:nvSpPr>
        <p:spPr>
          <a:xfrm>
            <a:off x="1007532" y="4478379"/>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圆角矩形 14"/>
          <p:cNvSpPr/>
          <p:nvPr/>
        </p:nvSpPr>
        <p:spPr>
          <a:xfrm>
            <a:off x="1007532" y="4478379"/>
            <a:ext cx="1940494" cy="406400"/>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936999" y="3865401"/>
            <a:ext cx="1314784" cy="400110"/>
          </a:xfrm>
          <a:prstGeom prst="rect">
            <a:avLst/>
          </a:prstGeom>
          <a:noFill/>
        </p:spPr>
        <p:txBody>
          <a:bodyPr wrap="none" rtlCol="0">
            <a:spAutoFit/>
          </a:bodyPr>
          <a:lstStyle/>
          <a:p>
            <a:pPr algn="r"/>
            <a:r>
              <a:rPr lang="en-US" altLang="zh-CN" sz="2000" b="1" dirty="0">
                <a:solidFill>
                  <a:srgbClr val="48A2A0"/>
                </a:solidFill>
                <a:cs typeface="+mn-ea"/>
                <a:sym typeface="+mn-lt"/>
              </a:rPr>
              <a:t>Keywords</a:t>
            </a:r>
            <a:endParaRPr lang="zh-CN" altLang="en-US" sz="2000" b="1" dirty="0">
              <a:solidFill>
                <a:srgbClr val="48A2A0"/>
              </a:solidFill>
              <a:cs typeface="+mn-ea"/>
              <a:sym typeface="+mn-lt"/>
            </a:endParaRPr>
          </a:p>
        </p:txBody>
      </p:sp>
      <p:sp>
        <p:nvSpPr>
          <p:cNvPr id="17" name="文本框 16"/>
          <p:cNvSpPr txBox="1"/>
          <p:nvPr/>
        </p:nvSpPr>
        <p:spPr>
          <a:xfrm>
            <a:off x="929080" y="5073449"/>
            <a:ext cx="2730771" cy="646331"/>
          </a:xfrm>
          <a:prstGeom prst="rect">
            <a:avLst/>
          </a:prstGeom>
          <a:noFill/>
        </p:spPr>
        <p:txBody>
          <a:bodyPr wrap="square" rtlCol="0">
            <a:spAutoFit/>
          </a:bodyPr>
          <a:lstStyle/>
          <a:p>
            <a:r>
              <a:rPr lang="en-US" altLang="zh-CN" sz="1200" dirty="0">
                <a:cs typeface="+mn-ea"/>
                <a:sym typeface="+mn-lt"/>
              </a:rPr>
              <a:t>Curabitur vitae magna eleifend at viverraligula. Sed dictum finibus vitae nunc egestas.</a:t>
            </a:r>
            <a:endParaRPr lang="zh-CN" altLang="en-US" sz="1200" dirty="0">
              <a:cs typeface="+mn-ea"/>
              <a:sym typeface="+mn-lt"/>
            </a:endParaRPr>
          </a:p>
        </p:txBody>
      </p:sp>
      <p:sp>
        <p:nvSpPr>
          <p:cNvPr id="18" name="圆角矩形 17"/>
          <p:cNvSpPr/>
          <p:nvPr/>
        </p:nvSpPr>
        <p:spPr>
          <a:xfrm>
            <a:off x="4602932" y="4478379"/>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圆角矩形 18"/>
          <p:cNvSpPr/>
          <p:nvPr/>
        </p:nvSpPr>
        <p:spPr>
          <a:xfrm>
            <a:off x="4602932" y="4478379"/>
            <a:ext cx="1493068"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4532399" y="3865401"/>
            <a:ext cx="1314784" cy="400110"/>
          </a:xfrm>
          <a:prstGeom prst="rect">
            <a:avLst/>
          </a:prstGeom>
          <a:noFill/>
        </p:spPr>
        <p:txBody>
          <a:bodyPr wrap="none" rtlCol="0">
            <a:spAutoFit/>
          </a:bodyPr>
          <a:lstStyle/>
          <a:p>
            <a:pPr algn="r"/>
            <a:r>
              <a:rPr lang="en-US" altLang="zh-CN" sz="2000" b="1" dirty="0">
                <a:solidFill>
                  <a:srgbClr val="48A2A0"/>
                </a:solidFill>
                <a:cs typeface="+mn-ea"/>
                <a:sym typeface="+mn-lt"/>
              </a:rPr>
              <a:t>Keywords</a:t>
            </a:r>
            <a:endParaRPr lang="zh-CN" altLang="en-US" sz="2000" b="1" dirty="0">
              <a:solidFill>
                <a:srgbClr val="48A2A0"/>
              </a:solidFill>
              <a:cs typeface="+mn-ea"/>
              <a:sym typeface="+mn-lt"/>
            </a:endParaRPr>
          </a:p>
        </p:txBody>
      </p:sp>
      <p:sp>
        <p:nvSpPr>
          <p:cNvPr id="21" name="文本框 20"/>
          <p:cNvSpPr txBox="1"/>
          <p:nvPr/>
        </p:nvSpPr>
        <p:spPr>
          <a:xfrm>
            <a:off x="4524480" y="5073449"/>
            <a:ext cx="2730771" cy="646331"/>
          </a:xfrm>
          <a:prstGeom prst="rect">
            <a:avLst/>
          </a:prstGeom>
          <a:noFill/>
        </p:spPr>
        <p:txBody>
          <a:bodyPr wrap="square" rtlCol="0">
            <a:spAutoFit/>
          </a:bodyPr>
          <a:lstStyle/>
          <a:p>
            <a:r>
              <a:rPr lang="en-US" altLang="zh-CN" sz="1200" dirty="0">
                <a:cs typeface="+mn-ea"/>
                <a:sym typeface="+mn-lt"/>
              </a:rPr>
              <a:t>Curabitur vitae magna eleifend at viverraligula. Sed dictum finibus vitae nunc egestas.</a:t>
            </a:r>
            <a:endParaRPr lang="zh-CN" altLang="en-US" sz="1200" dirty="0">
              <a:cs typeface="+mn-ea"/>
              <a:sym typeface="+mn-lt"/>
            </a:endParaRPr>
          </a:p>
        </p:txBody>
      </p:sp>
      <p:sp>
        <p:nvSpPr>
          <p:cNvPr id="22" name="圆角矩形 21"/>
          <p:cNvSpPr/>
          <p:nvPr/>
        </p:nvSpPr>
        <p:spPr>
          <a:xfrm>
            <a:off x="8198332" y="4478379"/>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圆角矩形 22"/>
          <p:cNvSpPr/>
          <p:nvPr/>
        </p:nvSpPr>
        <p:spPr>
          <a:xfrm>
            <a:off x="8198332" y="4478379"/>
            <a:ext cx="1977111" cy="406400"/>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文本框 23"/>
          <p:cNvSpPr txBox="1"/>
          <p:nvPr/>
        </p:nvSpPr>
        <p:spPr>
          <a:xfrm>
            <a:off x="8127799" y="3865401"/>
            <a:ext cx="1314784" cy="400110"/>
          </a:xfrm>
          <a:prstGeom prst="rect">
            <a:avLst/>
          </a:prstGeom>
          <a:noFill/>
        </p:spPr>
        <p:txBody>
          <a:bodyPr wrap="none" rtlCol="0">
            <a:spAutoFit/>
          </a:bodyPr>
          <a:lstStyle/>
          <a:p>
            <a:pPr algn="r"/>
            <a:r>
              <a:rPr lang="en-US" altLang="zh-CN" sz="2000" b="1" dirty="0">
                <a:solidFill>
                  <a:srgbClr val="48A2A0"/>
                </a:solidFill>
                <a:cs typeface="+mn-ea"/>
                <a:sym typeface="+mn-lt"/>
              </a:rPr>
              <a:t>Keywords</a:t>
            </a:r>
            <a:endParaRPr lang="zh-CN" altLang="en-US" sz="2000" b="1" dirty="0">
              <a:solidFill>
                <a:srgbClr val="48A2A0"/>
              </a:solidFill>
              <a:cs typeface="+mn-ea"/>
              <a:sym typeface="+mn-lt"/>
            </a:endParaRPr>
          </a:p>
        </p:txBody>
      </p:sp>
      <p:sp>
        <p:nvSpPr>
          <p:cNvPr id="25" name="文本框 24"/>
          <p:cNvSpPr txBox="1"/>
          <p:nvPr/>
        </p:nvSpPr>
        <p:spPr>
          <a:xfrm>
            <a:off x="8119880" y="5073449"/>
            <a:ext cx="2730771" cy="646331"/>
          </a:xfrm>
          <a:prstGeom prst="rect">
            <a:avLst/>
          </a:prstGeom>
          <a:noFill/>
        </p:spPr>
        <p:txBody>
          <a:bodyPr wrap="square" rtlCol="0">
            <a:spAutoFit/>
          </a:bodyPr>
          <a:lstStyle/>
          <a:p>
            <a:r>
              <a:rPr lang="en-US" altLang="zh-CN" sz="1200" dirty="0">
                <a:cs typeface="+mn-ea"/>
                <a:sym typeface="+mn-lt"/>
              </a:rPr>
              <a:t>Curabitur vitae magna eleifend at viverraligula. Sed dictum finibus vitae nunc egestas.</a:t>
            </a:r>
            <a:endParaRPr lang="zh-CN" altLang="en-US" sz="1200" dirty="0">
              <a:cs typeface="+mn-ea"/>
              <a:sym typeface="+mn-lt"/>
            </a:endParaRPr>
          </a:p>
        </p:txBody>
      </p:sp>
      <p:sp>
        <p:nvSpPr>
          <p:cNvPr id="26" name="文本框 25"/>
          <p:cNvSpPr txBox="1"/>
          <p:nvPr/>
        </p:nvSpPr>
        <p:spPr>
          <a:xfrm>
            <a:off x="2931528" y="2309225"/>
            <a:ext cx="585418" cy="338554"/>
          </a:xfrm>
          <a:prstGeom prst="rect">
            <a:avLst/>
          </a:prstGeom>
          <a:noFill/>
        </p:spPr>
        <p:txBody>
          <a:bodyPr wrap="none" rtlCol="0">
            <a:spAutoFit/>
          </a:bodyPr>
          <a:lstStyle/>
          <a:p>
            <a:pPr algn="r"/>
            <a:r>
              <a:rPr lang="en-US" altLang="zh-CN" sz="1600" dirty="0">
                <a:solidFill>
                  <a:schemeClr val="bg1"/>
                </a:solidFill>
                <a:cs typeface="+mn-ea"/>
                <a:sym typeface="+mn-lt"/>
              </a:rPr>
              <a:t>96%</a:t>
            </a:r>
            <a:endParaRPr lang="zh-CN" altLang="en-US" sz="1600" dirty="0">
              <a:solidFill>
                <a:schemeClr val="bg1"/>
              </a:solidFill>
              <a:cs typeface="+mn-ea"/>
              <a:sym typeface="+mn-lt"/>
            </a:endParaRPr>
          </a:p>
        </p:txBody>
      </p:sp>
      <p:sp>
        <p:nvSpPr>
          <p:cNvPr id="27" name="文本框 26"/>
          <p:cNvSpPr txBox="1"/>
          <p:nvPr/>
        </p:nvSpPr>
        <p:spPr>
          <a:xfrm>
            <a:off x="6000834" y="2309225"/>
            <a:ext cx="582212" cy="338554"/>
          </a:xfrm>
          <a:prstGeom prst="rect">
            <a:avLst/>
          </a:prstGeom>
          <a:noFill/>
        </p:spPr>
        <p:txBody>
          <a:bodyPr wrap="none" rtlCol="0">
            <a:spAutoFit/>
          </a:bodyPr>
          <a:lstStyle/>
          <a:p>
            <a:pPr algn="r"/>
            <a:r>
              <a:rPr lang="en-US" altLang="zh-CN" sz="1600" dirty="0">
                <a:solidFill>
                  <a:schemeClr val="bg1"/>
                </a:solidFill>
                <a:cs typeface="+mn-ea"/>
                <a:sym typeface="+mn-lt"/>
              </a:rPr>
              <a:t>76%</a:t>
            </a:r>
            <a:endParaRPr lang="zh-CN" altLang="en-US" sz="1600" dirty="0">
              <a:solidFill>
                <a:schemeClr val="bg1"/>
              </a:solidFill>
              <a:cs typeface="+mn-ea"/>
              <a:sym typeface="+mn-lt"/>
            </a:endParaRPr>
          </a:p>
        </p:txBody>
      </p:sp>
      <p:sp>
        <p:nvSpPr>
          <p:cNvPr id="28" name="文本框 27"/>
          <p:cNvSpPr txBox="1"/>
          <p:nvPr/>
        </p:nvSpPr>
        <p:spPr>
          <a:xfrm>
            <a:off x="8822289" y="2309225"/>
            <a:ext cx="588624" cy="338554"/>
          </a:xfrm>
          <a:prstGeom prst="rect">
            <a:avLst/>
          </a:prstGeom>
          <a:noFill/>
        </p:spPr>
        <p:txBody>
          <a:bodyPr wrap="none" rtlCol="0">
            <a:spAutoFit/>
          </a:bodyPr>
          <a:lstStyle/>
          <a:p>
            <a:pPr algn="r"/>
            <a:r>
              <a:rPr lang="en-US" altLang="zh-CN" sz="1600" dirty="0">
                <a:solidFill>
                  <a:schemeClr val="bg1"/>
                </a:solidFill>
                <a:cs typeface="+mn-ea"/>
                <a:sym typeface="+mn-lt"/>
              </a:rPr>
              <a:t>48%</a:t>
            </a:r>
            <a:endParaRPr lang="zh-CN" altLang="en-US" sz="1600" dirty="0">
              <a:solidFill>
                <a:schemeClr val="bg1"/>
              </a:solidFill>
              <a:cs typeface="+mn-ea"/>
              <a:sym typeface="+mn-lt"/>
            </a:endParaRPr>
          </a:p>
        </p:txBody>
      </p:sp>
      <p:sp>
        <p:nvSpPr>
          <p:cNvPr id="29" name="文本框 28"/>
          <p:cNvSpPr txBox="1"/>
          <p:nvPr/>
        </p:nvSpPr>
        <p:spPr>
          <a:xfrm>
            <a:off x="2365347" y="4500203"/>
            <a:ext cx="585418" cy="338554"/>
          </a:xfrm>
          <a:prstGeom prst="rect">
            <a:avLst/>
          </a:prstGeom>
          <a:noFill/>
        </p:spPr>
        <p:txBody>
          <a:bodyPr wrap="none" rtlCol="0">
            <a:spAutoFit/>
          </a:bodyPr>
          <a:lstStyle/>
          <a:p>
            <a:pPr algn="r"/>
            <a:r>
              <a:rPr lang="en-US" altLang="zh-CN" sz="1600" dirty="0">
                <a:solidFill>
                  <a:schemeClr val="bg1"/>
                </a:solidFill>
                <a:cs typeface="+mn-ea"/>
                <a:sym typeface="+mn-lt"/>
              </a:rPr>
              <a:t>80%</a:t>
            </a:r>
            <a:endParaRPr lang="zh-CN" altLang="en-US" sz="1600" dirty="0">
              <a:solidFill>
                <a:schemeClr val="bg1"/>
              </a:solidFill>
              <a:cs typeface="+mn-ea"/>
              <a:sym typeface="+mn-lt"/>
            </a:endParaRPr>
          </a:p>
        </p:txBody>
      </p:sp>
      <p:sp>
        <p:nvSpPr>
          <p:cNvPr id="30" name="文本框 29"/>
          <p:cNvSpPr txBox="1"/>
          <p:nvPr/>
        </p:nvSpPr>
        <p:spPr>
          <a:xfrm>
            <a:off x="5431447" y="4500203"/>
            <a:ext cx="585418" cy="338554"/>
          </a:xfrm>
          <a:prstGeom prst="rect">
            <a:avLst/>
          </a:prstGeom>
          <a:noFill/>
        </p:spPr>
        <p:txBody>
          <a:bodyPr wrap="none" rtlCol="0">
            <a:spAutoFit/>
          </a:bodyPr>
          <a:lstStyle/>
          <a:p>
            <a:pPr algn="r"/>
            <a:r>
              <a:rPr lang="en-US" altLang="zh-CN" sz="1600" dirty="0">
                <a:solidFill>
                  <a:schemeClr val="bg1"/>
                </a:solidFill>
                <a:cs typeface="+mn-ea"/>
                <a:sym typeface="+mn-lt"/>
              </a:rPr>
              <a:t>56%</a:t>
            </a:r>
            <a:endParaRPr lang="zh-CN" altLang="en-US" sz="1600" dirty="0">
              <a:solidFill>
                <a:schemeClr val="bg1"/>
              </a:solidFill>
              <a:cs typeface="+mn-ea"/>
              <a:sym typeface="+mn-lt"/>
            </a:endParaRPr>
          </a:p>
        </p:txBody>
      </p:sp>
      <p:sp>
        <p:nvSpPr>
          <p:cNvPr id="31" name="文本框 30"/>
          <p:cNvSpPr txBox="1"/>
          <p:nvPr/>
        </p:nvSpPr>
        <p:spPr>
          <a:xfrm>
            <a:off x="9590025" y="4500203"/>
            <a:ext cx="585418" cy="338554"/>
          </a:xfrm>
          <a:prstGeom prst="rect">
            <a:avLst/>
          </a:prstGeom>
          <a:noFill/>
        </p:spPr>
        <p:txBody>
          <a:bodyPr wrap="none" rtlCol="0">
            <a:spAutoFit/>
          </a:bodyPr>
          <a:lstStyle/>
          <a:p>
            <a:pPr algn="r"/>
            <a:r>
              <a:rPr lang="en-US" altLang="zh-CN" sz="1600" dirty="0">
                <a:solidFill>
                  <a:schemeClr val="bg1"/>
                </a:solidFill>
                <a:cs typeface="+mn-ea"/>
                <a:sym typeface="+mn-lt"/>
              </a:rPr>
              <a:t>86%</a:t>
            </a:r>
            <a:endParaRPr lang="zh-CN" altLang="en-US" sz="1600" dirty="0">
              <a:solidFill>
                <a:schemeClr val="bg1"/>
              </a:solidFill>
              <a:cs typeface="+mn-ea"/>
              <a:sym typeface="+mn-lt"/>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1344023" y="448348"/>
            <a:ext cx="1701107" cy="400110"/>
          </a:xfrm>
          <a:prstGeom prst="rect">
            <a:avLst/>
          </a:prstGeom>
        </p:spPr>
        <p:txBody>
          <a:bodyPr wrap="none">
            <a:spAutoFit/>
          </a:bodyPr>
          <a:lstStyle/>
          <a:p>
            <a:r>
              <a:rPr lang="en-US" altLang="zh-CN" sz="2000" b="1">
                <a:solidFill>
                  <a:schemeClr val="tx1">
                    <a:lumMod val="75000"/>
                    <a:lumOff val="25000"/>
                  </a:schemeClr>
                </a:solidFill>
                <a:cs typeface="+mn-ea"/>
                <a:sym typeface="+mn-lt"/>
              </a:rPr>
              <a:t>Lorem ipsum</a:t>
            </a:r>
            <a:endParaRPr lang="zh-CN" altLang="en-US" sz="2000" b="1" dirty="0">
              <a:solidFill>
                <a:schemeClr val="tx1">
                  <a:lumMod val="75000"/>
                  <a:lumOff val="25000"/>
                </a:schemeClr>
              </a:solidFill>
              <a:cs typeface="+mn-ea"/>
              <a:sym typeface="+mn-lt"/>
            </a:endParaRPr>
          </a:p>
        </p:txBody>
      </p:sp>
      <p:sp>
        <p:nvSpPr>
          <p:cNvPr id="35" name="矩形 34"/>
          <p:cNvSpPr/>
          <p:nvPr/>
        </p:nvSpPr>
        <p:spPr>
          <a:xfrm>
            <a:off x="1344023" y="764961"/>
            <a:ext cx="2297424" cy="261610"/>
          </a:xfrm>
          <a:prstGeom prst="rect">
            <a:avLst/>
          </a:prstGeom>
        </p:spPr>
        <p:txBody>
          <a:bodyPr wrap="none">
            <a:spAutoFit/>
          </a:bodyPr>
          <a:lstStyle/>
          <a:p>
            <a:r>
              <a:rPr lang="en-US" altLang="zh-CN" sz="1100">
                <a:solidFill>
                  <a:schemeClr val="bg1">
                    <a:lumMod val="50000"/>
                  </a:schemeClr>
                </a:solidFill>
                <a:cs typeface="+mn-ea"/>
                <a:sym typeface="+mn-lt"/>
              </a:rPr>
              <a:t>Lorem ipsum dolor sit amet kolor</a:t>
            </a:r>
            <a:endParaRPr lang="zh-CN" altLang="en-US" sz="1100" dirty="0">
              <a:solidFill>
                <a:schemeClr val="bg1">
                  <a:lumMod val="50000"/>
                </a:schemeClr>
              </a:solidFill>
              <a:cs typeface="+mn-ea"/>
              <a:sym typeface="+mn-lt"/>
            </a:endParaRPr>
          </a:p>
        </p:txBody>
      </p:sp>
    </p:spTree>
    <p:extLst>
      <p:ext uri="{BB962C8B-B14F-4D97-AF65-F5344CB8AC3E}">
        <p14:creationId xmlns:p14="http://schemas.microsoft.com/office/powerpoint/2010/main" xmlns="" val="3465090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2</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en-US" altLang="zh-CN" sz="1200" dirty="0">
                <a:cs typeface="+mn-ea"/>
                <a:sym typeface="+mn-lt"/>
              </a:rPr>
              <a:t>Curabitur vitae magna eleifend at viverraligula. Sed dictum finibus vitae </a:t>
            </a:r>
            <a:r>
              <a:rPr lang="en-US" altLang="zh-CN" sz="1200" dirty="0" smtClean="0">
                <a:cs typeface="+mn-ea"/>
                <a:sym typeface="+mn-lt"/>
              </a:rPr>
              <a:t>nunc</a:t>
            </a:r>
          </a:p>
          <a:p>
            <a:r>
              <a:rPr lang="en-US" altLang="zh-CN" sz="1200" dirty="0" smtClean="0">
                <a:cs typeface="+mn-ea"/>
                <a:sym typeface="+mn-lt"/>
              </a:rPr>
              <a:t> </a:t>
            </a:r>
            <a:r>
              <a:rPr lang="en-US" altLang="zh-CN" sz="1200" dirty="0">
                <a:cs typeface="+mn-ea"/>
                <a:sym typeface="+mn-lt"/>
              </a:rPr>
              <a:t>egestas.</a:t>
            </a:r>
            <a:endParaRPr lang="zh-CN" altLang="en-US" sz="1200" dirty="0">
              <a:cs typeface="+mn-ea"/>
              <a:sym typeface="+mn-lt"/>
            </a:endParaRPr>
          </a:p>
        </p:txBody>
      </p:sp>
      <p:sp>
        <p:nvSpPr>
          <p:cNvPr id="2" name="矩形 1"/>
          <p:cNvSpPr/>
          <p:nvPr/>
        </p:nvSpPr>
        <p:spPr>
          <a:xfrm>
            <a:off x="4819993" y="3040204"/>
            <a:ext cx="1701107" cy="400110"/>
          </a:xfrm>
          <a:prstGeom prst="rect">
            <a:avLst/>
          </a:prstGeom>
        </p:spPr>
        <p:txBody>
          <a:bodyPr wrap="none">
            <a:spAutoFit/>
          </a:bodyPr>
          <a:lstStyle/>
          <a:p>
            <a:r>
              <a:rPr lang="en-US" altLang="zh-CN" sz="2000" b="1">
                <a:cs typeface="+mn-ea"/>
                <a:sym typeface="+mn-lt"/>
              </a:rPr>
              <a:t>Lorem ipsum</a:t>
            </a:r>
            <a:endParaRPr lang="zh-CN" altLang="en-US" sz="2000" b="1" dirty="0">
              <a:cs typeface="+mn-ea"/>
              <a:sym typeface="+mn-lt"/>
            </a:endParaRPr>
          </a:p>
        </p:txBody>
      </p:sp>
    </p:spTree>
    <p:extLst>
      <p:ext uri="{BB962C8B-B14F-4D97-AF65-F5344CB8AC3E}">
        <p14:creationId xmlns:p14="http://schemas.microsoft.com/office/powerpoint/2010/main" xmlns="" val="3584857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348033" y="3893270"/>
            <a:ext cx="9521072" cy="0"/>
          </a:xfrm>
          <a:prstGeom prst="line">
            <a:avLst/>
          </a:prstGeom>
          <a:noFill/>
          <a:ln w="12700">
            <a:solidFill>
              <a:srgbClr val="48A2A0"/>
            </a:solidFill>
          </a:ln>
        </p:spPr>
        <p:style>
          <a:lnRef idx="2">
            <a:schemeClr val="accent1">
              <a:shade val="50000"/>
            </a:schemeClr>
          </a:lnRef>
          <a:fillRef idx="1">
            <a:schemeClr val="accent1"/>
          </a:fillRef>
          <a:effectRef idx="0">
            <a:schemeClr val="accent1"/>
          </a:effectRef>
          <a:fontRef idx="minor">
            <a:schemeClr val="lt1"/>
          </a:fontRef>
        </p:style>
      </p:cxnSp>
      <p:sp>
        <p:nvSpPr>
          <p:cNvPr id="3" name="椭圆 2"/>
          <p:cNvSpPr/>
          <p:nvPr/>
        </p:nvSpPr>
        <p:spPr>
          <a:xfrm>
            <a:off x="1253765" y="3799002"/>
            <a:ext cx="188536" cy="188536"/>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flipV="1">
            <a:off x="2422562" y="3841610"/>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flipV="1">
            <a:off x="4623218" y="3841610"/>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flipV="1">
            <a:off x="5811938" y="3841610"/>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flipV="1">
            <a:off x="7957730" y="3841610"/>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0774837" y="3799002"/>
            <a:ext cx="188536" cy="188536"/>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a:stCxn id="3" idx="0"/>
          </p:cNvCxnSpPr>
          <p:nvPr/>
        </p:nvCxnSpPr>
        <p:spPr>
          <a:xfrm flipV="1">
            <a:off x="1348033" y="2336162"/>
            <a:ext cx="0" cy="1462840"/>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p:nvPr/>
        </p:nvCxnSpPr>
        <p:spPr>
          <a:xfrm flipH="1" flipV="1">
            <a:off x="4673016" y="2336162"/>
            <a:ext cx="6866" cy="1505448"/>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p:nvPr/>
        </p:nvCxnSpPr>
        <p:spPr>
          <a:xfrm flipH="1" flipV="1">
            <a:off x="8005538" y="2348251"/>
            <a:ext cx="1" cy="1493359"/>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flipH="1" flipV="1">
            <a:off x="10869105" y="3987538"/>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flipV="1">
            <a:off x="2469182" y="3949610"/>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H="1" flipV="1">
            <a:off x="5865938" y="3941822"/>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15" name="矩形 14"/>
          <p:cNvSpPr/>
          <p:nvPr/>
        </p:nvSpPr>
        <p:spPr>
          <a:xfrm>
            <a:off x="1453868" y="2284502"/>
            <a:ext cx="2192845" cy="369332"/>
          </a:xfrm>
          <a:prstGeom prst="rect">
            <a:avLst/>
          </a:prstGeom>
        </p:spPr>
        <p:txBody>
          <a:bodyPr wrap="square">
            <a:spAutoFit/>
          </a:bodyPr>
          <a:lstStyle/>
          <a:p>
            <a:r>
              <a:rPr lang="en-US" altLang="zh-CN" dirty="0">
                <a:solidFill>
                  <a:srgbClr val="48A2A0"/>
                </a:solidFill>
                <a:effectLst/>
                <a:cs typeface="+mn-ea"/>
                <a:sym typeface="+mn-lt"/>
              </a:rPr>
              <a:t>The beginning</a:t>
            </a:r>
            <a:endParaRPr lang="en-US" altLang="zh-CN" sz="1400" dirty="0">
              <a:solidFill>
                <a:srgbClr val="48A2A0"/>
              </a:solidFill>
              <a:effectLst/>
              <a:cs typeface="+mn-ea"/>
              <a:sym typeface="+mn-lt"/>
            </a:endParaRPr>
          </a:p>
        </p:txBody>
      </p:sp>
      <p:sp>
        <p:nvSpPr>
          <p:cNvPr id="16" name="矩形 15"/>
          <p:cNvSpPr/>
          <p:nvPr/>
        </p:nvSpPr>
        <p:spPr>
          <a:xfrm>
            <a:off x="1453868" y="2599641"/>
            <a:ext cx="2112798" cy="830997"/>
          </a:xfrm>
          <a:prstGeom prst="rect">
            <a:avLst/>
          </a:prstGeom>
        </p:spPr>
        <p:txBody>
          <a:bodyPr wrap="square">
            <a:spAutoFit/>
          </a:bodyPr>
          <a:lstStyle/>
          <a:p>
            <a:r>
              <a:rPr lang="en-US" altLang="zh-CN" sz="1200" dirty="0">
                <a:solidFill>
                  <a:schemeClr val="tx1">
                    <a:lumMod val="75000"/>
                    <a:lumOff val="25000"/>
                  </a:schemeClr>
                </a:solidFill>
                <a:cs typeface="+mn-ea"/>
                <a:sym typeface="+mn-lt"/>
              </a:rPr>
              <a:t>Curabitur vitae magna eleifend at viverraligula. Sed dictum finibus vitae nunc egestas.</a:t>
            </a:r>
            <a:endParaRPr lang="zh-CN" altLang="en-US" sz="1200" dirty="0">
              <a:solidFill>
                <a:schemeClr val="tx1">
                  <a:lumMod val="75000"/>
                  <a:lumOff val="25000"/>
                </a:schemeClr>
              </a:solidFill>
              <a:cs typeface="+mn-ea"/>
              <a:sym typeface="+mn-lt"/>
            </a:endParaRPr>
          </a:p>
        </p:txBody>
      </p:sp>
      <p:sp>
        <p:nvSpPr>
          <p:cNvPr id="17" name="矩形 16"/>
          <p:cNvSpPr/>
          <p:nvPr/>
        </p:nvSpPr>
        <p:spPr>
          <a:xfrm>
            <a:off x="4866437" y="2284502"/>
            <a:ext cx="2865634" cy="369332"/>
          </a:xfrm>
          <a:prstGeom prst="rect">
            <a:avLst/>
          </a:prstGeom>
        </p:spPr>
        <p:txBody>
          <a:bodyPr wrap="square">
            <a:spAutoFit/>
          </a:bodyPr>
          <a:lstStyle/>
          <a:p>
            <a:r>
              <a:rPr lang="en-US" altLang="zh-CN" dirty="0">
                <a:solidFill>
                  <a:srgbClr val="48A2A0"/>
                </a:solidFill>
                <a:effectLst/>
                <a:cs typeface="+mn-ea"/>
                <a:sym typeface="+mn-lt"/>
              </a:rPr>
              <a:t>New office in </a:t>
            </a:r>
            <a:r>
              <a:rPr lang="en-US" altLang="zh-CN" dirty="0" err="1">
                <a:solidFill>
                  <a:srgbClr val="48A2A0"/>
                </a:solidFill>
                <a:effectLst/>
                <a:cs typeface="+mn-ea"/>
                <a:sym typeface="+mn-lt"/>
              </a:rPr>
              <a:t>ShangHai</a:t>
            </a:r>
            <a:endParaRPr lang="en-US" altLang="zh-CN" sz="1400" dirty="0">
              <a:solidFill>
                <a:srgbClr val="48A2A0"/>
              </a:solidFill>
              <a:effectLst/>
              <a:cs typeface="+mn-ea"/>
              <a:sym typeface="+mn-lt"/>
            </a:endParaRPr>
          </a:p>
        </p:txBody>
      </p:sp>
      <p:sp>
        <p:nvSpPr>
          <p:cNvPr id="18" name="矩形 17"/>
          <p:cNvSpPr/>
          <p:nvPr/>
        </p:nvSpPr>
        <p:spPr>
          <a:xfrm>
            <a:off x="4866437" y="2599641"/>
            <a:ext cx="2112798" cy="830997"/>
          </a:xfrm>
          <a:prstGeom prst="rect">
            <a:avLst/>
          </a:prstGeom>
        </p:spPr>
        <p:txBody>
          <a:bodyPr wrap="square">
            <a:spAutoFit/>
          </a:bodyPr>
          <a:lstStyle/>
          <a:p>
            <a:r>
              <a:rPr lang="en-US" altLang="zh-CN" sz="1200" dirty="0">
                <a:solidFill>
                  <a:schemeClr val="tx1">
                    <a:lumMod val="75000"/>
                    <a:lumOff val="25000"/>
                  </a:schemeClr>
                </a:solidFill>
                <a:cs typeface="+mn-ea"/>
                <a:sym typeface="+mn-lt"/>
              </a:rPr>
              <a:t>Curabitur vitae magna eleifend at viverraligula. Sed dictum finibus vitae nunc egestas.</a:t>
            </a:r>
            <a:endParaRPr lang="zh-CN" altLang="en-US" sz="1200" dirty="0">
              <a:solidFill>
                <a:schemeClr val="tx1">
                  <a:lumMod val="75000"/>
                  <a:lumOff val="25000"/>
                </a:schemeClr>
              </a:solidFill>
              <a:cs typeface="+mn-ea"/>
              <a:sym typeface="+mn-lt"/>
            </a:endParaRPr>
          </a:p>
        </p:txBody>
      </p:sp>
      <p:sp>
        <p:nvSpPr>
          <p:cNvPr id="19" name="矩形 18"/>
          <p:cNvSpPr/>
          <p:nvPr/>
        </p:nvSpPr>
        <p:spPr>
          <a:xfrm>
            <a:off x="8279006" y="2284502"/>
            <a:ext cx="2231881" cy="369332"/>
          </a:xfrm>
          <a:prstGeom prst="rect">
            <a:avLst/>
          </a:prstGeom>
        </p:spPr>
        <p:txBody>
          <a:bodyPr wrap="square">
            <a:spAutoFit/>
          </a:bodyPr>
          <a:lstStyle/>
          <a:p>
            <a:r>
              <a:rPr lang="en-US" altLang="zh-CN" dirty="0">
                <a:solidFill>
                  <a:srgbClr val="48A2A0"/>
                </a:solidFill>
                <a:effectLst/>
                <a:cs typeface="+mn-ea"/>
                <a:sym typeface="+mn-lt"/>
              </a:rPr>
              <a:t>Website of the year</a:t>
            </a:r>
            <a:endParaRPr lang="en-US" altLang="zh-CN" sz="1400" dirty="0">
              <a:solidFill>
                <a:srgbClr val="48A2A0"/>
              </a:solidFill>
              <a:effectLst/>
              <a:cs typeface="+mn-ea"/>
              <a:sym typeface="+mn-lt"/>
            </a:endParaRPr>
          </a:p>
        </p:txBody>
      </p:sp>
      <p:sp>
        <p:nvSpPr>
          <p:cNvPr id="20" name="矩形 19"/>
          <p:cNvSpPr/>
          <p:nvPr/>
        </p:nvSpPr>
        <p:spPr>
          <a:xfrm>
            <a:off x="8279006" y="2599641"/>
            <a:ext cx="2112798" cy="830997"/>
          </a:xfrm>
          <a:prstGeom prst="rect">
            <a:avLst/>
          </a:prstGeom>
        </p:spPr>
        <p:txBody>
          <a:bodyPr wrap="square">
            <a:spAutoFit/>
          </a:bodyPr>
          <a:lstStyle/>
          <a:p>
            <a:r>
              <a:rPr lang="en-US" altLang="zh-CN" sz="1200" dirty="0">
                <a:solidFill>
                  <a:schemeClr val="tx1">
                    <a:lumMod val="75000"/>
                    <a:lumOff val="25000"/>
                  </a:schemeClr>
                </a:solidFill>
                <a:cs typeface="+mn-ea"/>
                <a:sym typeface="+mn-lt"/>
              </a:rPr>
              <a:t>Curabitur vitae magna eleifend at viverraligula. Sed dictum finibus vitae nunc egestas.</a:t>
            </a:r>
            <a:endParaRPr lang="zh-CN" altLang="en-US" sz="1200" dirty="0">
              <a:solidFill>
                <a:schemeClr val="tx1">
                  <a:lumMod val="75000"/>
                  <a:lumOff val="25000"/>
                </a:schemeClr>
              </a:solidFill>
              <a:cs typeface="+mn-ea"/>
              <a:sym typeface="+mn-lt"/>
            </a:endParaRPr>
          </a:p>
        </p:txBody>
      </p:sp>
      <p:sp>
        <p:nvSpPr>
          <p:cNvPr id="21" name="矩形 20"/>
          <p:cNvSpPr/>
          <p:nvPr/>
        </p:nvSpPr>
        <p:spPr>
          <a:xfrm>
            <a:off x="2584308" y="4177976"/>
            <a:ext cx="2383932" cy="369332"/>
          </a:xfrm>
          <a:prstGeom prst="rect">
            <a:avLst/>
          </a:prstGeom>
        </p:spPr>
        <p:txBody>
          <a:bodyPr wrap="square">
            <a:spAutoFit/>
          </a:bodyPr>
          <a:lstStyle/>
          <a:p>
            <a:r>
              <a:rPr lang="en-US" altLang="zh-CN" dirty="0">
                <a:solidFill>
                  <a:srgbClr val="48A2A0"/>
                </a:solidFill>
                <a:effectLst/>
                <a:cs typeface="+mn-ea"/>
                <a:sym typeface="+mn-lt"/>
              </a:rPr>
              <a:t>First product launch</a:t>
            </a:r>
            <a:endParaRPr lang="en-US" altLang="zh-CN" sz="1400" dirty="0">
              <a:solidFill>
                <a:srgbClr val="48A2A0"/>
              </a:solidFill>
              <a:effectLst/>
              <a:cs typeface="+mn-ea"/>
              <a:sym typeface="+mn-lt"/>
            </a:endParaRPr>
          </a:p>
        </p:txBody>
      </p:sp>
      <p:sp>
        <p:nvSpPr>
          <p:cNvPr id="22" name="矩形 21"/>
          <p:cNvSpPr/>
          <p:nvPr/>
        </p:nvSpPr>
        <p:spPr>
          <a:xfrm>
            <a:off x="2584308" y="4493115"/>
            <a:ext cx="2112798" cy="830997"/>
          </a:xfrm>
          <a:prstGeom prst="rect">
            <a:avLst/>
          </a:prstGeom>
        </p:spPr>
        <p:txBody>
          <a:bodyPr wrap="square">
            <a:spAutoFit/>
          </a:bodyPr>
          <a:lstStyle/>
          <a:p>
            <a:r>
              <a:rPr lang="en-US" altLang="zh-CN" sz="1200" dirty="0">
                <a:solidFill>
                  <a:schemeClr val="tx1">
                    <a:lumMod val="75000"/>
                    <a:lumOff val="25000"/>
                  </a:schemeClr>
                </a:solidFill>
                <a:cs typeface="+mn-ea"/>
                <a:sym typeface="+mn-lt"/>
              </a:rPr>
              <a:t>Curabitur vitae magna eleifend at viverraligula. Sed dictum finibus vitae nunc egestas.</a:t>
            </a:r>
            <a:endParaRPr lang="zh-CN" altLang="en-US" sz="1200" dirty="0">
              <a:solidFill>
                <a:schemeClr val="tx1">
                  <a:lumMod val="75000"/>
                  <a:lumOff val="25000"/>
                </a:schemeClr>
              </a:solidFill>
              <a:cs typeface="+mn-ea"/>
              <a:sym typeface="+mn-lt"/>
            </a:endParaRPr>
          </a:p>
        </p:txBody>
      </p:sp>
      <p:sp>
        <p:nvSpPr>
          <p:cNvPr id="23" name="矩形 22"/>
          <p:cNvSpPr/>
          <p:nvPr/>
        </p:nvSpPr>
        <p:spPr>
          <a:xfrm>
            <a:off x="6096000" y="4177976"/>
            <a:ext cx="2383932" cy="369332"/>
          </a:xfrm>
          <a:prstGeom prst="rect">
            <a:avLst/>
          </a:prstGeom>
        </p:spPr>
        <p:txBody>
          <a:bodyPr wrap="square">
            <a:spAutoFit/>
          </a:bodyPr>
          <a:lstStyle/>
          <a:p>
            <a:r>
              <a:rPr lang="en-US" altLang="zh-CN" dirty="0">
                <a:solidFill>
                  <a:srgbClr val="48A2A0"/>
                </a:solidFill>
                <a:effectLst/>
                <a:cs typeface="+mn-ea"/>
                <a:sym typeface="+mn-lt"/>
              </a:rPr>
              <a:t>100+ employees</a:t>
            </a:r>
            <a:endParaRPr lang="en-US" altLang="zh-CN" sz="1400" dirty="0">
              <a:solidFill>
                <a:srgbClr val="48A2A0"/>
              </a:solidFill>
              <a:effectLst/>
              <a:cs typeface="+mn-ea"/>
              <a:sym typeface="+mn-lt"/>
            </a:endParaRPr>
          </a:p>
        </p:txBody>
      </p:sp>
      <p:sp>
        <p:nvSpPr>
          <p:cNvPr id="24" name="矩形 23"/>
          <p:cNvSpPr/>
          <p:nvPr/>
        </p:nvSpPr>
        <p:spPr>
          <a:xfrm>
            <a:off x="6096000" y="4493115"/>
            <a:ext cx="2112798" cy="830997"/>
          </a:xfrm>
          <a:prstGeom prst="rect">
            <a:avLst/>
          </a:prstGeom>
        </p:spPr>
        <p:txBody>
          <a:bodyPr wrap="square">
            <a:spAutoFit/>
          </a:bodyPr>
          <a:lstStyle/>
          <a:p>
            <a:r>
              <a:rPr lang="en-US" altLang="zh-CN" sz="1200" dirty="0">
                <a:solidFill>
                  <a:schemeClr val="tx1">
                    <a:lumMod val="75000"/>
                    <a:lumOff val="25000"/>
                  </a:schemeClr>
                </a:solidFill>
                <a:cs typeface="+mn-ea"/>
                <a:sym typeface="+mn-lt"/>
              </a:rPr>
              <a:t>Curabitur vitae magna eleifend at viverraligula. Sed dictum finibus vitae nunc egestas.</a:t>
            </a:r>
            <a:endParaRPr lang="zh-CN" altLang="en-US" sz="1200" dirty="0">
              <a:solidFill>
                <a:schemeClr val="tx1">
                  <a:lumMod val="75000"/>
                  <a:lumOff val="25000"/>
                </a:schemeClr>
              </a:solidFill>
              <a:cs typeface="+mn-ea"/>
              <a:sym typeface="+mn-lt"/>
            </a:endParaRPr>
          </a:p>
        </p:txBody>
      </p:sp>
      <p:sp>
        <p:nvSpPr>
          <p:cNvPr id="25" name="矩形 24"/>
          <p:cNvSpPr/>
          <p:nvPr/>
        </p:nvSpPr>
        <p:spPr>
          <a:xfrm>
            <a:off x="8618119" y="4177976"/>
            <a:ext cx="2112798" cy="369332"/>
          </a:xfrm>
          <a:prstGeom prst="rect">
            <a:avLst/>
          </a:prstGeom>
        </p:spPr>
        <p:txBody>
          <a:bodyPr wrap="square">
            <a:spAutoFit/>
          </a:bodyPr>
          <a:lstStyle/>
          <a:p>
            <a:pPr algn="r"/>
            <a:r>
              <a:rPr lang="en-US" altLang="zh-CN" dirty="0">
                <a:solidFill>
                  <a:srgbClr val="48A2A0"/>
                </a:solidFill>
                <a:effectLst/>
                <a:cs typeface="+mn-ea"/>
                <a:sym typeface="+mn-lt"/>
              </a:rPr>
              <a:t>Star award 2014</a:t>
            </a:r>
            <a:endParaRPr lang="en-US" altLang="zh-CN" sz="1400" dirty="0">
              <a:solidFill>
                <a:srgbClr val="48A2A0"/>
              </a:solidFill>
              <a:effectLst/>
              <a:cs typeface="+mn-ea"/>
              <a:sym typeface="+mn-lt"/>
            </a:endParaRPr>
          </a:p>
        </p:txBody>
      </p:sp>
      <p:sp>
        <p:nvSpPr>
          <p:cNvPr id="26" name="矩形 25"/>
          <p:cNvSpPr/>
          <p:nvPr/>
        </p:nvSpPr>
        <p:spPr>
          <a:xfrm>
            <a:off x="8618119" y="4493115"/>
            <a:ext cx="2112798" cy="830997"/>
          </a:xfrm>
          <a:prstGeom prst="rect">
            <a:avLst/>
          </a:prstGeom>
        </p:spPr>
        <p:txBody>
          <a:bodyPr wrap="square">
            <a:spAutoFit/>
          </a:bodyPr>
          <a:lstStyle/>
          <a:p>
            <a:pPr algn="r"/>
            <a:r>
              <a:rPr lang="en-US" altLang="zh-CN" sz="1200" dirty="0">
                <a:solidFill>
                  <a:schemeClr val="tx1">
                    <a:lumMod val="75000"/>
                    <a:lumOff val="25000"/>
                  </a:schemeClr>
                </a:solidFill>
                <a:cs typeface="+mn-ea"/>
                <a:sym typeface="+mn-lt"/>
              </a:rPr>
              <a:t>Curabitur vitae magna eleifend at viverraligula. Sed dictum finibus vitae nunc egestas.</a:t>
            </a:r>
            <a:endParaRPr lang="zh-CN" altLang="en-US" sz="1200" dirty="0">
              <a:solidFill>
                <a:schemeClr val="tx1">
                  <a:lumMod val="75000"/>
                  <a:lumOff val="25000"/>
                </a:schemeClr>
              </a:solidFill>
              <a:cs typeface="+mn-ea"/>
              <a:sym typeface="+mn-lt"/>
            </a:endParaRPr>
          </a:p>
        </p:txBody>
      </p:sp>
      <p:sp>
        <p:nvSpPr>
          <p:cNvPr id="27" name="文本框 26"/>
          <p:cNvSpPr txBox="1"/>
          <p:nvPr/>
        </p:nvSpPr>
        <p:spPr>
          <a:xfrm>
            <a:off x="734228" y="2314742"/>
            <a:ext cx="671979" cy="369332"/>
          </a:xfrm>
          <a:prstGeom prst="rect">
            <a:avLst/>
          </a:prstGeom>
          <a:noFill/>
        </p:spPr>
        <p:txBody>
          <a:bodyPr wrap="none" rtlCol="0">
            <a:spAutoFit/>
          </a:bodyPr>
          <a:lstStyle/>
          <a:p>
            <a:r>
              <a:rPr lang="en-US" altLang="zh-CN" dirty="0">
                <a:solidFill>
                  <a:srgbClr val="6C92C0"/>
                </a:solidFill>
                <a:cs typeface="+mn-ea"/>
                <a:sym typeface="+mn-lt"/>
              </a:rPr>
              <a:t>1998</a:t>
            </a:r>
            <a:endParaRPr lang="zh-CN" altLang="en-US" dirty="0">
              <a:solidFill>
                <a:srgbClr val="6C92C0"/>
              </a:solidFill>
              <a:cs typeface="+mn-ea"/>
              <a:sym typeface="+mn-lt"/>
            </a:endParaRPr>
          </a:p>
        </p:txBody>
      </p:sp>
      <p:sp>
        <p:nvSpPr>
          <p:cNvPr id="28" name="文本框 27"/>
          <p:cNvSpPr txBox="1"/>
          <p:nvPr/>
        </p:nvSpPr>
        <p:spPr>
          <a:xfrm>
            <a:off x="1793377" y="4965228"/>
            <a:ext cx="697627" cy="369332"/>
          </a:xfrm>
          <a:prstGeom prst="rect">
            <a:avLst/>
          </a:prstGeom>
          <a:noFill/>
        </p:spPr>
        <p:txBody>
          <a:bodyPr wrap="none" rtlCol="0">
            <a:spAutoFit/>
          </a:bodyPr>
          <a:lstStyle/>
          <a:p>
            <a:r>
              <a:rPr lang="en-US" altLang="zh-CN" dirty="0">
                <a:solidFill>
                  <a:srgbClr val="6C92C0"/>
                </a:solidFill>
                <a:cs typeface="+mn-ea"/>
                <a:sym typeface="+mn-lt"/>
              </a:rPr>
              <a:t>2002</a:t>
            </a:r>
            <a:endParaRPr lang="zh-CN" altLang="en-US" dirty="0">
              <a:solidFill>
                <a:srgbClr val="6C92C0"/>
              </a:solidFill>
              <a:cs typeface="+mn-ea"/>
              <a:sym typeface="+mn-lt"/>
            </a:endParaRPr>
          </a:p>
        </p:txBody>
      </p:sp>
      <p:sp>
        <p:nvSpPr>
          <p:cNvPr id="29" name="文本框 28"/>
          <p:cNvSpPr txBox="1"/>
          <p:nvPr/>
        </p:nvSpPr>
        <p:spPr>
          <a:xfrm>
            <a:off x="5186195" y="4965228"/>
            <a:ext cx="671979" cy="369332"/>
          </a:xfrm>
          <a:prstGeom prst="rect">
            <a:avLst/>
          </a:prstGeom>
          <a:noFill/>
        </p:spPr>
        <p:txBody>
          <a:bodyPr wrap="none" rtlCol="0">
            <a:spAutoFit/>
          </a:bodyPr>
          <a:lstStyle/>
          <a:p>
            <a:r>
              <a:rPr lang="en-US" altLang="zh-CN" dirty="0">
                <a:solidFill>
                  <a:srgbClr val="6C92C0"/>
                </a:solidFill>
                <a:cs typeface="+mn-ea"/>
                <a:sym typeface="+mn-lt"/>
              </a:rPr>
              <a:t>2010</a:t>
            </a:r>
            <a:endParaRPr lang="zh-CN" altLang="en-US" dirty="0">
              <a:solidFill>
                <a:srgbClr val="6C92C0"/>
              </a:solidFill>
              <a:cs typeface="+mn-ea"/>
              <a:sym typeface="+mn-lt"/>
            </a:endParaRPr>
          </a:p>
        </p:txBody>
      </p:sp>
      <p:sp>
        <p:nvSpPr>
          <p:cNvPr id="30" name="文本框 29"/>
          <p:cNvSpPr txBox="1"/>
          <p:nvPr/>
        </p:nvSpPr>
        <p:spPr>
          <a:xfrm>
            <a:off x="3995374" y="2314742"/>
            <a:ext cx="697627" cy="369332"/>
          </a:xfrm>
          <a:prstGeom prst="rect">
            <a:avLst/>
          </a:prstGeom>
          <a:noFill/>
        </p:spPr>
        <p:txBody>
          <a:bodyPr wrap="none" rtlCol="0">
            <a:spAutoFit/>
          </a:bodyPr>
          <a:lstStyle/>
          <a:p>
            <a:r>
              <a:rPr lang="en-US" altLang="zh-CN" dirty="0">
                <a:solidFill>
                  <a:srgbClr val="6C92C0"/>
                </a:solidFill>
                <a:cs typeface="+mn-ea"/>
                <a:sym typeface="+mn-lt"/>
              </a:rPr>
              <a:t>2008</a:t>
            </a:r>
            <a:endParaRPr lang="zh-CN" altLang="en-US" dirty="0">
              <a:solidFill>
                <a:srgbClr val="6C92C0"/>
              </a:solidFill>
              <a:cs typeface="+mn-ea"/>
              <a:sym typeface="+mn-lt"/>
            </a:endParaRPr>
          </a:p>
        </p:txBody>
      </p:sp>
      <p:sp>
        <p:nvSpPr>
          <p:cNvPr id="31" name="文本框 30"/>
          <p:cNvSpPr txBox="1"/>
          <p:nvPr/>
        </p:nvSpPr>
        <p:spPr>
          <a:xfrm>
            <a:off x="7349821" y="2314742"/>
            <a:ext cx="671979" cy="369332"/>
          </a:xfrm>
          <a:prstGeom prst="rect">
            <a:avLst/>
          </a:prstGeom>
          <a:noFill/>
        </p:spPr>
        <p:txBody>
          <a:bodyPr wrap="none" rtlCol="0">
            <a:spAutoFit/>
          </a:bodyPr>
          <a:lstStyle/>
          <a:p>
            <a:r>
              <a:rPr lang="en-US" altLang="zh-CN" dirty="0">
                <a:solidFill>
                  <a:srgbClr val="6C92C0"/>
                </a:solidFill>
                <a:cs typeface="+mn-ea"/>
                <a:sym typeface="+mn-lt"/>
              </a:rPr>
              <a:t>2012</a:t>
            </a:r>
            <a:endParaRPr lang="zh-CN" altLang="en-US" dirty="0">
              <a:solidFill>
                <a:srgbClr val="6C92C0"/>
              </a:solidFill>
              <a:cs typeface="+mn-ea"/>
              <a:sym typeface="+mn-lt"/>
            </a:endParaRPr>
          </a:p>
        </p:txBody>
      </p:sp>
      <p:sp>
        <p:nvSpPr>
          <p:cNvPr id="32" name="文本框 31"/>
          <p:cNvSpPr txBox="1"/>
          <p:nvPr/>
        </p:nvSpPr>
        <p:spPr>
          <a:xfrm>
            <a:off x="10963373" y="4925640"/>
            <a:ext cx="671979" cy="369332"/>
          </a:xfrm>
          <a:prstGeom prst="rect">
            <a:avLst/>
          </a:prstGeom>
          <a:noFill/>
        </p:spPr>
        <p:txBody>
          <a:bodyPr wrap="none" rtlCol="0">
            <a:spAutoFit/>
          </a:bodyPr>
          <a:lstStyle/>
          <a:p>
            <a:r>
              <a:rPr lang="en-US" altLang="zh-CN" dirty="0">
                <a:solidFill>
                  <a:srgbClr val="6C92C0"/>
                </a:solidFill>
                <a:cs typeface="+mn-ea"/>
                <a:sym typeface="+mn-lt"/>
              </a:rPr>
              <a:t>2015</a:t>
            </a:r>
            <a:endParaRPr lang="zh-CN" altLang="en-US" dirty="0">
              <a:solidFill>
                <a:srgbClr val="6C92C0"/>
              </a:solidFill>
              <a:cs typeface="+mn-ea"/>
              <a:sym typeface="+mn-lt"/>
            </a:endParaRPr>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a:off x="1344023" y="448348"/>
            <a:ext cx="1701107" cy="400110"/>
          </a:xfrm>
          <a:prstGeom prst="rect">
            <a:avLst/>
          </a:prstGeom>
        </p:spPr>
        <p:txBody>
          <a:bodyPr wrap="none">
            <a:spAutoFit/>
          </a:bodyPr>
          <a:lstStyle/>
          <a:p>
            <a:r>
              <a:rPr lang="en-US" altLang="zh-CN" sz="2000" b="1">
                <a:solidFill>
                  <a:schemeClr val="tx1">
                    <a:lumMod val="75000"/>
                    <a:lumOff val="25000"/>
                  </a:schemeClr>
                </a:solidFill>
                <a:cs typeface="+mn-ea"/>
                <a:sym typeface="+mn-lt"/>
              </a:rPr>
              <a:t>Lorem ipsum</a:t>
            </a:r>
            <a:endParaRPr lang="zh-CN" altLang="en-US" sz="2000" b="1" dirty="0">
              <a:solidFill>
                <a:schemeClr val="tx1">
                  <a:lumMod val="75000"/>
                  <a:lumOff val="25000"/>
                </a:schemeClr>
              </a:solidFill>
              <a:cs typeface="+mn-ea"/>
              <a:sym typeface="+mn-lt"/>
            </a:endParaRPr>
          </a:p>
        </p:txBody>
      </p:sp>
      <p:sp>
        <p:nvSpPr>
          <p:cNvPr id="36" name="矩形 35"/>
          <p:cNvSpPr/>
          <p:nvPr/>
        </p:nvSpPr>
        <p:spPr>
          <a:xfrm>
            <a:off x="1344023" y="764961"/>
            <a:ext cx="2297424" cy="261610"/>
          </a:xfrm>
          <a:prstGeom prst="rect">
            <a:avLst/>
          </a:prstGeom>
        </p:spPr>
        <p:txBody>
          <a:bodyPr wrap="none">
            <a:spAutoFit/>
          </a:bodyPr>
          <a:lstStyle/>
          <a:p>
            <a:r>
              <a:rPr lang="en-US" altLang="zh-CN" sz="1100" dirty="0">
                <a:solidFill>
                  <a:schemeClr val="bg1">
                    <a:lumMod val="50000"/>
                  </a:schemeClr>
                </a:solidFill>
                <a:cs typeface="+mn-ea"/>
                <a:sym typeface="+mn-lt"/>
              </a:rPr>
              <a:t>Lorem ipsum dolor sit </a:t>
            </a:r>
            <a:r>
              <a:rPr lang="en-US" altLang="zh-CN" sz="1100" dirty="0" err="1">
                <a:solidFill>
                  <a:schemeClr val="bg1">
                    <a:lumMod val="50000"/>
                  </a:schemeClr>
                </a:solidFill>
                <a:cs typeface="+mn-ea"/>
                <a:sym typeface="+mn-lt"/>
              </a:rPr>
              <a:t>amet</a:t>
            </a:r>
            <a:r>
              <a:rPr lang="en-US" altLang="zh-CN" sz="1100" dirty="0">
                <a:solidFill>
                  <a:schemeClr val="bg1">
                    <a:lumMod val="50000"/>
                  </a:schemeClr>
                </a:solidFill>
                <a:cs typeface="+mn-ea"/>
                <a:sym typeface="+mn-lt"/>
              </a:rPr>
              <a:t> </a:t>
            </a:r>
            <a:r>
              <a:rPr lang="en-US" altLang="zh-CN" sz="1100" dirty="0" err="1">
                <a:solidFill>
                  <a:schemeClr val="bg1">
                    <a:lumMod val="50000"/>
                  </a:schemeClr>
                </a:solidFill>
                <a:cs typeface="+mn-ea"/>
                <a:sym typeface="+mn-lt"/>
              </a:rPr>
              <a:t>kolor</a:t>
            </a:r>
            <a:endParaRPr lang="zh-CN" altLang="en-US" sz="1100" dirty="0">
              <a:solidFill>
                <a:schemeClr val="bg1">
                  <a:lumMod val="50000"/>
                </a:schemeClr>
              </a:solidFill>
              <a:cs typeface="+mn-ea"/>
              <a:sym typeface="+mn-lt"/>
            </a:endParaRPr>
          </a:p>
        </p:txBody>
      </p:sp>
    </p:spTree>
    <p:extLst>
      <p:ext uri="{BB962C8B-B14F-4D97-AF65-F5344CB8AC3E}">
        <p14:creationId xmlns:p14="http://schemas.microsoft.com/office/powerpoint/2010/main" xmlns="" val="295945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3007360" y="3220720"/>
            <a:ext cx="2479040" cy="24790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2032000" y="1690688"/>
            <a:ext cx="2479040" cy="24790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6216029" y="2050511"/>
            <a:ext cx="1467068"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cs typeface="+mn-ea"/>
                <a:sym typeface="+mn-lt"/>
              </a:rPr>
              <a:t>Analysis</a:t>
            </a:r>
            <a:endParaRPr lang="zh-CN" altLang="en-US" dirty="0">
              <a:cs typeface="+mn-ea"/>
              <a:sym typeface="+mn-lt"/>
            </a:endParaRPr>
          </a:p>
        </p:txBody>
      </p:sp>
      <p:sp>
        <p:nvSpPr>
          <p:cNvPr id="13" name="矩形 12"/>
          <p:cNvSpPr/>
          <p:nvPr/>
        </p:nvSpPr>
        <p:spPr>
          <a:xfrm>
            <a:off x="6148955" y="3615730"/>
            <a:ext cx="2454410" cy="553998"/>
          </a:xfrm>
          <a:prstGeom prst="rect">
            <a:avLst/>
          </a:prstGeom>
        </p:spPr>
        <p:txBody>
          <a:bodyPr wrap="square">
            <a:spAutoFit/>
          </a:bodyPr>
          <a:lstStyle/>
          <a:p>
            <a:pPr>
              <a:lnSpc>
                <a:spcPts val="1200"/>
              </a:lnSpc>
            </a:pPr>
            <a:r>
              <a:rPr lang="en-US" altLang="zh-CN" sz="1200" dirty="0">
                <a:solidFill>
                  <a:srgbClr val="4D402B"/>
                </a:solidFill>
                <a:cs typeface="+mn-ea"/>
                <a:sym typeface="+mn-lt"/>
              </a:rPr>
              <a:t>Curabitur vitae magna eleifend at viverraligula. Sed dictum finibus vitae nunc egestas.</a:t>
            </a:r>
            <a:endParaRPr lang="zh-CN" altLang="en-US" sz="1200" dirty="0">
              <a:solidFill>
                <a:srgbClr val="4D402B"/>
              </a:solidFill>
              <a:cs typeface="+mn-ea"/>
              <a:sym typeface="+mn-lt"/>
            </a:endParaRPr>
          </a:p>
        </p:txBody>
      </p:sp>
      <p:sp>
        <p:nvSpPr>
          <p:cNvPr id="14" name="文本框 13"/>
          <p:cNvSpPr txBox="1"/>
          <p:nvPr/>
        </p:nvSpPr>
        <p:spPr>
          <a:xfrm>
            <a:off x="6148955" y="3167390"/>
            <a:ext cx="941283" cy="523220"/>
          </a:xfrm>
          <a:prstGeom prst="rect">
            <a:avLst/>
          </a:prstGeom>
          <a:noFill/>
        </p:spPr>
        <p:txBody>
          <a:bodyPr wrap="none" rtlCol="0">
            <a:spAutoFit/>
          </a:bodyPr>
          <a:lstStyle/>
          <a:p>
            <a:r>
              <a:rPr lang="en-US" altLang="zh-CN" sz="2800" dirty="0">
                <a:solidFill>
                  <a:srgbClr val="48A2A0"/>
                </a:solidFill>
                <a:cs typeface="+mn-ea"/>
                <a:sym typeface="+mn-lt"/>
              </a:rPr>
              <a:t>2015</a:t>
            </a:r>
            <a:endParaRPr lang="zh-CN" altLang="en-US" sz="2800" dirty="0">
              <a:solidFill>
                <a:srgbClr val="48A2A0"/>
              </a:solidFill>
              <a:cs typeface="+mn-ea"/>
              <a:sym typeface="+mn-lt"/>
            </a:endParaRPr>
          </a:p>
        </p:txBody>
      </p:sp>
      <p:sp>
        <p:nvSpPr>
          <p:cNvPr id="16" name="矩形 15"/>
          <p:cNvSpPr/>
          <p:nvPr/>
        </p:nvSpPr>
        <p:spPr>
          <a:xfrm>
            <a:off x="9156315" y="3615730"/>
            <a:ext cx="2454410" cy="553998"/>
          </a:xfrm>
          <a:prstGeom prst="rect">
            <a:avLst/>
          </a:prstGeom>
        </p:spPr>
        <p:txBody>
          <a:bodyPr wrap="square">
            <a:spAutoFit/>
          </a:bodyPr>
          <a:lstStyle/>
          <a:p>
            <a:pPr>
              <a:lnSpc>
                <a:spcPts val="1200"/>
              </a:lnSpc>
            </a:pPr>
            <a:r>
              <a:rPr lang="en-US" altLang="zh-CN" sz="1200" dirty="0">
                <a:solidFill>
                  <a:srgbClr val="4D402B"/>
                </a:solidFill>
                <a:cs typeface="+mn-ea"/>
                <a:sym typeface="+mn-lt"/>
              </a:rPr>
              <a:t>Curabitur vitae magna eleifend at viverraligula. Sed dictum finibus vitae nunc egestas.</a:t>
            </a:r>
            <a:endParaRPr lang="zh-CN" altLang="en-US" sz="1200" dirty="0">
              <a:solidFill>
                <a:srgbClr val="4D402B"/>
              </a:solidFill>
              <a:cs typeface="+mn-ea"/>
              <a:sym typeface="+mn-lt"/>
            </a:endParaRPr>
          </a:p>
        </p:txBody>
      </p:sp>
      <p:sp>
        <p:nvSpPr>
          <p:cNvPr id="17" name="文本框 16"/>
          <p:cNvSpPr txBox="1"/>
          <p:nvPr/>
        </p:nvSpPr>
        <p:spPr>
          <a:xfrm>
            <a:off x="9156315" y="3167390"/>
            <a:ext cx="941283"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cs typeface="+mn-ea"/>
                <a:sym typeface="+mn-lt"/>
              </a:rPr>
              <a:t>2014</a:t>
            </a:r>
            <a:endParaRPr lang="zh-CN" altLang="en-US" dirty="0">
              <a:cs typeface="+mn-ea"/>
              <a:sym typeface="+mn-lt"/>
            </a:endParaRPr>
          </a:p>
        </p:txBody>
      </p:sp>
      <p:sp>
        <p:nvSpPr>
          <p:cNvPr id="19" name="矩形 18"/>
          <p:cNvSpPr/>
          <p:nvPr/>
        </p:nvSpPr>
        <p:spPr>
          <a:xfrm>
            <a:off x="6148955" y="4804450"/>
            <a:ext cx="2454410" cy="553998"/>
          </a:xfrm>
          <a:prstGeom prst="rect">
            <a:avLst/>
          </a:prstGeom>
        </p:spPr>
        <p:txBody>
          <a:bodyPr wrap="square">
            <a:spAutoFit/>
          </a:bodyPr>
          <a:lstStyle/>
          <a:p>
            <a:pPr>
              <a:lnSpc>
                <a:spcPts val="1200"/>
              </a:lnSpc>
            </a:pPr>
            <a:r>
              <a:rPr lang="en-US" altLang="zh-CN" sz="1200" dirty="0">
                <a:solidFill>
                  <a:srgbClr val="4D402B"/>
                </a:solidFill>
                <a:cs typeface="+mn-ea"/>
                <a:sym typeface="+mn-lt"/>
              </a:rPr>
              <a:t>Curabitur vitae magna eleifend at viverraligula. Sed dictum finibus vitae nunc egestas.</a:t>
            </a:r>
            <a:endParaRPr lang="zh-CN" altLang="en-US" sz="1200" dirty="0">
              <a:solidFill>
                <a:srgbClr val="4D402B"/>
              </a:solidFill>
              <a:cs typeface="+mn-ea"/>
              <a:sym typeface="+mn-lt"/>
            </a:endParaRPr>
          </a:p>
        </p:txBody>
      </p:sp>
      <p:sp>
        <p:nvSpPr>
          <p:cNvPr id="20" name="文本框 19"/>
          <p:cNvSpPr txBox="1"/>
          <p:nvPr/>
        </p:nvSpPr>
        <p:spPr>
          <a:xfrm>
            <a:off x="6148955" y="4356110"/>
            <a:ext cx="941283"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cs typeface="+mn-ea"/>
                <a:sym typeface="+mn-lt"/>
              </a:rPr>
              <a:t>2013</a:t>
            </a:r>
            <a:endParaRPr lang="zh-CN" altLang="en-US" dirty="0">
              <a:cs typeface="+mn-ea"/>
              <a:sym typeface="+mn-lt"/>
            </a:endParaRPr>
          </a:p>
        </p:txBody>
      </p:sp>
      <p:sp>
        <p:nvSpPr>
          <p:cNvPr id="22" name="矩形 21"/>
          <p:cNvSpPr/>
          <p:nvPr/>
        </p:nvSpPr>
        <p:spPr>
          <a:xfrm>
            <a:off x="9156315" y="4804450"/>
            <a:ext cx="2454410" cy="553998"/>
          </a:xfrm>
          <a:prstGeom prst="rect">
            <a:avLst/>
          </a:prstGeom>
        </p:spPr>
        <p:txBody>
          <a:bodyPr wrap="square">
            <a:spAutoFit/>
          </a:bodyPr>
          <a:lstStyle/>
          <a:p>
            <a:pPr>
              <a:lnSpc>
                <a:spcPts val="1200"/>
              </a:lnSpc>
            </a:pPr>
            <a:r>
              <a:rPr lang="en-US" altLang="zh-CN" sz="1200" dirty="0">
                <a:solidFill>
                  <a:srgbClr val="4D402B"/>
                </a:solidFill>
                <a:cs typeface="+mn-ea"/>
                <a:sym typeface="+mn-lt"/>
              </a:rPr>
              <a:t>Curabitur vitae magna eleifend at viverraligula. Sed dictum finibus vitae nunc egestas.</a:t>
            </a:r>
            <a:endParaRPr lang="zh-CN" altLang="en-US" sz="1200" dirty="0">
              <a:solidFill>
                <a:srgbClr val="4D402B"/>
              </a:solidFill>
              <a:cs typeface="+mn-ea"/>
              <a:sym typeface="+mn-lt"/>
            </a:endParaRPr>
          </a:p>
        </p:txBody>
      </p:sp>
      <p:sp>
        <p:nvSpPr>
          <p:cNvPr id="23" name="文本框 22"/>
          <p:cNvSpPr txBox="1"/>
          <p:nvPr/>
        </p:nvSpPr>
        <p:spPr>
          <a:xfrm>
            <a:off x="9156315" y="4356110"/>
            <a:ext cx="941283"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cs typeface="+mn-ea"/>
                <a:sym typeface="+mn-lt"/>
              </a:rPr>
              <a:t>2012</a:t>
            </a:r>
            <a:endParaRPr lang="zh-CN" altLang="en-US" dirty="0">
              <a:cs typeface="+mn-ea"/>
              <a:sym typeface="+mn-lt"/>
            </a:endParaRPr>
          </a:p>
        </p:txBody>
      </p:sp>
      <p:sp>
        <p:nvSpPr>
          <p:cNvPr id="24" name="矩形 23"/>
          <p:cNvSpPr/>
          <p:nvPr/>
        </p:nvSpPr>
        <p:spPr>
          <a:xfrm>
            <a:off x="6159115" y="2542609"/>
            <a:ext cx="5016885" cy="409023"/>
          </a:xfrm>
          <a:prstGeom prst="rect">
            <a:avLst/>
          </a:prstGeom>
        </p:spPr>
        <p:txBody>
          <a:bodyPr wrap="square">
            <a:spAutoFit/>
          </a:bodyPr>
          <a:lstStyle/>
          <a:p>
            <a:pPr>
              <a:lnSpc>
                <a:spcPts val="1200"/>
              </a:lnSpc>
            </a:pPr>
            <a:r>
              <a:rPr lang="en-US" altLang="zh-CN" sz="1400" dirty="0">
                <a:solidFill>
                  <a:srgbClr val="4D402B"/>
                </a:solidFill>
                <a:cs typeface="+mn-ea"/>
                <a:sym typeface="+mn-lt"/>
              </a:rPr>
              <a:t>Curabitur vitae magna eleifend at viverraligula. Sed dictum finibus vitae nunc egestas.</a:t>
            </a:r>
            <a:endParaRPr lang="zh-CN" altLang="en-US" sz="1400" dirty="0">
              <a:solidFill>
                <a:srgbClr val="4D402B"/>
              </a:solidFill>
              <a:cs typeface="+mn-ea"/>
              <a:sym typeface="+mn-lt"/>
            </a:endParaRPr>
          </a:p>
        </p:txBody>
      </p:sp>
      <p:sp>
        <p:nvSpPr>
          <p:cNvPr id="25" name="Freeform 41"/>
          <p:cNvSpPr>
            <a:spLocks noEditPoints="1"/>
          </p:cNvSpPr>
          <p:nvPr/>
        </p:nvSpPr>
        <p:spPr bwMode="auto">
          <a:xfrm>
            <a:off x="3036887" y="2675723"/>
            <a:ext cx="468313" cy="420687"/>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bg1"/>
          </a:solidFill>
          <a:ln w="9525">
            <a:noFill/>
            <a:round/>
            <a:headEnd/>
            <a:tailEnd/>
          </a:ln>
        </p:spPr>
        <p:txBody>
          <a:bodyPr/>
          <a:lstStyle/>
          <a:p>
            <a:pPr fontAlgn="auto">
              <a:spcBef>
                <a:spcPts val="0"/>
              </a:spcBef>
              <a:spcAft>
                <a:spcPts val="0"/>
              </a:spcAft>
              <a:defRPr/>
            </a:pPr>
            <a:endParaRPr lang="en-US" kern="0" dirty="0">
              <a:solidFill>
                <a:sysClr val="windowText" lastClr="000000"/>
              </a:solidFill>
              <a:cs typeface="+mn-ea"/>
              <a:sym typeface="+mn-lt"/>
            </a:endParaRPr>
          </a:p>
        </p:txBody>
      </p:sp>
      <p:sp>
        <p:nvSpPr>
          <p:cNvPr id="26" name="Freeform 41"/>
          <p:cNvSpPr>
            <a:spLocks noEditPoints="1"/>
          </p:cNvSpPr>
          <p:nvPr/>
        </p:nvSpPr>
        <p:spPr bwMode="auto">
          <a:xfrm>
            <a:off x="2043431" y="4247158"/>
            <a:ext cx="476249" cy="382587"/>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fontAlgn="auto">
              <a:spcBef>
                <a:spcPts val="0"/>
              </a:spcBef>
              <a:spcAft>
                <a:spcPts val="0"/>
              </a:spcAft>
              <a:defRPr/>
            </a:pPr>
            <a:endParaRPr lang="en-US" kern="0" dirty="0">
              <a:solidFill>
                <a:sysClr val="windowText" lastClr="000000"/>
              </a:solidFill>
              <a:cs typeface="+mn-ea"/>
              <a:sym typeface="+mn-lt"/>
            </a:endParaRPr>
          </a:p>
        </p:txBody>
      </p:sp>
      <p:sp>
        <p:nvSpPr>
          <p:cNvPr id="27" name="Freeform 17"/>
          <p:cNvSpPr>
            <a:spLocks noEditPoints="1"/>
          </p:cNvSpPr>
          <p:nvPr/>
        </p:nvSpPr>
        <p:spPr bwMode="auto">
          <a:xfrm>
            <a:off x="4057230" y="4192996"/>
            <a:ext cx="401637" cy="46831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bg1"/>
          </a:solidFill>
          <a:ln w="9525">
            <a:noFill/>
            <a:round/>
            <a:headEnd/>
            <a:tailEnd/>
          </a:ln>
        </p:spPr>
        <p:txBody>
          <a:bodyPr/>
          <a:lstStyle/>
          <a:p>
            <a:pPr fontAlgn="auto">
              <a:spcBef>
                <a:spcPts val="0"/>
              </a:spcBef>
              <a:spcAft>
                <a:spcPts val="0"/>
              </a:spcAft>
              <a:defRPr/>
            </a:pPr>
            <a:endParaRPr lang="en-US" kern="0" dirty="0">
              <a:solidFill>
                <a:sysClr val="windowText" lastClr="000000"/>
              </a:solidFill>
              <a:cs typeface="+mn-ea"/>
              <a:sym typeface="+mn-lt"/>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1344023" y="448348"/>
            <a:ext cx="1701107" cy="400110"/>
          </a:xfrm>
          <a:prstGeom prst="rect">
            <a:avLst/>
          </a:prstGeom>
        </p:spPr>
        <p:txBody>
          <a:bodyPr wrap="none">
            <a:spAutoFit/>
          </a:bodyPr>
          <a:lstStyle/>
          <a:p>
            <a:r>
              <a:rPr lang="en-US" altLang="zh-CN" sz="2000" b="1">
                <a:solidFill>
                  <a:schemeClr val="tx1">
                    <a:lumMod val="75000"/>
                    <a:lumOff val="25000"/>
                  </a:schemeClr>
                </a:solidFill>
                <a:cs typeface="+mn-ea"/>
                <a:sym typeface="+mn-lt"/>
              </a:rPr>
              <a:t>Lorem ipsum</a:t>
            </a:r>
            <a:endParaRPr lang="zh-CN" altLang="en-US" sz="2000" b="1" dirty="0">
              <a:solidFill>
                <a:schemeClr val="tx1">
                  <a:lumMod val="75000"/>
                  <a:lumOff val="25000"/>
                </a:schemeClr>
              </a:solidFill>
              <a:cs typeface="+mn-ea"/>
              <a:sym typeface="+mn-lt"/>
            </a:endParaRPr>
          </a:p>
        </p:txBody>
      </p:sp>
      <p:sp>
        <p:nvSpPr>
          <p:cNvPr id="29" name="矩形 28"/>
          <p:cNvSpPr/>
          <p:nvPr/>
        </p:nvSpPr>
        <p:spPr>
          <a:xfrm>
            <a:off x="1344023" y="764961"/>
            <a:ext cx="2297424" cy="261610"/>
          </a:xfrm>
          <a:prstGeom prst="rect">
            <a:avLst/>
          </a:prstGeom>
        </p:spPr>
        <p:txBody>
          <a:bodyPr wrap="none">
            <a:spAutoFit/>
          </a:bodyPr>
          <a:lstStyle/>
          <a:p>
            <a:r>
              <a:rPr lang="en-US" altLang="zh-CN" sz="1100">
                <a:solidFill>
                  <a:schemeClr val="bg1">
                    <a:lumMod val="50000"/>
                  </a:schemeClr>
                </a:solidFill>
                <a:cs typeface="+mn-ea"/>
                <a:sym typeface="+mn-lt"/>
              </a:rPr>
              <a:t>Lorem ipsum dolor sit amet kolor</a:t>
            </a:r>
            <a:endParaRPr lang="zh-CN" altLang="en-US" sz="1100" dirty="0">
              <a:solidFill>
                <a:schemeClr val="bg1">
                  <a:lumMod val="50000"/>
                </a:schemeClr>
              </a:solidFill>
              <a:cs typeface="+mn-ea"/>
              <a:sym typeface="+mn-lt"/>
            </a:endParaRPr>
          </a:p>
        </p:txBody>
      </p:sp>
    </p:spTree>
    <p:extLst>
      <p:ext uri="{BB962C8B-B14F-4D97-AF65-F5344CB8AC3E}">
        <p14:creationId xmlns:p14="http://schemas.microsoft.com/office/powerpoint/2010/main" xmlns="" val="62770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3</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en-US" altLang="zh-CN" sz="1200" dirty="0">
                <a:cs typeface="+mn-ea"/>
                <a:sym typeface="+mn-lt"/>
              </a:rPr>
              <a:t>Curabitur vitae magna eleifend at viverraligula. Sed dictum finibus vitae </a:t>
            </a:r>
            <a:r>
              <a:rPr lang="en-US" altLang="zh-CN" sz="1200" dirty="0" smtClean="0">
                <a:cs typeface="+mn-ea"/>
                <a:sym typeface="+mn-lt"/>
              </a:rPr>
              <a:t>nunc</a:t>
            </a:r>
          </a:p>
          <a:p>
            <a:r>
              <a:rPr lang="en-US" altLang="zh-CN" sz="1200" dirty="0" smtClean="0">
                <a:cs typeface="+mn-ea"/>
                <a:sym typeface="+mn-lt"/>
              </a:rPr>
              <a:t> </a:t>
            </a:r>
            <a:r>
              <a:rPr lang="en-US" altLang="zh-CN" sz="1200" dirty="0">
                <a:cs typeface="+mn-ea"/>
                <a:sym typeface="+mn-lt"/>
              </a:rPr>
              <a:t>egestas.</a:t>
            </a:r>
            <a:endParaRPr lang="zh-CN" altLang="en-US" sz="1200" dirty="0">
              <a:cs typeface="+mn-ea"/>
              <a:sym typeface="+mn-lt"/>
            </a:endParaRPr>
          </a:p>
        </p:txBody>
      </p:sp>
      <p:sp>
        <p:nvSpPr>
          <p:cNvPr id="2" name="矩形 1"/>
          <p:cNvSpPr/>
          <p:nvPr/>
        </p:nvSpPr>
        <p:spPr>
          <a:xfrm>
            <a:off x="4819993" y="3040204"/>
            <a:ext cx="1701107" cy="400110"/>
          </a:xfrm>
          <a:prstGeom prst="rect">
            <a:avLst/>
          </a:prstGeom>
        </p:spPr>
        <p:txBody>
          <a:bodyPr wrap="none">
            <a:spAutoFit/>
          </a:bodyPr>
          <a:lstStyle/>
          <a:p>
            <a:r>
              <a:rPr lang="en-US" altLang="zh-CN" sz="2000" b="1">
                <a:cs typeface="+mn-ea"/>
                <a:sym typeface="+mn-lt"/>
              </a:rPr>
              <a:t>Lorem ipsum</a:t>
            </a:r>
            <a:endParaRPr lang="zh-CN" altLang="en-US" sz="2000" b="1" dirty="0">
              <a:cs typeface="+mn-ea"/>
              <a:sym typeface="+mn-lt"/>
            </a:endParaRPr>
          </a:p>
        </p:txBody>
      </p:sp>
    </p:spTree>
    <p:extLst>
      <p:ext uri="{BB962C8B-B14F-4D97-AF65-F5344CB8AC3E}">
        <p14:creationId xmlns:p14="http://schemas.microsoft.com/office/powerpoint/2010/main" xmlns="" val="147081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52385" y="2846021"/>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5011508" y="3645897"/>
            <a:ext cx="2168984" cy="938719"/>
          </a:xfrm>
          <a:prstGeom prst="rect">
            <a:avLst/>
          </a:prstGeom>
        </p:spPr>
        <p:txBody>
          <a:bodyPr wrap="square">
            <a:spAutoFit/>
          </a:bodyPr>
          <a:lstStyle/>
          <a:p>
            <a:pPr algn="ctr"/>
            <a:r>
              <a:rPr lang="en-US" altLang="zh-CN" sz="1100" dirty="0">
                <a:solidFill>
                  <a:schemeClr val="bg1"/>
                </a:solidFill>
                <a:cs typeface="+mn-ea"/>
                <a:sym typeface="+mn-lt"/>
              </a:rPr>
              <a:t>To fully realize the potential of a cloud-based architecture for applications and network functions, the underlying network connectivity</a:t>
            </a:r>
            <a:endParaRPr lang="zh-CN" altLang="en-US" sz="1100" dirty="0">
              <a:cs typeface="+mn-ea"/>
              <a:sym typeface="+mn-lt"/>
            </a:endParaRPr>
          </a:p>
        </p:txBody>
      </p:sp>
      <p:sp>
        <p:nvSpPr>
          <p:cNvPr id="11" name="文本框 10"/>
          <p:cNvSpPr txBox="1"/>
          <p:nvPr/>
        </p:nvSpPr>
        <p:spPr>
          <a:xfrm>
            <a:off x="5623062" y="3294875"/>
            <a:ext cx="1149545" cy="369332"/>
          </a:xfrm>
          <a:prstGeom prst="rect">
            <a:avLst/>
          </a:prstGeom>
          <a:noFill/>
        </p:spPr>
        <p:txBody>
          <a:bodyPr wrap="none" rtlCol="0">
            <a:spAutoFit/>
          </a:bodyPr>
          <a:lstStyle/>
          <a:p>
            <a:r>
              <a:rPr lang="en-US" altLang="zh-CN" dirty="0">
                <a:solidFill>
                  <a:schemeClr val="bg1"/>
                </a:solidFill>
                <a:cs typeface="+mn-ea"/>
                <a:sym typeface="+mn-lt"/>
              </a:rPr>
              <a:t>Core Info</a:t>
            </a:r>
            <a:endParaRPr lang="zh-CN" altLang="en-US" dirty="0">
              <a:solidFill>
                <a:schemeClr val="bg1"/>
              </a:solidFill>
              <a:cs typeface="+mn-ea"/>
              <a:sym typeface="+mn-lt"/>
            </a:endParaRP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247400" y="2319722"/>
            <a:ext cx="1149545" cy="369332"/>
          </a:xfrm>
          <a:prstGeom prst="rect">
            <a:avLst/>
          </a:prstGeom>
          <a:noFill/>
        </p:spPr>
        <p:txBody>
          <a:bodyPr wrap="none" rtlCol="0">
            <a:spAutoFit/>
          </a:bodyPr>
          <a:lstStyle/>
          <a:p>
            <a:pPr algn="r"/>
            <a:r>
              <a:rPr lang="en-US" altLang="zh-CN" dirty="0">
                <a:solidFill>
                  <a:srgbClr val="48A2A0"/>
                </a:solidFill>
                <a:cs typeface="+mn-ea"/>
                <a:sym typeface="+mn-lt"/>
              </a:rPr>
              <a:t>Core Info</a:t>
            </a:r>
            <a:endParaRPr lang="zh-CN" altLang="en-US" dirty="0">
              <a:solidFill>
                <a:srgbClr val="48A2A0"/>
              </a:solidFill>
              <a:cs typeface="+mn-ea"/>
              <a:sym typeface="+mn-lt"/>
            </a:endParaRPr>
          </a:p>
        </p:txBody>
      </p:sp>
      <p:sp>
        <p:nvSpPr>
          <p:cNvPr id="16" name="文本框 15"/>
          <p:cNvSpPr txBox="1"/>
          <p:nvPr/>
        </p:nvSpPr>
        <p:spPr>
          <a:xfrm>
            <a:off x="2254933" y="4399950"/>
            <a:ext cx="1149545" cy="369332"/>
          </a:xfrm>
          <a:prstGeom prst="rect">
            <a:avLst/>
          </a:prstGeom>
          <a:noFill/>
        </p:spPr>
        <p:txBody>
          <a:bodyPr wrap="none" rtlCol="0">
            <a:spAutoFit/>
          </a:bodyPr>
          <a:lstStyle/>
          <a:p>
            <a:pPr algn="r"/>
            <a:r>
              <a:rPr lang="en-US" altLang="zh-CN" dirty="0">
                <a:solidFill>
                  <a:srgbClr val="48A2A0"/>
                </a:solidFill>
                <a:cs typeface="+mn-ea"/>
                <a:sym typeface="+mn-lt"/>
              </a:rPr>
              <a:t>Core Info</a:t>
            </a:r>
            <a:endParaRPr lang="zh-CN" altLang="en-US" dirty="0">
              <a:solidFill>
                <a:srgbClr val="48A2A0"/>
              </a:solidFill>
              <a:cs typeface="+mn-ea"/>
              <a:sym typeface="+mn-lt"/>
            </a:endParaRPr>
          </a:p>
        </p:txBody>
      </p:sp>
      <p:sp>
        <p:nvSpPr>
          <p:cNvPr id="17" name="文本框 16"/>
          <p:cNvSpPr txBox="1"/>
          <p:nvPr/>
        </p:nvSpPr>
        <p:spPr>
          <a:xfrm>
            <a:off x="8746021" y="2319722"/>
            <a:ext cx="1149545" cy="369332"/>
          </a:xfrm>
          <a:prstGeom prst="rect">
            <a:avLst/>
          </a:prstGeom>
          <a:noFill/>
        </p:spPr>
        <p:txBody>
          <a:bodyPr wrap="none" rtlCol="0">
            <a:spAutoFit/>
          </a:bodyPr>
          <a:lstStyle/>
          <a:p>
            <a:r>
              <a:rPr lang="en-US" altLang="zh-CN" dirty="0">
                <a:solidFill>
                  <a:srgbClr val="48A2A0"/>
                </a:solidFill>
                <a:cs typeface="+mn-ea"/>
                <a:sym typeface="+mn-lt"/>
              </a:rPr>
              <a:t>Core Info</a:t>
            </a:r>
            <a:endParaRPr lang="zh-CN" altLang="en-US" dirty="0">
              <a:solidFill>
                <a:srgbClr val="48A2A0"/>
              </a:solidFill>
              <a:cs typeface="+mn-ea"/>
              <a:sym typeface="+mn-lt"/>
            </a:endParaRPr>
          </a:p>
        </p:txBody>
      </p:sp>
      <p:sp>
        <p:nvSpPr>
          <p:cNvPr id="18" name="文本框 17"/>
          <p:cNvSpPr txBox="1"/>
          <p:nvPr/>
        </p:nvSpPr>
        <p:spPr>
          <a:xfrm>
            <a:off x="8746021" y="4399950"/>
            <a:ext cx="1149545" cy="369332"/>
          </a:xfrm>
          <a:prstGeom prst="rect">
            <a:avLst/>
          </a:prstGeom>
          <a:noFill/>
        </p:spPr>
        <p:txBody>
          <a:bodyPr wrap="none" rtlCol="0">
            <a:spAutoFit/>
          </a:bodyPr>
          <a:lstStyle/>
          <a:p>
            <a:r>
              <a:rPr lang="en-US" altLang="zh-CN" dirty="0">
                <a:solidFill>
                  <a:srgbClr val="48A2A0"/>
                </a:solidFill>
                <a:cs typeface="+mn-ea"/>
                <a:sym typeface="+mn-lt"/>
              </a:rPr>
              <a:t>Core Info</a:t>
            </a:r>
            <a:endParaRPr lang="zh-CN" altLang="en-US" dirty="0">
              <a:solidFill>
                <a:srgbClr val="48A2A0"/>
              </a:solidFill>
              <a:cs typeface="+mn-ea"/>
              <a:sym typeface="+mn-lt"/>
            </a:endParaRPr>
          </a:p>
        </p:txBody>
      </p:sp>
      <p:sp>
        <p:nvSpPr>
          <p:cNvPr id="19" name="矩形 18"/>
          <p:cNvSpPr/>
          <p:nvPr/>
        </p:nvSpPr>
        <p:spPr>
          <a:xfrm>
            <a:off x="8746021" y="2640996"/>
            <a:ext cx="2665578" cy="600164"/>
          </a:xfrm>
          <a:prstGeom prst="rect">
            <a:avLst/>
          </a:prstGeom>
        </p:spPr>
        <p:txBody>
          <a:bodyPr wrap="square">
            <a:spAutoFit/>
          </a:bodyPr>
          <a:lstStyle/>
          <a:p>
            <a:r>
              <a:rPr lang="en-US" altLang="zh-CN" sz="1100" dirty="0">
                <a:solidFill>
                  <a:schemeClr val="tx1">
                    <a:lumMod val="75000"/>
                    <a:lumOff val="25000"/>
                  </a:schemeClr>
                </a:solidFill>
                <a:cs typeface="+mn-ea"/>
                <a:sym typeface="+mn-lt"/>
              </a:rPr>
              <a:t>Curabitur vitae magna eleifend at viverraligula. Sed dictum finibus vitae nunc egestas.</a:t>
            </a:r>
            <a:endParaRPr lang="zh-CN" altLang="en-US" sz="1100" dirty="0">
              <a:solidFill>
                <a:schemeClr val="tx1">
                  <a:lumMod val="75000"/>
                  <a:lumOff val="25000"/>
                </a:schemeClr>
              </a:solidFill>
              <a:cs typeface="+mn-ea"/>
              <a:sym typeface="+mn-lt"/>
            </a:endParaRPr>
          </a:p>
        </p:txBody>
      </p:sp>
      <p:sp>
        <p:nvSpPr>
          <p:cNvPr id="20" name="矩形 19"/>
          <p:cNvSpPr/>
          <p:nvPr/>
        </p:nvSpPr>
        <p:spPr>
          <a:xfrm>
            <a:off x="8746021" y="4721224"/>
            <a:ext cx="2665578" cy="600164"/>
          </a:xfrm>
          <a:prstGeom prst="rect">
            <a:avLst/>
          </a:prstGeom>
        </p:spPr>
        <p:txBody>
          <a:bodyPr wrap="square">
            <a:spAutoFit/>
          </a:bodyPr>
          <a:lstStyle/>
          <a:p>
            <a:r>
              <a:rPr lang="en-US" altLang="zh-CN" sz="1100" dirty="0">
                <a:solidFill>
                  <a:schemeClr val="tx1">
                    <a:lumMod val="75000"/>
                    <a:lumOff val="25000"/>
                  </a:schemeClr>
                </a:solidFill>
                <a:cs typeface="+mn-ea"/>
                <a:sym typeface="+mn-lt"/>
              </a:rPr>
              <a:t>Curabitur vitae magna eleifend at viverraligula. Sed dictum finibus vitae nunc egestas.</a:t>
            </a:r>
            <a:endParaRPr lang="zh-CN" altLang="en-US" sz="1100" dirty="0">
              <a:solidFill>
                <a:schemeClr val="tx1">
                  <a:lumMod val="75000"/>
                  <a:lumOff val="25000"/>
                </a:schemeClr>
              </a:solidFill>
              <a:cs typeface="+mn-ea"/>
              <a:sym typeface="+mn-lt"/>
            </a:endParaRPr>
          </a:p>
        </p:txBody>
      </p:sp>
      <p:sp>
        <p:nvSpPr>
          <p:cNvPr id="21" name="Freeform 34"/>
          <p:cNvSpPr>
            <a:spLocks/>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23" name="组合 22"/>
          <p:cNvGrpSpPr/>
          <p:nvPr/>
        </p:nvGrpSpPr>
        <p:grpSpPr>
          <a:xfrm>
            <a:off x="3725759" y="4714222"/>
            <a:ext cx="240606" cy="389753"/>
            <a:chOff x="4017838" y="1656867"/>
            <a:chExt cx="799474" cy="1295054"/>
          </a:xfrm>
          <a:noFill/>
        </p:grpSpPr>
        <p:sp>
          <p:nvSpPr>
            <p:cNvPr id="24" name="Freeform 40"/>
            <p:cNvSpPr>
              <a:spLocks/>
            </p:cNvSpPr>
            <p:nvPr/>
          </p:nvSpPr>
          <p:spPr bwMode="auto">
            <a:xfrm>
              <a:off x="4167447" y="1656867"/>
              <a:ext cx="500256" cy="846227"/>
            </a:xfrm>
            <a:custGeom>
              <a:avLst/>
              <a:gdLst>
                <a:gd name="T0" fmla="*/ 62 w 123"/>
                <a:gd name="T1" fmla="*/ 207 h 207"/>
                <a:gd name="T2" fmla="*/ 123 w 123"/>
                <a:gd name="T3" fmla="*/ 146 h 207"/>
                <a:gd name="T4" fmla="*/ 123 w 123"/>
                <a:gd name="T5" fmla="*/ 61 h 207"/>
                <a:gd name="T6" fmla="*/ 62 w 123"/>
                <a:gd name="T7" fmla="*/ 0 h 207"/>
                <a:gd name="T8" fmla="*/ 0 w 123"/>
                <a:gd name="T9" fmla="*/ 61 h 207"/>
                <a:gd name="T10" fmla="*/ 0 w 123"/>
                <a:gd name="T11" fmla="*/ 146 h 207"/>
                <a:gd name="T12" fmla="*/ 62 w 123"/>
                <a:gd name="T13" fmla="*/ 207 h 207"/>
              </a:gdLst>
              <a:ahLst/>
              <a:cxnLst>
                <a:cxn ang="0">
                  <a:pos x="T0" y="T1"/>
                </a:cxn>
                <a:cxn ang="0">
                  <a:pos x="T2" y="T3"/>
                </a:cxn>
                <a:cxn ang="0">
                  <a:pos x="T4" y="T5"/>
                </a:cxn>
                <a:cxn ang="0">
                  <a:pos x="T6" y="T7"/>
                </a:cxn>
                <a:cxn ang="0">
                  <a:pos x="T8" y="T9"/>
                </a:cxn>
                <a:cxn ang="0">
                  <a:pos x="T10" y="T11"/>
                </a:cxn>
                <a:cxn ang="0">
                  <a:pos x="T12" y="T13"/>
                </a:cxn>
              </a:cxnLst>
              <a:rect l="0" t="0" r="r" b="b"/>
              <a:pathLst>
                <a:path w="123" h="207">
                  <a:moveTo>
                    <a:pt x="62" y="207"/>
                  </a:moveTo>
                  <a:cubicBezTo>
                    <a:pt x="95" y="207"/>
                    <a:pt x="123" y="180"/>
                    <a:pt x="123" y="146"/>
                  </a:cubicBezTo>
                  <a:cubicBezTo>
                    <a:pt x="123" y="61"/>
                    <a:pt x="123" y="61"/>
                    <a:pt x="123" y="61"/>
                  </a:cubicBezTo>
                  <a:cubicBezTo>
                    <a:pt x="123" y="27"/>
                    <a:pt x="95" y="0"/>
                    <a:pt x="62" y="0"/>
                  </a:cubicBezTo>
                  <a:cubicBezTo>
                    <a:pt x="28" y="0"/>
                    <a:pt x="0" y="27"/>
                    <a:pt x="0" y="61"/>
                  </a:cubicBezTo>
                  <a:cubicBezTo>
                    <a:pt x="0" y="146"/>
                    <a:pt x="0" y="146"/>
                    <a:pt x="0" y="146"/>
                  </a:cubicBezTo>
                  <a:cubicBezTo>
                    <a:pt x="0" y="180"/>
                    <a:pt x="28" y="207"/>
                    <a:pt x="62" y="207"/>
                  </a:cubicBezTo>
                  <a:close/>
                </a:path>
              </a:pathLst>
            </a:custGeom>
            <a:grp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5" name="Freeform 41"/>
            <p:cNvSpPr>
              <a:spLocks/>
            </p:cNvSpPr>
            <p:nvPr/>
          </p:nvSpPr>
          <p:spPr bwMode="auto">
            <a:xfrm>
              <a:off x="4017838" y="2152447"/>
              <a:ext cx="799474" cy="799474"/>
            </a:xfrm>
            <a:custGeom>
              <a:avLst/>
              <a:gdLst>
                <a:gd name="T0" fmla="*/ 184 w 196"/>
                <a:gd name="T1" fmla="*/ 0 h 196"/>
                <a:gd name="T2" fmla="*/ 171 w 196"/>
                <a:gd name="T3" fmla="*/ 12 h 196"/>
                <a:gd name="T4" fmla="*/ 171 w 196"/>
                <a:gd name="T5" fmla="*/ 29 h 196"/>
                <a:gd name="T6" fmla="*/ 98 w 196"/>
                <a:gd name="T7" fmla="*/ 100 h 196"/>
                <a:gd name="T8" fmla="*/ 25 w 196"/>
                <a:gd name="T9" fmla="*/ 29 h 196"/>
                <a:gd name="T10" fmla="*/ 25 w 196"/>
                <a:gd name="T11" fmla="*/ 12 h 196"/>
                <a:gd name="T12" fmla="*/ 12 w 196"/>
                <a:gd name="T13" fmla="*/ 0 h 196"/>
                <a:gd name="T14" fmla="*/ 0 w 196"/>
                <a:gd name="T15" fmla="*/ 12 h 196"/>
                <a:gd name="T16" fmla="*/ 0 w 196"/>
                <a:gd name="T17" fmla="*/ 29 h 196"/>
                <a:gd name="T18" fmla="*/ 87 w 196"/>
                <a:gd name="T19" fmla="*/ 124 h 196"/>
                <a:gd name="T20" fmla="*/ 87 w 196"/>
                <a:gd name="T21" fmla="*/ 171 h 196"/>
                <a:gd name="T22" fmla="*/ 66 w 196"/>
                <a:gd name="T23" fmla="*/ 171 h 196"/>
                <a:gd name="T24" fmla="*/ 53 w 196"/>
                <a:gd name="T25" fmla="*/ 183 h 196"/>
                <a:gd name="T26" fmla="*/ 66 w 196"/>
                <a:gd name="T27" fmla="*/ 196 h 196"/>
                <a:gd name="T28" fmla="*/ 134 w 196"/>
                <a:gd name="T29" fmla="*/ 196 h 196"/>
                <a:gd name="T30" fmla="*/ 146 w 196"/>
                <a:gd name="T31" fmla="*/ 183 h 196"/>
                <a:gd name="T32" fmla="*/ 134 w 196"/>
                <a:gd name="T33" fmla="*/ 171 h 196"/>
                <a:gd name="T34" fmla="*/ 112 w 196"/>
                <a:gd name="T35" fmla="*/ 171 h 196"/>
                <a:gd name="T36" fmla="*/ 112 w 196"/>
                <a:gd name="T37" fmla="*/ 123 h 196"/>
                <a:gd name="T38" fmla="*/ 196 w 196"/>
                <a:gd name="T39" fmla="*/ 29 h 196"/>
                <a:gd name="T40" fmla="*/ 196 w 196"/>
                <a:gd name="T41" fmla="*/ 12 h 196"/>
                <a:gd name="T42" fmla="*/ 184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184" y="0"/>
                  </a:moveTo>
                  <a:cubicBezTo>
                    <a:pt x="177" y="0"/>
                    <a:pt x="171" y="5"/>
                    <a:pt x="171" y="12"/>
                  </a:cubicBezTo>
                  <a:cubicBezTo>
                    <a:pt x="171" y="29"/>
                    <a:pt x="171" y="29"/>
                    <a:pt x="171" y="29"/>
                  </a:cubicBezTo>
                  <a:cubicBezTo>
                    <a:pt x="171" y="68"/>
                    <a:pt x="139" y="100"/>
                    <a:pt x="98" y="100"/>
                  </a:cubicBezTo>
                  <a:cubicBezTo>
                    <a:pt x="58" y="100"/>
                    <a:pt x="25" y="68"/>
                    <a:pt x="25" y="29"/>
                  </a:cubicBezTo>
                  <a:cubicBezTo>
                    <a:pt x="25" y="12"/>
                    <a:pt x="25" y="12"/>
                    <a:pt x="25" y="12"/>
                  </a:cubicBezTo>
                  <a:cubicBezTo>
                    <a:pt x="25" y="5"/>
                    <a:pt x="19" y="0"/>
                    <a:pt x="12" y="0"/>
                  </a:cubicBezTo>
                  <a:cubicBezTo>
                    <a:pt x="6" y="0"/>
                    <a:pt x="0" y="5"/>
                    <a:pt x="0" y="12"/>
                  </a:cubicBezTo>
                  <a:cubicBezTo>
                    <a:pt x="0" y="29"/>
                    <a:pt x="0" y="29"/>
                    <a:pt x="0" y="29"/>
                  </a:cubicBezTo>
                  <a:cubicBezTo>
                    <a:pt x="0" y="78"/>
                    <a:pt x="38" y="118"/>
                    <a:pt x="87" y="124"/>
                  </a:cubicBezTo>
                  <a:cubicBezTo>
                    <a:pt x="87" y="171"/>
                    <a:pt x="87" y="171"/>
                    <a:pt x="87" y="171"/>
                  </a:cubicBezTo>
                  <a:cubicBezTo>
                    <a:pt x="66" y="171"/>
                    <a:pt x="66" y="171"/>
                    <a:pt x="66" y="171"/>
                  </a:cubicBezTo>
                  <a:cubicBezTo>
                    <a:pt x="59" y="171"/>
                    <a:pt x="53" y="176"/>
                    <a:pt x="53" y="183"/>
                  </a:cubicBezTo>
                  <a:cubicBezTo>
                    <a:pt x="53" y="190"/>
                    <a:pt x="59" y="196"/>
                    <a:pt x="66" y="196"/>
                  </a:cubicBezTo>
                  <a:cubicBezTo>
                    <a:pt x="134" y="196"/>
                    <a:pt x="134" y="196"/>
                    <a:pt x="134" y="196"/>
                  </a:cubicBezTo>
                  <a:cubicBezTo>
                    <a:pt x="141" y="196"/>
                    <a:pt x="146" y="190"/>
                    <a:pt x="146" y="183"/>
                  </a:cubicBezTo>
                  <a:cubicBezTo>
                    <a:pt x="146" y="176"/>
                    <a:pt x="141" y="171"/>
                    <a:pt x="134" y="171"/>
                  </a:cubicBezTo>
                  <a:cubicBezTo>
                    <a:pt x="112" y="171"/>
                    <a:pt x="112" y="171"/>
                    <a:pt x="112" y="171"/>
                  </a:cubicBezTo>
                  <a:cubicBezTo>
                    <a:pt x="112" y="123"/>
                    <a:pt x="112" y="123"/>
                    <a:pt x="112" y="123"/>
                  </a:cubicBezTo>
                  <a:cubicBezTo>
                    <a:pt x="160" y="116"/>
                    <a:pt x="196" y="77"/>
                    <a:pt x="196" y="29"/>
                  </a:cubicBezTo>
                  <a:cubicBezTo>
                    <a:pt x="196" y="12"/>
                    <a:pt x="196" y="12"/>
                    <a:pt x="196" y="12"/>
                  </a:cubicBezTo>
                  <a:cubicBezTo>
                    <a:pt x="196" y="5"/>
                    <a:pt x="191" y="0"/>
                    <a:pt x="184" y="0"/>
                  </a:cubicBezTo>
                  <a:close/>
                </a:path>
              </a:pathLst>
            </a:custGeom>
            <a:grp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7" name="矩形 26"/>
          <p:cNvSpPr/>
          <p:nvPr/>
        </p:nvSpPr>
        <p:spPr>
          <a:xfrm>
            <a:off x="728631" y="2640996"/>
            <a:ext cx="2665578" cy="600164"/>
          </a:xfrm>
          <a:prstGeom prst="rect">
            <a:avLst/>
          </a:prstGeom>
        </p:spPr>
        <p:txBody>
          <a:bodyPr wrap="square">
            <a:spAutoFit/>
          </a:bodyPr>
          <a:lstStyle/>
          <a:p>
            <a:pPr algn="r"/>
            <a:r>
              <a:rPr lang="en-US" altLang="zh-CN" sz="1100" dirty="0">
                <a:solidFill>
                  <a:schemeClr val="tx1">
                    <a:lumMod val="75000"/>
                    <a:lumOff val="25000"/>
                  </a:schemeClr>
                </a:solidFill>
                <a:cs typeface="+mn-ea"/>
                <a:sym typeface="+mn-lt"/>
              </a:rPr>
              <a:t>Curabitur vitae magna eleifend at viverraligula. Sed dictum finibus vitae nunc egestas.</a:t>
            </a:r>
            <a:endParaRPr lang="zh-CN" altLang="en-US" sz="1100" dirty="0">
              <a:solidFill>
                <a:schemeClr val="tx1">
                  <a:lumMod val="75000"/>
                  <a:lumOff val="25000"/>
                </a:schemeClr>
              </a:solidFill>
              <a:cs typeface="+mn-ea"/>
              <a:sym typeface="+mn-lt"/>
            </a:endParaRPr>
          </a:p>
        </p:txBody>
      </p:sp>
      <p:sp>
        <p:nvSpPr>
          <p:cNvPr id="28" name="矩形 27"/>
          <p:cNvSpPr/>
          <p:nvPr/>
        </p:nvSpPr>
        <p:spPr>
          <a:xfrm>
            <a:off x="728631" y="4721224"/>
            <a:ext cx="2665578" cy="600164"/>
          </a:xfrm>
          <a:prstGeom prst="rect">
            <a:avLst/>
          </a:prstGeom>
        </p:spPr>
        <p:txBody>
          <a:bodyPr wrap="square">
            <a:spAutoFit/>
          </a:bodyPr>
          <a:lstStyle/>
          <a:p>
            <a:pPr algn="r"/>
            <a:r>
              <a:rPr lang="en-US" altLang="zh-CN" sz="1100" dirty="0">
                <a:solidFill>
                  <a:schemeClr val="tx1">
                    <a:lumMod val="75000"/>
                    <a:lumOff val="25000"/>
                  </a:schemeClr>
                </a:solidFill>
                <a:cs typeface="+mn-ea"/>
                <a:sym typeface="+mn-lt"/>
              </a:rPr>
              <a:t>Curabitur vitae magna eleifend at viverraligula. Sed dictum finibus vitae nunc egestas.</a:t>
            </a:r>
            <a:endParaRPr lang="zh-CN" altLang="en-US" sz="1100" dirty="0">
              <a:solidFill>
                <a:schemeClr val="tx1">
                  <a:lumMod val="75000"/>
                  <a:lumOff val="25000"/>
                </a:schemeClr>
              </a:solidFill>
              <a:cs typeface="+mn-ea"/>
              <a:sym typeface="+mn-lt"/>
            </a:endParaRP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a:off x="1344023" y="448348"/>
            <a:ext cx="1701107" cy="400110"/>
          </a:xfrm>
          <a:prstGeom prst="rect">
            <a:avLst/>
          </a:prstGeom>
        </p:spPr>
        <p:txBody>
          <a:bodyPr wrap="none">
            <a:spAutoFit/>
          </a:bodyPr>
          <a:lstStyle/>
          <a:p>
            <a:r>
              <a:rPr lang="en-US" altLang="zh-CN" sz="2000" b="1">
                <a:solidFill>
                  <a:schemeClr val="tx1">
                    <a:lumMod val="75000"/>
                    <a:lumOff val="25000"/>
                  </a:schemeClr>
                </a:solidFill>
                <a:cs typeface="+mn-ea"/>
                <a:sym typeface="+mn-lt"/>
              </a:rPr>
              <a:t>Lorem ipsum</a:t>
            </a:r>
            <a:endParaRPr lang="zh-CN" altLang="en-US" sz="2000" b="1" dirty="0">
              <a:solidFill>
                <a:schemeClr val="tx1">
                  <a:lumMod val="75000"/>
                  <a:lumOff val="25000"/>
                </a:schemeClr>
              </a:solidFill>
              <a:cs typeface="+mn-ea"/>
              <a:sym typeface="+mn-lt"/>
            </a:endParaRPr>
          </a:p>
        </p:txBody>
      </p:sp>
      <p:sp>
        <p:nvSpPr>
          <p:cNvPr id="36" name="矩形 35"/>
          <p:cNvSpPr/>
          <p:nvPr/>
        </p:nvSpPr>
        <p:spPr>
          <a:xfrm>
            <a:off x="1344023" y="764961"/>
            <a:ext cx="2297424" cy="261610"/>
          </a:xfrm>
          <a:prstGeom prst="rect">
            <a:avLst/>
          </a:prstGeom>
        </p:spPr>
        <p:txBody>
          <a:bodyPr wrap="none">
            <a:spAutoFit/>
          </a:bodyPr>
          <a:lstStyle/>
          <a:p>
            <a:r>
              <a:rPr lang="en-US" altLang="zh-CN" sz="1100">
                <a:solidFill>
                  <a:schemeClr val="bg1">
                    <a:lumMod val="50000"/>
                  </a:schemeClr>
                </a:solidFill>
                <a:cs typeface="+mn-ea"/>
                <a:sym typeface="+mn-lt"/>
              </a:rPr>
              <a:t>Lorem ipsum dolor sit amet kolor</a:t>
            </a:r>
            <a:endParaRPr lang="zh-CN" altLang="en-US" sz="1100" dirty="0">
              <a:solidFill>
                <a:schemeClr val="bg1">
                  <a:lumMod val="50000"/>
                </a:schemeClr>
              </a:solidFill>
              <a:cs typeface="+mn-ea"/>
              <a:sym typeface="+mn-lt"/>
            </a:endParaRPr>
          </a:p>
        </p:txBody>
      </p:sp>
    </p:spTree>
    <p:extLst>
      <p:ext uri="{BB962C8B-B14F-4D97-AF65-F5344CB8AC3E}">
        <p14:creationId xmlns:p14="http://schemas.microsoft.com/office/powerpoint/2010/main" xmlns="" val="3262730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736</Words>
  <Application>Microsoft Office PowerPoint</Application>
  <PresentationFormat>自定义</PresentationFormat>
  <Paragraphs>117</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Company>http://www.ypppt.com/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Zhu Fengfeng</cp:lastModifiedBy>
  <cp:revision>49</cp:revision>
  <dcterms:created xsi:type="dcterms:W3CDTF">2016-01-19T08:46:18Z</dcterms:created>
  <dcterms:modified xsi:type="dcterms:W3CDTF">2017-06-17T18:48:26Z</dcterms:modified>
</cp:coreProperties>
</file>