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0" r:id="rId5"/>
  </p:sldMasterIdLst>
  <p:sldIdLst>
    <p:sldId id="257420" r:id="rId6"/>
    <p:sldId id="2146847524" r:id="rId7"/>
    <p:sldId id="2146847525" r:id="rId8"/>
    <p:sldId id="258" r:id="rId9"/>
    <p:sldId id="2146847523" r:id="rId10"/>
    <p:sldId id="2146847521" r:id="rId11"/>
    <p:sldId id="259" r:id="rId12"/>
    <p:sldId id="261" r:id="rId13"/>
    <p:sldId id="262" r:id="rId14"/>
    <p:sldId id="21468475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8B160-221B-7A93-A492-0496E05FCBA9}" v="2" dt="2024-01-21T16:58:20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kapatnam, Sandilya (Contractor)" userId="S::sandilya.bukkapatnam@effem.com::9fbc10ce-38aa-41e1-b2c0-487ebafe11d0" providerId="AD" clId="Web-{2928B160-221B-7A93-A492-0496E05FCBA9}"/>
    <pc:docChg chg="modSld">
      <pc:chgData name="Bukkapatnam, Sandilya (Contractor)" userId="S::sandilya.bukkapatnam@effem.com::9fbc10ce-38aa-41e1-b2c0-487ebafe11d0" providerId="AD" clId="Web-{2928B160-221B-7A93-A492-0496E05FCBA9}" dt="2024-01-21T16:58:20.272" v="1" actId="1076"/>
      <pc:docMkLst>
        <pc:docMk/>
      </pc:docMkLst>
      <pc:sldChg chg="modSp">
        <pc:chgData name="Bukkapatnam, Sandilya (Contractor)" userId="S::sandilya.bukkapatnam@effem.com::9fbc10ce-38aa-41e1-b2c0-487ebafe11d0" providerId="AD" clId="Web-{2928B160-221B-7A93-A492-0496E05FCBA9}" dt="2024-01-21T16:58:20.272" v="1" actId="1076"/>
        <pc:sldMkLst>
          <pc:docMk/>
          <pc:sldMk cId="3900371575" sldId="2146847522"/>
        </pc:sldMkLst>
        <pc:picChg chg="mod">
          <ac:chgData name="Bukkapatnam, Sandilya (Contractor)" userId="S::sandilya.bukkapatnam@effem.com::9fbc10ce-38aa-41e1-b2c0-487ebafe11d0" providerId="AD" clId="Web-{2928B160-221B-7A93-A492-0496E05FCBA9}" dt="2024-01-21T16:58:20.272" v="1" actId="1076"/>
          <ac:picMkLst>
            <pc:docMk/>
            <pc:sldMk cId="3900371575" sldId="2146847522"/>
            <ac:picMk id="11" creationId="{E442E9C0-1B91-4596-BAD9-89143B1BB75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90000"/>
              </a:lnSpc>
              <a:defRPr sz="1750" b="1" i="0" u="none" strike="noStrike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  <a:r>
              <a:rPr lang="en-GB" sz="1750" b="1">
                <a:latin typeface="+mj-lt"/>
              </a:rPr>
              <a:t>Graph title </a:t>
            </a:r>
            <a:r>
              <a:rPr lang="en-GB" sz="1800" b="1" i="0" baseline="0">
                <a:effectLst/>
              </a:rPr>
              <a:t>in Mars Centra </a:t>
            </a:r>
            <a:r>
              <a:rPr lang="en-GB" sz="1800" b="1" baseline="0">
                <a:effectLst/>
              </a:rPr>
              <a:t>Extrabold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1354497354497354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90000"/>
            </a:lnSpc>
            <a:defRPr sz="1750" b="1" i="0" u="none" strike="noStrike" kern="1200" spc="0" baseline="0">
              <a:solidFill>
                <a:schemeClr val="tx2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808664821776836E-2"/>
          <c:y val="0.13670484272752137"/>
          <c:w val="0.91601406525851969"/>
          <c:h val="0.660887867807642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</c:v>
                </c:pt>
                <c:pt idx="2">
                  <c:v>1.5</c:v>
                </c:pt>
                <c:pt idx="3">
                  <c:v>3.75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7-4FCC-9B60-DB468B8C1C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Category two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</c:v>
                </c:pt>
                <c:pt idx="2">
                  <c:v>1.2</c:v>
                </c:pt>
                <c:pt idx="3">
                  <c:v>0.7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7-4FCC-9B60-DB468B8C1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100"/>
        <c:axId val="535694792"/>
        <c:axId val="535689696"/>
      </c:barChart>
      <c:catAx>
        <c:axId val="53569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9696"/>
        <c:crosses val="autoZero"/>
        <c:auto val="1"/>
        <c:lblAlgn val="ctr"/>
        <c:lblOffset val="100"/>
        <c:noMultiLvlLbl val="0"/>
      </c:catAx>
      <c:valAx>
        <c:axId val="5356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9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983710369537141"/>
          <c:y val="0.93897367683408506"/>
          <c:w val="0.47722775393816513"/>
          <c:h val="4.549234258339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90000"/>
              </a:lnSpc>
              <a:defRPr sz="1750" b="1" i="0" u="none" strike="noStrike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Graph title in Mars Centra </a:t>
            </a:r>
            <a:r>
              <a:rPr lang="en-GB" sz="1800" b="1" baseline="0">
                <a:effectLst/>
              </a:rPr>
              <a:t>Extrabold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1294356723928027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90000"/>
            </a:lnSpc>
            <a:defRPr sz="1750" b="1" i="0" u="none" strike="noStrike" kern="1200" spc="0" baseline="0">
              <a:solidFill>
                <a:schemeClr val="tx2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808664821776836E-2"/>
          <c:y val="0.13670484272752137"/>
          <c:w val="0.91601406525851969"/>
          <c:h val="0.66088786780764286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one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6-424C-B515-100D139E55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6-424C-B515-100D139E55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6-424C-B515-100D139E55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6-424C-B515-100D139E55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36-424C-B515-100D139E555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E36-424C-B515-100D139E555A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3.2</c:v>
                </c:pt>
                <c:pt idx="1">
                  <c:v>3</c:v>
                </c:pt>
                <c:pt idx="2">
                  <c:v>1.5</c:v>
                </c:pt>
                <c:pt idx="3">
                  <c:v>3.75</c:v>
                </c:pt>
                <c:pt idx="4">
                  <c:v>5</c:v>
                </c:pt>
                <c:pt idx="5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E36-424C-B515-100D139E5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axId val="535685384"/>
        <c:axId val="535692048"/>
      </c:barChart>
      <c:catAx>
        <c:axId val="535685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92048"/>
        <c:crosses val="autoZero"/>
        <c:auto val="1"/>
        <c:lblAlgn val="ctr"/>
        <c:lblOffset val="100"/>
        <c:noMultiLvlLbl val="0"/>
      </c:catAx>
      <c:valAx>
        <c:axId val="53569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5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40275984020517"/>
          <c:y val="0.94078964401294496"/>
          <c:w val="0.48589759613381661"/>
          <c:h val="4.8854368932038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90000"/>
              </a:lnSpc>
              <a:defRPr sz="1862" b="0" i="0" u="none" strike="noStrike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Chart</a:t>
            </a:r>
            <a:r>
              <a:rPr lang="en-US" sz="1800" b="0" baseline="0">
                <a:solidFill>
                  <a:schemeClr val="tx2"/>
                </a:solidFill>
                <a:latin typeface="+mj-lt"/>
              </a:rPr>
              <a:t> title in Mars Centra </a:t>
            </a:r>
            <a:r>
              <a:rPr lang="en-GB" sz="1800" b="0" baseline="0">
                <a:solidFill>
                  <a:schemeClr val="tx2"/>
                </a:solidFill>
                <a:effectLst/>
                <a:latin typeface="+mj-lt"/>
              </a:rPr>
              <a:t>Extrabold</a:t>
            </a:r>
            <a:endParaRPr lang="en-US" b="0">
              <a:solidFill>
                <a:schemeClr val="tx2"/>
              </a:solidFill>
              <a:effectLst/>
              <a:latin typeface="+mj-lt"/>
            </a:endParaRPr>
          </a:p>
        </c:rich>
      </c:tx>
      <c:layout>
        <c:manualLayout>
          <c:xMode val="edge"/>
          <c:yMode val="edge"/>
          <c:x val="0.12073490813648294"/>
          <c:y val="1.301429554315419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90000"/>
            </a:lnSpc>
            <a:defRPr sz="1862" b="0" i="0" u="none" strike="noStrike" kern="1200" spc="0" baseline="0">
              <a:solidFill>
                <a:schemeClr val="tx2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512403542149836E-2"/>
          <c:y val="0.11196544276457886"/>
          <c:w val="0.84873279728922757"/>
          <c:h val="0.779532661009166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D5-4B47-90F2-475CCC5CA8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D5-4B47-90F2-475CCC5CA8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D5-4B47-90F2-475CCC5CA8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D5-4B47-90F2-475CCC5CA86E}"/>
              </c:ext>
            </c:extLst>
          </c:dPt>
          <c:dLbls>
            <c:dLbl>
              <c:idx val="0"/>
              <c:layout>
                <c:manualLayout>
                  <c:x val="-0.18219167048563373"/>
                  <c:y val="0.1759936804016002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D5-4B47-90F2-475CCC5CA86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AD5-4B47-90F2-475CCC5CA86E}"/>
                </c:ext>
              </c:extLst>
            </c:dLbl>
            <c:dLbl>
              <c:idx val="3"/>
              <c:layout>
                <c:manualLayout>
                  <c:x val="0.11175047563499008"/>
                  <c:y val="0.1472533700277756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D5-4B47-90F2-475CCC5CA8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one</c:v>
                </c:pt>
                <c:pt idx="1">
                  <c:v>Category two</c:v>
                </c:pt>
                <c:pt idx="2">
                  <c:v>Category three</c:v>
                </c:pt>
                <c:pt idx="3">
                  <c:v>Category 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33</c:v>
                </c:pt>
                <c:pt idx="2">
                  <c:v>42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D5-4B47-90F2-475CCC5CA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  <a:r>
              <a:rPr lang="en-GB" sz="1800" b="1">
                <a:solidFill>
                  <a:schemeClr val="tx2"/>
                </a:solidFill>
                <a:latin typeface="+mj-lt"/>
              </a:rPr>
              <a:t>Chart Title: full content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2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9-4E8C-9F06-B336FB7B0A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89-4E8C-9F06-B336FB7B0A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89-4E8C-9F06-B336FB7B0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5685776"/>
        <c:axId val="535693616"/>
      </c:barChart>
      <c:catAx>
        <c:axId val="53568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93616"/>
        <c:crosses val="autoZero"/>
        <c:auto val="1"/>
        <c:lblAlgn val="ctr"/>
        <c:lblOffset val="100"/>
        <c:noMultiLvlLbl val="0"/>
      </c:catAx>
      <c:valAx>
        <c:axId val="53569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8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2075" y="3093266"/>
            <a:ext cx="9467850" cy="1258018"/>
          </a:xfrm>
        </p:spPr>
        <p:txBody>
          <a:bodyPr anchor="t" anchorCtr="0"/>
          <a:lstStyle>
            <a:lvl1pPr algn="ctr">
              <a:lnSpc>
                <a:spcPct val="83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67075" y="4351284"/>
            <a:ext cx="5657850" cy="1539929"/>
          </a:xfrm>
        </p:spPr>
        <p:txBody>
          <a:bodyPr/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0" y="585788"/>
            <a:ext cx="4248000" cy="181780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373451" y="6537675"/>
            <a:ext cx="3445099" cy="180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8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8" y="735724"/>
            <a:ext cx="5400000" cy="50484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013" y="735724"/>
            <a:ext cx="5400000" cy="50484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293813"/>
            <a:ext cx="540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384013" y="1293813"/>
            <a:ext cx="540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79BC0FF-2B8D-4147-BA90-26213876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7" y="1293813"/>
            <a:ext cx="11376025" cy="4597401"/>
          </a:xfrm>
        </p:spPr>
        <p:txBody>
          <a:bodyPr numCol="3" spcCol="540000"/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600"/>
              </a:spcBef>
              <a:defRPr sz="1600"/>
            </a:lvl2pPr>
            <a:lvl3pPr>
              <a:lnSpc>
                <a:spcPct val="110000"/>
              </a:lnSpc>
              <a:spcBef>
                <a:spcPts val="300"/>
              </a:spcBef>
              <a:defRPr sz="1600"/>
            </a:lvl3pPr>
            <a:lvl4pPr>
              <a:lnSpc>
                <a:spcPct val="110000"/>
              </a:lnSpc>
              <a:spcBef>
                <a:spcPts val="0"/>
              </a:spcBef>
              <a:defRPr sz="1400"/>
            </a:lvl4pPr>
            <a:lvl5pPr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822B21-CD12-40BB-B012-FCB47E48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8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7989" y="320400"/>
            <a:ext cx="5399999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293813"/>
            <a:ext cx="540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384013" y="319089"/>
            <a:ext cx="5400000" cy="588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C7147C3D-F6DC-4872-B1D8-E01CF4C6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0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06A7AA-41D2-304C-9F7F-BFED81A762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9575" y="1293814"/>
            <a:ext cx="5267325" cy="4905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9" y="320400"/>
            <a:ext cx="5268911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9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06A7AA-41D2-304C-9F7F-BFED81A762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516688" y="1293814"/>
            <a:ext cx="5267325" cy="4905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6687" y="320400"/>
            <a:ext cx="5267325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2E9C01C-7DCE-44AD-B795-DB4C4AF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8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9" y="319088"/>
            <a:ext cx="11376024" cy="588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53F17340-EE1F-49B3-8580-68DAD997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6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AA1538-72DE-4820-88A6-C1E8C3BA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325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82110F9-41EF-4F7A-8885-E4CF150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11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lour blo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9575" y="1293814"/>
            <a:ext cx="5267325" cy="4905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9" y="320400"/>
            <a:ext cx="5268911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4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4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62075" y="3093266"/>
            <a:ext cx="9467850" cy="1258018"/>
          </a:xfrm>
        </p:spPr>
        <p:txBody>
          <a:bodyPr anchor="t" anchorCtr="0"/>
          <a:lstStyle>
            <a:lvl1pPr algn="ctr">
              <a:lnSpc>
                <a:spcPct val="83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267075" y="4351284"/>
            <a:ext cx="5657850" cy="1539929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0" y="585788"/>
            <a:ext cx="4248000" cy="18178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73451" y="6537675"/>
            <a:ext cx="3445099" cy="18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68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8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14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2019 Mars, Incorporated —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9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no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0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blue n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2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green no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5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yellow no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3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3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163" y="1494413"/>
            <a:ext cx="9596886" cy="3897630"/>
          </a:xfrm>
        </p:spPr>
        <p:txBody>
          <a:bodyPr anchor="ctr" anchorCtr="0"/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5200" b="0">
                <a:solidFill>
                  <a:schemeClr val="tx2"/>
                </a:solidFill>
                <a:latin typeface="+mj-lt"/>
              </a:defRPr>
            </a:lvl1pPr>
            <a:lvl2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00" b="0">
                <a:solidFill>
                  <a:schemeClr val="accent2"/>
                </a:solidFill>
                <a:latin typeface="+mj-lt"/>
              </a:defRPr>
            </a:lvl2pPr>
            <a:lvl3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93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3 lin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163" y="1494413"/>
            <a:ext cx="9596886" cy="3897630"/>
          </a:xfrm>
        </p:spPr>
        <p:txBody>
          <a:bodyPr anchor="ctr" anchorCtr="0"/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5200" b="0">
                <a:solidFill>
                  <a:schemeClr val="accent2"/>
                </a:solidFill>
                <a:latin typeface="+mj-lt"/>
              </a:defRPr>
            </a:lvl1pPr>
            <a:lvl2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00" b="0">
                <a:solidFill>
                  <a:schemeClr val="accent3"/>
                </a:solidFill>
                <a:latin typeface="+mj-lt"/>
              </a:defRPr>
            </a:lvl2pPr>
            <a:lvl3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styles</a:t>
            </a:r>
          </a:p>
          <a:p>
            <a:pPr lvl="1"/>
            <a:r>
              <a:rPr lang="en-US"/>
              <a:t>Second level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3 lin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163" y="1494413"/>
            <a:ext cx="9596886" cy="3897630"/>
          </a:xfrm>
        </p:spPr>
        <p:txBody>
          <a:bodyPr anchor="ctr" anchorCtr="0"/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5200" b="0">
                <a:solidFill>
                  <a:schemeClr val="tx2"/>
                </a:solidFill>
                <a:latin typeface="+mj-lt"/>
              </a:defRPr>
            </a:lvl1pPr>
            <a:lvl2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00" b="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styles</a:t>
            </a:r>
          </a:p>
          <a:p>
            <a:pPr lvl="1"/>
            <a:r>
              <a:rPr lang="en-US"/>
              <a:t>Second level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21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00" y="422577"/>
            <a:ext cx="1224000" cy="52377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291682" y="1791523"/>
            <a:ext cx="5608637" cy="951679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5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3291683" y="3028729"/>
            <a:ext cx="5695156" cy="2862483"/>
          </a:xfrm>
        </p:spPr>
        <p:txBody>
          <a:bodyPr/>
          <a:lstStyle>
            <a:lvl1pPr marL="0" indent="0" algn="ctr">
              <a:lnSpc>
                <a:spcPct val="85000"/>
              </a:lnSpc>
              <a:buFont typeface="Arial" panose="020B0604020202020204" pitchFamily="34" charset="0"/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0" indent="0" algn="ctr">
              <a:lnSpc>
                <a:spcPct val="85000"/>
              </a:lnSpc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+mj-lt"/>
              </a:defRPr>
            </a:lvl2pPr>
            <a:lvl3pPr marL="0" indent="0" algn="ctr">
              <a:lnSpc>
                <a:spcPct val="85000"/>
              </a:lnSpc>
              <a:buNone/>
              <a:defRPr sz="2800" b="0">
                <a:solidFill>
                  <a:schemeClr val="accent2"/>
                </a:solidFill>
                <a:latin typeface="+mj-lt"/>
              </a:defRPr>
            </a:lvl3pPr>
            <a:lvl4pPr marL="0" indent="0" algn="ctr">
              <a:lnSpc>
                <a:spcPct val="85000"/>
              </a:lnSpc>
              <a:buNone/>
              <a:defRPr sz="2800" b="0">
                <a:solidFill>
                  <a:schemeClr val="accent3"/>
                </a:solidFill>
              </a:defRPr>
            </a:lvl4pPr>
            <a:lvl5pPr marL="0" indent="0" algn="ctr">
              <a:lnSpc>
                <a:spcPct val="85000"/>
              </a:lnSpc>
              <a:buNone/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373451" y="6537675"/>
            <a:ext cx="3445099" cy="180000"/>
          </a:xfrm>
        </p:spPr>
        <p:txBody>
          <a:bodyPr/>
          <a:lstStyle/>
          <a:p>
            <a:pPr algn="ctr"/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5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79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2075" y="3093266"/>
            <a:ext cx="9467850" cy="1258018"/>
          </a:xfrm>
        </p:spPr>
        <p:txBody>
          <a:bodyPr anchor="t" anchorCtr="0"/>
          <a:lstStyle>
            <a:lvl1pPr algn="ctr">
              <a:lnSpc>
                <a:spcPct val="83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67075" y="4351284"/>
            <a:ext cx="5657850" cy="1539929"/>
          </a:xfrm>
        </p:spPr>
        <p:txBody>
          <a:bodyPr/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0" y="585788"/>
            <a:ext cx="4248000" cy="18178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650A0-E7FE-497A-ACE7-66E2A8C0AB8B}"/>
              </a:ext>
            </a:extLst>
          </p:cNvPr>
          <p:cNvSpPr/>
          <p:nvPr userDrawn="1"/>
        </p:nvSpPr>
        <p:spPr>
          <a:xfrm>
            <a:off x="4601840" y="6614090"/>
            <a:ext cx="2872902" cy="230832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900"/>
              <a:t>Copyright © 2020 Mars, Incorporated —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370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62075" y="3093266"/>
            <a:ext cx="9467850" cy="1258018"/>
          </a:xfrm>
        </p:spPr>
        <p:txBody>
          <a:bodyPr anchor="t" anchorCtr="0"/>
          <a:lstStyle>
            <a:lvl1pPr algn="ctr">
              <a:lnSpc>
                <a:spcPct val="83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267075" y="4351284"/>
            <a:ext cx="5657850" cy="1539929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0" y="585788"/>
            <a:ext cx="4248000" cy="1817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38C08F-A5D7-4C91-959B-5AA1B46AACE6}"/>
              </a:ext>
            </a:extLst>
          </p:cNvPr>
          <p:cNvSpPr/>
          <p:nvPr userDrawn="1"/>
        </p:nvSpPr>
        <p:spPr>
          <a:xfrm>
            <a:off x="4601840" y="6614090"/>
            <a:ext cx="2872902" cy="230832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900"/>
              <a:t>Copyright © 2020 Mars, Incorporated —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8700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9" y="1597794"/>
            <a:ext cx="11376024" cy="4601394"/>
          </a:xfrm>
        </p:spPr>
        <p:txBody>
          <a:bodyPr/>
          <a:lstStyle>
            <a:lvl1pPr>
              <a:defRPr>
                <a:solidFill>
                  <a:srgbClr val="0000A0"/>
                </a:solidFill>
              </a:defRPr>
            </a:lvl1pPr>
            <a:lvl2pPr>
              <a:defRPr>
                <a:solidFill>
                  <a:srgbClr val="0000A0"/>
                </a:solidFill>
              </a:defRPr>
            </a:lvl2pPr>
            <a:lvl3pPr>
              <a:defRPr>
                <a:solidFill>
                  <a:srgbClr val="0000A0"/>
                </a:solidFill>
              </a:defRPr>
            </a:lvl3pPr>
            <a:lvl4pPr>
              <a:defRPr>
                <a:solidFill>
                  <a:srgbClr val="0000A0"/>
                </a:solidFill>
              </a:defRPr>
            </a:lvl4pPr>
            <a:lvl5pPr>
              <a:defRPr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E443B-B651-4838-A5B3-CEE455E8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C02BA9-ADDA-49AE-98F6-CD6E3DE25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63138" y="6545263"/>
            <a:ext cx="44450" cy="4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371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989" y="1597793"/>
            <a:ext cx="7564436" cy="46013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Font typeface="+mj-lt"/>
              <a:buNone/>
              <a:tabLst>
                <a:tab pos="10229850" algn="r"/>
              </a:tabLst>
              <a:defRPr sz="32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Font typeface="+mj-lt"/>
              <a:buNone/>
              <a:tabLst>
                <a:tab pos="10229850" algn="r"/>
              </a:tabLst>
              <a:defRPr sz="320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0229850" algn="r"/>
              </a:tabLst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0229850" algn="r"/>
              </a:tabLst>
              <a:defRPr sz="24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0229850" algn="r"/>
              </a:tabLst>
              <a:defRPr sz="2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53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9" y="1588168"/>
            <a:ext cx="7920000" cy="4611020"/>
          </a:xfrm>
        </p:spPr>
        <p:txBody>
          <a:bodyPr/>
          <a:lstStyle>
            <a:lvl2pPr>
              <a:defRPr>
                <a:solidFill>
                  <a:srgbClr val="0000A0"/>
                </a:solidFill>
              </a:defRPr>
            </a:lvl2pPr>
            <a:lvl3pPr>
              <a:defRPr>
                <a:solidFill>
                  <a:srgbClr val="0000A0"/>
                </a:solidFill>
              </a:defRPr>
            </a:lvl3pPr>
            <a:lvl4pPr>
              <a:defRPr>
                <a:solidFill>
                  <a:srgbClr val="0000A0"/>
                </a:solidFill>
              </a:defRPr>
            </a:lvl4pPr>
            <a:lvl5pPr>
              <a:defRPr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</p:spPr>
        <p:txBody>
          <a:bodyPr anchor="b"/>
          <a:lstStyle>
            <a:lvl1pPr algn="ctr">
              <a:lnSpc>
                <a:spcPct val="83000"/>
              </a:lnSpc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89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</p:spPr>
        <p:txBody>
          <a:bodyPr anchor="b"/>
          <a:lstStyle>
            <a:lvl1pPr algn="ctr">
              <a:lnSpc>
                <a:spcPct val="83000"/>
              </a:lnSpc>
              <a:defRPr sz="50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8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</p:spPr>
        <p:txBody>
          <a:bodyPr anchor="b"/>
          <a:lstStyle>
            <a:lvl1pPr algn="ctr">
              <a:lnSpc>
                <a:spcPct val="83000"/>
              </a:lnSpc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407988" y="6462760"/>
            <a:ext cx="709613" cy="200025"/>
          </a:xfrm>
          <a:custGeom>
            <a:avLst/>
            <a:gdLst>
              <a:gd name="T0" fmla="*/ 8081 w 20873"/>
              <a:gd name="T1" fmla="*/ 152 h 5902"/>
              <a:gd name="T2" fmla="*/ 6910 w 20873"/>
              <a:gd name="T3" fmla="*/ 5803 h 5902"/>
              <a:gd name="T4" fmla="*/ 9110 w 20873"/>
              <a:gd name="T5" fmla="*/ 5146 h 5902"/>
              <a:gd name="T6" fmla="*/ 10887 w 20873"/>
              <a:gd name="T7" fmla="*/ 5803 h 5902"/>
              <a:gd name="T8" fmla="*/ 8257 w 20873"/>
              <a:gd name="T9" fmla="*/ 11 h 5902"/>
              <a:gd name="T10" fmla="*/ 8142 w 20873"/>
              <a:gd name="T11" fmla="*/ 2773 h 5902"/>
              <a:gd name="T12" fmla="*/ 7585 w 20873"/>
              <a:gd name="T13" fmla="*/ 4144 h 5902"/>
              <a:gd name="T14" fmla="*/ 15441 w 20873"/>
              <a:gd name="T15" fmla="*/ 1786 h 5902"/>
              <a:gd name="T16" fmla="*/ 13224 w 20873"/>
              <a:gd name="T17" fmla="*/ 97 h 5902"/>
              <a:gd name="T18" fmla="*/ 11378 w 20873"/>
              <a:gd name="T19" fmla="*/ 5803 h 5902"/>
              <a:gd name="T20" fmla="*/ 12742 w 20873"/>
              <a:gd name="T21" fmla="*/ 3679 h 5902"/>
              <a:gd name="T22" fmla="*/ 14050 w 20873"/>
              <a:gd name="T23" fmla="*/ 4317 h 5902"/>
              <a:gd name="T24" fmla="*/ 15999 w 20873"/>
              <a:gd name="T25" fmla="*/ 5803 h 5902"/>
              <a:gd name="T26" fmla="*/ 14666 w 20873"/>
              <a:gd name="T27" fmla="*/ 3172 h 5902"/>
              <a:gd name="T28" fmla="*/ 13033 w 20873"/>
              <a:gd name="T29" fmla="*/ 2639 h 5902"/>
              <a:gd name="T30" fmla="*/ 12742 w 20873"/>
              <a:gd name="T31" fmla="*/ 1118 h 5902"/>
              <a:gd name="T32" fmla="*/ 13793 w 20873"/>
              <a:gd name="T33" fmla="*/ 1284 h 5902"/>
              <a:gd name="T34" fmla="*/ 13794 w 20873"/>
              <a:gd name="T35" fmla="*/ 2472 h 5902"/>
              <a:gd name="T36" fmla="*/ 250 w 20873"/>
              <a:gd name="T37" fmla="*/ 197 h 5902"/>
              <a:gd name="T38" fmla="*/ 0 w 20873"/>
              <a:gd name="T39" fmla="*/ 5803 h 5902"/>
              <a:gd name="T40" fmla="*/ 1191 w 20873"/>
              <a:gd name="T41" fmla="*/ 3066 h 5902"/>
              <a:gd name="T42" fmla="*/ 3944 w 20873"/>
              <a:gd name="T43" fmla="*/ 3066 h 5902"/>
              <a:gd name="T44" fmla="*/ 5135 w 20873"/>
              <a:gd name="T45" fmla="*/ 5803 h 5902"/>
              <a:gd name="T46" fmla="*/ 4885 w 20873"/>
              <a:gd name="T47" fmla="*/ 197 h 5902"/>
              <a:gd name="T48" fmla="*/ 20246 w 20873"/>
              <a:gd name="T49" fmla="*/ 2956 h 5902"/>
              <a:gd name="T50" fmla="*/ 17923 w 20873"/>
              <a:gd name="T51" fmla="*/ 1423 h 5902"/>
              <a:gd name="T52" fmla="*/ 19738 w 20873"/>
              <a:gd name="T53" fmla="*/ 1597 h 5902"/>
              <a:gd name="T54" fmla="*/ 18553 w 20873"/>
              <a:gd name="T55" fmla="*/ 0 h 5902"/>
              <a:gd name="T56" fmla="*/ 16806 w 20873"/>
              <a:gd name="T57" fmla="*/ 2634 h 5902"/>
              <a:gd name="T58" fmla="*/ 19231 w 20873"/>
              <a:gd name="T59" fmla="*/ 4464 h 5902"/>
              <a:gd name="T60" fmla="*/ 17141 w 20873"/>
              <a:gd name="T61" fmla="*/ 4160 h 5902"/>
              <a:gd name="T62" fmla="*/ 18573 w 20873"/>
              <a:gd name="T63" fmla="*/ 5902 h 5902"/>
              <a:gd name="T64" fmla="*/ 20246 w 20873"/>
              <a:gd name="T65" fmla="*/ 2956 h 5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873" h="5902">
                <a:moveTo>
                  <a:pt x="8257" y="11"/>
                </a:moveTo>
                <a:cubicBezTo>
                  <a:pt x="8160" y="11"/>
                  <a:pt x="8117" y="69"/>
                  <a:pt x="8081" y="152"/>
                </a:cubicBezTo>
                <a:cubicBezTo>
                  <a:pt x="5817" y="5389"/>
                  <a:pt x="5627" y="5803"/>
                  <a:pt x="5627" y="5803"/>
                </a:cubicBezTo>
                <a:cubicBezTo>
                  <a:pt x="6910" y="5803"/>
                  <a:pt x="6910" y="5803"/>
                  <a:pt x="6910" y="5803"/>
                </a:cubicBezTo>
                <a:cubicBezTo>
                  <a:pt x="7177" y="5146"/>
                  <a:pt x="7177" y="5146"/>
                  <a:pt x="7177" y="5146"/>
                </a:cubicBezTo>
                <a:cubicBezTo>
                  <a:pt x="9110" y="5146"/>
                  <a:pt x="9110" y="5146"/>
                  <a:pt x="9110" y="5146"/>
                </a:cubicBezTo>
                <a:cubicBezTo>
                  <a:pt x="9378" y="5803"/>
                  <a:pt x="9378" y="5803"/>
                  <a:pt x="9378" y="5803"/>
                </a:cubicBezTo>
                <a:cubicBezTo>
                  <a:pt x="10887" y="5803"/>
                  <a:pt x="10887" y="5803"/>
                  <a:pt x="10887" y="5803"/>
                </a:cubicBezTo>
                <a:cubicBezTo>
                  <a:pt x="10887" y="5803"/>
                  <a:pt x="10758" y="5534"/>
                  <a:pt x="8433" y="152"/>
                </a:cubicBezTo>
                <a:cubicBezTo>
                  <a:pt x="8397" y="69"/>
                  <a:pt x="8354" y="11"/>
                  <a:pt x="8257" y="11"/>
                </a:cubicBezTo>
                <a:moveTo>
                  <a:pt x="7585" y="4144"/>
                </a:moveTo>
                <a:cubicBezTo>
                  <a:pt x="8142" y="2773"/>
                  <a:pt x="8142" y="2773"/>
                  <a:pt x="8142" y="2773"/>
                </a:cubicBezTo>
                <a:cubicBezTo>
                  <a:pt x="8701" y="4144"/>
                  <a:pt x="8701" y="4144"/>
                  <a:pt x="8701" y="4144"/>
                </a:cubicBezTo>
                <a:lnTo>
                  <a:pt x="7585" y="4144"/>
                </a:lnTo>
                <a:close/>
                <a:moveTo>
                  <a:pt x="14666" y="3172"/>
                </a:moveTo>
                <a:cubicBezTo>
                  <a:pt x="15107" y="2908"/>
                  <a:pt x="15441" y="2447"/>
                  <a:pt x="15441" y="1786"/>
                </a:cubicBezTo>
                <a:cubicBezTo>
                  <a:pt x="15441" y="1267"/>
                  <a:pt x="15234" y="839"/>
                  <a:pt x="14874" y="550"/>
                </a:cubicBezTo>
                <a:cubicBezTo>
                  <a:pt x="14509" y="256"/>
                  <a:pt x="14087" y="97"/>
                  <a:pt x="13224" y="97"/>
                </a:cubicBezTo>
                <a:cubicBezTo>
                  <a:pt x="11378" y="97"/>
                  <a:pt x="11378" y="97"/>
                  <a:pt x="11378" y="97"/>
                </a:cubicBezTo>
                <a:cubicBezTo>
                  <a:pt x="11378" y="5803"/>
                  <a:pt x="11378" y="5803"/>
                  <a:pt x="11378" y="5803"/>
                </a:cubicBezTo>
                <a:cubicBezTo>
                  <a:pt x="12742" y="5803"/>
                  <a:pt x="12742" y="5803"/>
                  <a:pt x="12742" y="5803"/>
                </a:cubicBezTo>
                <a:cubicBezTo>
                  <a:pt x="12742" y="3679"/>
                  <a:pt x="12742" y="3679"/>
                  <a:pt x="12742" y="3679"/>
                </a:cubicBezTo>
                <a:cubicBezTo>
                  <a:pt x="13165" y="3679"/>
                  <a:pt x="13165" y="3679"/>
                  <a:pt x="13165" y="3679"/>
                </a:cubicBezTo>
                <a:cubicBezTo>
                  <a:pt x="13625" y="3679"/>
                  <a:pt x="13857" y="3854"/>
                  <a:pt x="14050" y="4317"/>
                </a:cubicBezTo>
                <a:cubicBezTo>
                  <a:pt x="14213" y="4709"/>
                  <a:pt x="14328" y="5174"/>
                  <a:pt x="14478" y="5803"/>
                </a:cubicBezTo>
                <a:cubicBezTo>
                  <a:pt x="15999" y="5803"/>
                  <a:pt x="15999" y="5803"/>
                  <a:pt x="15999" y="5803"/>
                </a:cubicBezTo>
                <a:cubicBezTo>
                  <a:pt x="15783" y="5156"/>
                  <a:pt x="15675" y="4850"/>
                  <a:pt x="15513" y="4394"/>
                </a:cubicBezTo>
                <a:cubicBezTo>
                  <a:pt x="15291" y="3770"/>
                  <a:pt x="15022" y="3386"/>
                  <a:pt x="14666" y="3172"/>
                </a:cubicBezTo>
                <a:moveTo>
                  <a:pt x="13794" y="2472"/>
                </a:moveTo>
                <a:cubicBezTo>
                  <a:pt x="13629" y="2599"/>
                  <a:pt x="13416" y="2639"/>
                  <a:pt x="13033" y="2639"/>
                </a:cubicBezTo>
                <a:cubicBezTo>
                  <a:pt x="12742" y="2639"/>
                  <a:pt x="12742" y="2639"/>
                  <a:pt x="12742" y="2639"/>
                </a:cubicBezTo>
                <a:cubicBezTo>
                  <a:pt x="12742" y="2639"/>
                  <a:pt x="12739" y="1118"/>
                  <a:pt x="12742" y="1118"/>
                </a:cubicBezTo>
                <a:cubicBezTo>
                  <a:pt x="13033" y="1118"/>
                  <a:pt x="13033" y="1118"/>
                  <a:pt x="13033" y="1118"/>
                </a:cubicBezTo>
                <a:cubicBezTo>
                  <a:pt x="13433" y="1118"/>
                  <a:pt x="13632" y="1162"/>
                  <a:pt x="13793" y="1284"/>
                </a:cubicBezTo>
                <a:cubicBezTo>
                  <a:pt x="13977" y="1424"/>
                  <a:pt x="14059" y="1634"/>
                  <a:pt x="14059" y="1877"/>
                </a:cubicBezTo>
                <a:cubicBezTo>
                  <a:pt x="14059" y="2142"/>
                  <a:pt x="13967" y="2337"/>
                  <a:pt x="13794" y="2472"/>
                </a:cubicBezTo>
                <a:moveTo>
                  <a:pt x="2567" y="2515"/>
                </a:moveTo>
                <a:cubicBezTo>
                  <a:pt x="250" y="197"/>
                  <a:pt x="250" y="197"/>
                  <a:pt x="250" y="197"/>
                </a:cubicBezTo>
                <a:cubicBezTo>
                  <a:pt x="180" y="128"/>
                  <a:pt x="110" y="79"/>
                  <a:pt x="0" y="79"/>
                </a:cubicBezTo>
                <a:cubicBezTo>
                  <a:pt x="0" y="5803"/>
                  <a:pt x="0" y="5803"/>
                  <a:pt x="0" y="5803"/>
                </a:cubicBezTo>
                <a:cubicBezTo>
                  <a:pt x="1191" y="5803"/>
                  <a:pt x="1191" y="5803"/>
                  <a:pt x="1191" y="5803"/>
                </a:cubicBezTo>
                <a:cubicBezTo>
                  <a:pt x="1191" y="3066"/>
                  <a:pt x="1191" y="3066"/>
                  <a:pt x="1191" y="3066"/>
                </a:cubicBezTo>
                <a:cubicBezTo>
                  <a:pt x="2567" y="4442"/>
                  <a:pt x="2567" y="4442"/>
                  <a:pt x="2567" y="4442"/>
                </a:cubicBezTo>
                <a:cubicBezTo>
                  <a:pt x="3944" y="3066"/>
                  <a:pt x="3944" y="3066"/>
                  <a:pt x="3944" y="3066"/>
                </a:cubicBezTo>
                <a:cubicBezTo>
                  <a:pt x="3944" y="5803"/>
                  <a:pt x="3944" y="5803"/>
                  <a:pt x="3944" y="5803"/>
                </a:cubicBezTo>
                <a:cubicBezTo>
                  <a:pt x="5135" y="5803"/>
                  <a:pt x="5135" y="5803"/>
                  <a:pt x="5135" y="5803"/>
                </a:cubicBezTo>
                <a:cubicBezTo>
                  <a:pt x="5135" y="79"/>
                  <a:pt x="5135" y="79"/>
                  <a:pt x="5135" y="79"/>
                </a:cubicBezTo>
                <a:cubicBezTo>
                  <a:pt x="5025" y="79"/>
                  <a:pt x="4955" y="128"/>
                  <a:pt x="4885" y="197"/>
                </a:cubicBezTo>
                <a:lnTo>
                  <a:pt x="2567" y="2515"/>
                </a:lnTo>
                <a:close/>
                <a:moveTo>
                  <a:pt x="20246" y="2956"/>
                </a:moveTo>
                <a:cubicBezTo>
                  <a:pt x="19638" y="2378"/>
                  <a:pt x="18535" y="2279"/>
                  <a:pt x="18099" y="1939"/>
                </a:cubicBezTo>
                <a:cubicBezTo>
                  <a:pt x="17928" y="1806"/>
                  <a:pt x="17867" y="1610"/>
                  <a:pt x="17923" y="1423"/>
                </a:cubicBezTo>
                <a:cubicBezTo>
                  <a:pt x="17992" y="1191"/>
                  <a:pt x="18223" y="1039"/>
                  <a:pt x="18562" y="1039"/>
                </a:cubicBezTo>
                <a:cubicBezTo>
                  <a:pt x="19029" y="1039"/>
                  <a:pt x="19448" y="1252"/>
                  <a:pt x="19738" y="1597"/>
                </a:cubicBezTo>
                <a:cubicBezTo>
                  <a:pt x="20517" y="782"/>
                  <a:pt x="20517" y="782"/>
                  <a:pt x="20517" y="782"/>
                </a:cubicBezTo>
                <a:cubicBezTo>
                  <a:pt x="20058" y="294"/>
                  <a:pt x="19325" y="0"/>
                  <a:pt x="18553" y="0"/>
                </a:cubicBezTo>
                <a:cubicBezTo>
                  <a:pt x="17653" y="0"/>
                  <a:pt x="16974" y="435"/>
                  <a:pt x="16671" y="1129"/>
                </a:cubicBezTo>
                <a:cubicBezTo>
                  <a:pt x="16436" y="1668"/>
                  <a:pt x="16517" y="2230"/>
                  <a:pt x="16806" y="2634"/>
                </a:cubicBezTo>
                <a:cubicBezTo>
                  <a:pt x="17365" y="3416"/>
                  <a:pt x="18545" y="3440"/>
                  <a:pt x="19056" y="3841"/>
                </a:cubicBezTo>
                <a:cubicBezTo>
                  <a:pt x="19238" y="3984"/>
                  <a:pt x="19340" y="4215"/>
                  <a:pt x="19231" y="4464"/>
                </a:cubicBezTo>
                <a:cubicBezTo>
                  <a:pt x="19137" y="4682"/>
                  <a:pt x="18900" y="4830"/>
                  <a:pt x="18512" y="4840"/>
                </a:cubicBezTo>
                <a:cubicBezTo>
                  <a:pt x="17974" y="4853"/>
                  <a:pt x="17494" y="4601"/>
                  <a:pt x="17141" y="4160"/>
                </a:cubicBezTo>
                <a:cubicBezTo>
                  <a:pt x="16361" y="4976"/>
                  <a:pt x="16361" y="4976"/>
                  <a:pt x="16361" y="4976"/>
                </a:cubicBezTo>
                <a:cubicBezTo>
                  <a:pt x="16877" y="5601"/>
                  <a:pt x="17645" y="5902"/>
                  <a:pt x="18573" y="5902"/>
                </a:cubicBezTo>
                <a:cubicBezTo>
                  <a:pt x="19475" y="5902"/>
                  <a:pt x="20267" y="5551"/>
                  <a:pt x="20590" y="4803"/>
                </a:cubicBezTo>
                <a:cubicBezTo>
                  <a:pt x="20873" y="4149"/>
                  <a:pt x="20771" y="3454"/>
                  <a:pt x="20246" y="2956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64336-980C-440A-A25A-879A3E4236DA}"/>
              </a:ext>
            </a:extLst>
          </p:cNvPr>
          <p:cNvSpPr/>
          <p:nvPr userDrawn="1"/>
        </p:nvSpPr>
        <p:spPr>
          <a:xfrm>
            <a:off x="8705088" y="6456861"/>
            <a:ext cx="3172968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US" sz="800"/>
              <a:t>Copyright © 2020 Mars, Incorporated — Confidential — </a:t>
            </a:r>
            <a:fld id="{776F50ED-5AF9-40A5-99CC-6FCE1A8F5B41}" type="slidenum">
              <a:rPr lang="en-US" sz="1000" b="1" smtClean="0"/>
              <a:pPr algn="r"/>
              <a:t>‹#›</a:t>
            </a:fld>
            <a:endParaRPr lang="en-US" sz="900" b="1"/>
          </a:p>
        </p:txBody>
      </p:sp>
    </p:spTree>
    <p:extLst>
      <p:ext uri="{BB962C8B-B14F-4D97-AF65-F5344CB8AC3E}">
        <p14:creationId xmlns:p14="http://schemas.microsoft.com/office/powerpoint/2010/main" val="1155794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298448"/>
            <a:ext cx="5400000" cy="4900740"/>
          </a:xfrm>
        </p:spPr>
        <p:txBody>
          <a:bodyPr/>
          <a:lstStyle>
            <a:lvl2pPr>
              <a:defRPr>
                <a:solidFill>
                  <a:srgbClr val="0000A0"/>
                </a:solidFill>
              </a:defRPr>
            </a:lvl2pPr>
            <a:lvl3pPr>
              <a:defRPr>
                <a:solidFill>
                  <a:srgbClr val="0000A0"/>
                </a:solidFill>
              </a:defRPr>
            </a:lvl3pPr>
            <a:lvl4pPr>
              <a:defRPr>
                <a:solidFill>
                  <a:srgbClr val="0000A0"/>
                </a:solidFill>
              </a:defRPr>
            </a:lvl4pPr>
            <a:lvl5pPr>
              <a:defRPr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384013" y="1298448"/>
            <a:ext cx="5400000" cy="4900740"/>
          </a:xfrm>
        </p:spPr>
        <p:txBody>
          <a:bodyPr/>
          <a:lstStyle>
            <a:lvl2pPr>
              <a:defRPr>
                <a:solidFill>
                  <a:srgbClr val="0000A0"/>
                </a:solidFill>
              </a:defRPr>
            </a:lvl2pPr>
            <a:lvl3pPr>
              <a:defRPr>
                <a:solidFill>
                  <a:srgbClr val="0000A0"/>
                </a:solidFill>
              </a:defRPr>
            </a:lvl3pPr>
            <a:lvl4pPr>
              <a:defRPr>
                <a:solidFill>
                  <a:srgbClr val="0000A0"/>
                </a:solidFill>
              </a:defRPr>
            </a:lvl4pPr>
            <a:lvl5pPr>
              <a:defRPr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79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F1A58F57-29C0-4919-9B97-459D05CD0CEC}"/>
              </a:ext>
            </a:extLst>
          </p:cNvPr>
          <p:cNvGraphicFramePr>
            <a:graphicFrameLocks/>
          </p:cNvGraphicFramePr>
          <p:nvPr userDrawn="1"/>
        </p:nvGraphicFramePr>
        <p:xfrm>
          <a:off x="407988" y="1293813"/>
          <a:ext cx="5400675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7EEDE941-0D43-4340-A251-D66C0A3CB849}"/>
              </a:ext>
            </a:extLst>
          </p:cNvPr>
          <p:cNvGraphicFramePr>
            <a:graphicFrameLocks/>
          </p:cNvGraphicFramePr>
          <p:nvPr userDrawn="1"/>
        </p:nvGraphicFramePr>
        <p:xfrm>
          <a:off x="6383338" y="1293813"/>
          <a:ext cx="5400675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74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989" y="1293813"/>
            <a:ext cx="7564436" cy="49053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Font typeface="+mj-lt"/>
              <a:buNone/>
              <a:tabLst>
                <a:tab pos="10229850" algn="r"/>
              </a:tabLst>
              <a:defRPr sz="32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Font typeface="+mj-lt"/>
              <a:buNone/>
              <a:tabLst>
                <a:tab pos="10229850" algn="r"/>
              </a:tabLst>
              <a:defRPr sz="320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0229850" algn="r"/>
              </a:tabLst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0229850" algn="r"/>
              </a:tabLst>
              <a:defRPr sz="24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0229850" algn="r"/>
              </a:tabLst>
              <a:defRPr sz="2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7A951-D84A-4536-A411-4C3B7302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28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626669"/>
            <a:ext cx="5400000" cy="4572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aphicFrame>
        <p:nvGraphicFramePr>
          <p:cNvPr id="7" name="Content Placeholder 17">
            <a:extLst>
              <a:ext uri="{FF2B5EF4-FFF2-40B4-BE49-F238E27FC236}">
                <a16:creationId xmlns:a16="http://schemas.microsoft.com/office/drawing/2014/main" id="{17E4965D-ED4B-47C8-ADE0-F23003BDA5B3}"/>
              </a:ext>
            </a:extLst>
          </p:cNvPr>
          <p:cNvGraphicFramePr>
            <a:graphicFrameLocks/>
          </p:cNvGraphicFramePr>
          <p:nvPr userDrawn="1"/>
        </p:nvGraphicFramePr>
        <p:xfrm>
          <a:off x="6383338" y="1626669"/>
          <a:ext cx="5400675" cy="4572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832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8" y="1273387"/>
            <a:ext cx="5400000" cy="50484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000A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013" y="1273387"/>
            <a:ext cx="5400000" cy="50484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000A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864297"/>
            <a:ext cx="5400000" cy="4334892"/>
          </a:xfrm>
        </p:spPr>
        <p:txBody>
          <a:bodyPr/>
          <a:lstStyle>
            <a:lvl1pPr>
              <a:defRPr>
                <a:solidFill>
                  <a:srgbClr val="0000A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384013" y="1864297"/>
            <a:ext cx="5400000" cy="4334892"/>
          </a:xfrm>
        </p:spPr>
        <p:txBody>
          <a:bodyPr/>
          <a:lstStyle>
            <a:lvl1pPr>
              <a:defRPr>
                <a:solidFill>
                  <a:srgbClr val="0000A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770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7" y="1293813"/>
            <a:ext cx="11376025" cy="4597401"/>
          </a:xfrm>
        </p:spPr>
        <p:txBody>
          <a:bodyPr numCol="3" spcCol="540000"/>
          <a:lstStyle>
            <a:lvl1pPr>
              <a:lnSpc>
                <a:spcPct val="110000"/>
              </a:lnSpc>
              <a:spcBef>
                <a:spcPts val="600"/>
              </a:spcBef>
              <a:defRPr sz="1600">
                <a:solidFill>
                  <a:srgbClr val="0000A0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1600">
                <a:solidFill>
                  <a:srgbClr val="0000A0"/>
                </a:solidFill>
              </a:defRPr>
            </a:lvl2pPr>
            <a:lvl3pPr>
              <a:lnSpc>
                <a:spcPct val="110000"/>
              </a:lnSpc>
              <a:spcBef>
                <a:spcPts val="300"/>
              </a:spcBef>
              <a:defRPr sz="1600">
                <a:solidFill>
                  <a:srgbClr val="0000A0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 sz="1400">
                <a:solidFill>
                  <a:srgbClr val="0000A0"/>
                </a:solidFill>
              </a:defRPr>
            </a:lvl4pPr>
            <a:lvl5pPr>
              <a:lnSpc>
                <a:spcPct val="110000"/>
              </a:lnSpc>
              <a:defRPr sz="1200"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41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7989" y="320400"/>
            <a:ext cx="5399999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293813"/>
            <a:ext cx="540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384013" y="319089"/>
            <a:ext cx="5400000" cy="588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03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06A7AA-41D2-304C-9F7F-BFED81A762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9575" y="1293814"/>
            <a:ext cx="5267325" cy="4905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9" y="320400"/>
            <a:ext cx="5268911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5155-F742-4157-A05E-C00E394A9640}"/>
              </a:ext>
            </a:extLst>
          </p:cNvPr>
          <p:cNvSpPr/>
          <p:nvPr userDrawn="1"/>
        </p:nvSpPr>
        <p:spPr>
          <a:xfrm>
            <a:off x="8705088" y="6456861"/>
            <a:ext cx="3172968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US" sz="800"/>
              <a:t>Copyright © 2020 Mars, Incorporated — Confidential — </a:t>
            </a:r>
            <a:fld id="{776F50ED-5AF9-40A5-99CC-6FCE1A8F5B41}" type="slidenum">
              <a:rPr lang="en-US" sz="1000" b="1" smtClean="0"/>
              <a:pPr algn="r"/>
              <a:t>‹#›</a:t>
            </a:fld>
            <a:endParaRPr lang="en-US" sz="900" b="1"/>
          </a:p>
        </p:txBody>
      </p:sp>
    </p:spTree>
    <p:extLst>
      <p:ext uri="{BB962C8B-B14F-4D97-AF65-F5344CB8AC3E}">
        <p14:creationId xmlns:p14="http://schemas.microsoft.com/office/powerpoint/2010/main" val="93686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06A7AA-41D2-304C-9F7F-BFED81A762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516688" y="1293814"/>
            <a:ext cx="5267325" cy="4905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6687" y="320400"/>
            <a:ext cx="5267325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9" y="319088"/>
            <a:ext cx="11376024" cy="5880100"/>
          </a:xfrm>
        </p:spPr>
        <p:txBody>
          <a:bodyPr/>
          <a:lstStyle>
            <a:lvl2pPr>
              <a:defRPr>
                <a:solidFill>
                  <a:srgbClr val="0000A0"/>
                </a:solidFill>
              </a:defRPr>
            </a:lvl2pPr>
            <a:lvl3pPr>
              <a:defRPr>
                <a:solidFill>
                  <a:srgbClr val="0000A0"/>
                </a:solidFill>
              </a:defRPr>
            </a:lvl3pPr>
            <a:lvl4pPr>
              <a:defRPr>
                <a:solidFill>
                  <a:srgbClr val="0000A0"/>
                </a:solidFill>
              </a:defRPr>
            </a:lvl4pPr>
            <a:lvl5pPr>
              <a:defRPr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60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4582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3A0825-CEDE-4B32-B76E-7FC889D45974}"/>
              </a:ext>
            </a:extLst>
          </p:cNvPr>
          <p:cNvGraphicFramePr>
            <a:graphicFrameLocks/>
          </p:cNvGraphicFramePr>
          <p:nvPr userDrawn="1"/>
        </p:nvGraphicFramePr>
        <p:xfrm>
          <a:off x="407988" y="1295400"/>
          <a:ext cx="11376024" cy="49037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22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2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97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250">
                          <a:solidFill>
                            <a:schemeClr val="tx2"/>
                          </a:solidFill>
                        </a:rPr>
                        <a:t>Title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B" sz="1250" b="0">
                          <a:solidFill>
                            <a:schemeClr val="tx2"/>
                          </a:solidFill>
                        </a:rPr>
                        <a:t>Title can go on one or two 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one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two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three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four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five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six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r>
                        <a:rPr lang="en-GB" sz="1250" b="1">
                          <a:solidFill>
                            <a:schemeClr val="tx2"/>
                          </a:solidFill>
                        </a:rPr>
                        <a:t>Item five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50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439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87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9" y="1293813"/>
            <a:ext cx="792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82CEDD11-A3C9-43EA-968F-205EA924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70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BF86A55B-6799-48B5-A2B6-4989B898CF7F}"/>
              </a:ext>
            </a:extLst>
          </p:cNvPr>
          <p:cNvGraphicFramePr>
            <a:graphicFrameLocks/>
          </p:cNvGraphicFramePr>
          <p:nvPr userDrawn="1"/>
        </p:nvGraphicFramePr>
        <p:xfrm>
          <a:off x="407988" y="319088"/>
          <a:ext cx="11376025" cy="588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8859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lour blo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9575" y="1293814"/>
            <a:ext cx="5267325" cy="4905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989" y="320400"/>
            <a:ext cx="5268911" cy="866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7D3C6-B8C7-457D-A772-75398967FC64}"/>
              </a:ext>
            </a:extLst>
          </p:cNvPr>
          <p:cNvSpPr/>
          <p:nvPr userDrawn="1"/>
        </p:nvSpPr>
        <p:spPr>
          <a:xfrm>
            <a:off x="8705088" y="6456861"/>
            <a:ext cx="3172968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Copyright © 2020 Mars, Incorporated — Confidential — </a:t>
            </a:r>
            <a:fld id="{776F50ED-5AF9-40A5-99CC-6FCE1A8F5B41}" type="slidenum">
              <a:rPr lang="en-US" sz="10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3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146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8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04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494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no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982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blue n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418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green no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77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yellow no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989" y="1851760"/>
            <a:ext cx="7626350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4200"/>
              </a:spcAft>
              <a:defRPr sz="4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5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50" b="0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861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3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163" y="1494413"/>
            <a:ext cx="9596886" cy="3897630"/>
          </a:xfrm>
        </p:spPr>
        <p:txBody>
          <a:bodyPr anchor="ctr" anchorCtr="0"/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5200" b="0">
                <a:solidFill>
                  <a:schemeClr val="tx2"/>
                </a:solidFill>
                <a:latin typeface="+mj-lt"/>
              </a:defRPr>
            </a:lvl1pPr>
            <a:lvl2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00" b="0">
                <a:solidFill>
                  <a:schemeClr val="accent2"/>
                </a:solidFill>
                <a:latin typeface="+mj-lt"/>
              </a:defRPr>
            </a:lvl2pPr>
            <a:lvl3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106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</p:spPr>
        <p:txBody>
          <a:bodyPr anchor="b"/>
          <a:lstStyle>
            <a:lvl1pPr algn="ctr">
              <a:lnSpc>
                <a:spcPct val="83000"/>
              </a:lnSpc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29568293-324C-48A2-919B-C22688CB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0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3 lin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163" y="1494413"/>
            <a:ext cx="9596886" cy="3897630"/>
          </a:xfrm>
        </p:spPr>
        <p:txBody>
          <a:bodyPr anchor="ctr" anchorCtr="0"/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5200" b="0">
                <a:solidFill>
                  <a:schemeClr val="accent2"/>
                </a:solidFill>
                <a:latin typeface="+mj-lt"/>
              </a:defRPr>
            </a:lvl1pPr>
            <a:lvl2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00" b="0">
                <a:solidFill>
                  <a:schemeClr val="accent3"/>
                </a:solidFill>
                <a:latin typeface="+mj-lt"/>
              </a:defRPr>
            </a:lvl2pPr>
            <a:lvl3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styles</a:t>
            </a:r>
          </a:p>
          <a:p>
            <a:pPr lvl="1"/>
            <a:r>
              <a:rPr lang="en-US"/>
              <a:t>Second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3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3 lin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163" y="1494413"/>
            <a:ext cx="9596886" cy="3897630"/>
          </a:xfrm>
        </p:spPr>
        <p:txBody>
          <a:bodyPr anchor="ctr" anchorCtr="0"/>
          <a:lstStyle>
            <a:lvl1pPr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5200" b="0">
                <a:solidFill>
                  <a:schemeClr val="tx2"/>
                </a:solidFill>
                <a:latin typeface="+mj-lt"/>
              </a:defRPr>
            </a:lvl1pPr>
            <a:lvl2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00" b="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styles</a:t>
            </a:r>
          </a:p>
          <a:p>
            <a:pPr lvl="1"/>
            <a:r>
              <a:rPr lang="en-US"/>
              <a:t>Second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9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00" y="422577"/>
            <a:ext cx="1224000" cy="52377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291682" y="1791523"/>
            <a:ext cx="5608637" cy="951679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5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3291683" y="3028729"/>
            <a:ext cx="5695156" cy="2862483"/>
          </a:xfrm>
        </p:spPr>
        <p:txBody>
          <a:bodyPr/>
          <a:lstStyle>
            <a:lvl1pPr marL="0" indent="0" algn="ctr">
              <a:lnSpc>
                <a:spcPct val="85000"/>
              </a:lnSpc>
              <a:buFont typeface="Arial" panose="020B0604020202020204" pitchFamily="34" charset="0"/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0" indent="0" algn="ctr">
              <a:lnSpc>
                <a:spcPct val="85000"/>
              </a:lnSpc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+mj-lt"/>
              </a:defRPr>
            </a:lvl2pPr>
            <a:lvl3pPr marL="0" indent="0" algn="ctr">
              <a:lnSpc>
                <a:spcPct val="85000"/>
              </a:lnSpc>
              <a:buNone/>
              <a:defRPr sz="2800" b="0">
                <a:solidFill>
                  <a:schemeClr val="accent2"/>
                </a:solidFill>
                <a:latin typeface="+mj-lt"/>
              </a:defRPr>
            </a:lvl3pPr>
            <a:lvl4pPr marL="0" indent="0" algn="ctr">
              <a:lnSpc>
                <a:spcPct val="85000"/>
              </a:lnSpc>
              <a:buNone/>
              <a:defRPr sz="2800" b="0">
                <a:solidFill>
                  <a:schemeClr val="accent3"/>
                </a:solidFill>
              </a:defRPr>
            </a:lvl4pPr>
            <a:lvl5pPr marL="0" indent="0" algn="ctr">
              <a:lnSpc>
                <a:spcPct val="85000"/>
              </a:lnSpc>
              <a:buNone/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63423-8D70-4A86-BA41-08003611784D}"/>
              </a:ext>
            </a:extLst>
          </p:cNvPr>
          <p:cNvSpPr/>
          <p:nvPr userDrawn="1"/>
        </p:nvSpPr>
        <p:spPr>
          <a:xfrm>
            <a:off x="4645101" y="6622983"/>
            <a:ext cx="2872902" cy="230832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900"/>
              <a:t>Copyright © 2020 Mars, Incorporated —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214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923" y="6480391"/>
            <a:ext cx="474663" cy="365125"/>
          </a:xfrm>
          <a:prstGeom prst="rect">
            <a:avLst/>
          </a:prstGeom>
        </p:spPr>
        <p:txBody>
          <a:bodyPr/>
          <a:lstStyle/>
          <a:p>
            <a:fld id="{1B68E7C4-D4E4-4C29-82F8-A95A6A721B1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289" y="1221513"/>
            <a:ext cx="11015133" cy="4792133"/>
          </a:xfrm>
          <a:prstGeom prst="rect">
            <a:avLst/>
          </a:prstGeom>
        </p:spPr>
        <p:txBody>
          <a:bodyPr/>
          <a:lstStyle>
            <a:lvl1pPr marL="169852" indent="-169852">
              <a:lnSpc>
                <a:spcPct val="85000"/>
              </a:lnSpc>
              <a:spcBef>
                <a:spcPts val="1200"/>
              </a:spcBef>
              <a:spcAft>
                <a:spcPts val="400"/>
              </a:spcAft>
              <a:buFont typeface="Wingdings" pitchFamily="2" charset="2"/>
              <a:buChar char=""/>
              <a:defRPr sz="2100">
                <a:latin typeface="Calibri" panose="020F0502020204030204" pitchFamily="34" charset="0"/>
              </a:defRPr>
            </a:lvl1pPr>
            <a:lvl2pPr>
              <a:lnSpc>
                <a:spcPct val="85000"/>
              </a:lnSpc>
              <a:spcAft>
                <a:spcPts val="800"/>
              </a:spcAft>
              <a:buClr>
                <a:schemeClr val="tx1"/>
              </a:buClr>
              <a:defRPr sz="1900">
                <a:latin typeface="Calibri" panose="020F0502020204030204" pitchFamily="34" charset="0"/>
              </a:defRPr>
            </a:lvl2pPr>
            <a:lvl3pPr marL="914340" indent="-138104">
              <a:defRPr lang="en-US" sz="1600" i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96897" indent="-146041">
              <a:defRPr lang="en-US" sz="16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914340" marR="0" lvl="2" indent="-138104" algn="l" defTabSz="121912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1196897" marR="0" lvl="3" indent="-146041" algn="l" defTabSz="1219121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38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390"/>
            <a:ext cx="12192000" cy="6860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2390"/>
            <a:ext cx="12192000" cy="6860391"/>
          </a:xfrm>
          <a:prstGeom prst="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362200" y="64858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CF1B43-3BD7-4DAE-9E60-E5BA5EF23967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3"/>
            <a:ext cx="12192000" cy="3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1"/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458229" y="6606926"/>
            <a:ext cx="3275544" cy="1294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 defTabSz="507929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833">
                <a:solidFill>
                  <a:srgbClr val="FFFFFF">
                    <a:lumMod val="8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2020 MARS, INCORPORATED |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714" y="6568135"/>
            <a:ext cx="840221" cy="2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14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751AE-AFFC-4934-8419-920FE09D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47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2019 Mars, Incorporated — Confidential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</p:spPr>
        <p:txBody>
          <a:bodyPr anchor="b"/>
          <a:lstStyle>
            <a:lvl1pPr algn="ctr">
              <a:lnSpc>
                <a:spcPct val="83000"/>
              </a:lnSpc>
              <a:defRPr sz="50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5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62075" y="1356873"/>
            <a:ext cx="9467849" cy="2207217"/>
          </a:xfrm>
        </p:spPr>
        <p:txBody>
          <a:bodyPr anchor="b"/>
          <a:lstStyle>
            <a:lvl1pPr algn="ctr">
              <a:lnSpc>
                <a:spcPct val="83000"/>
              </a:lnSpc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14575" y="3998889"/>
            <a:ext cx="7562850" cy="929093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407988" y="6462760"/>
            <a:ext cx="709613" cy="200025"/>
          </a:xfrm>
          <a:custGeom>
            <a:avLst/>
            <a:gdLst>
              <a:gd name="T0" fmla="*/ 8081 w 20873"/>
              <a:gd name="T1" fmla="*/ 152 h 5902"/>
              <a:gd name="T2" fmla="*/ 6910 w 20873"/>
              <a:gd name="T3" fmla="*/ 5803 h 5902"/>
              <a:gd name="T4" fmla="*/ 9110 w 20873"/>
              <a:gd name="T5" fmla="*/ 5146 h 5902"/>
              <a:gd name="T6" fmla="*/ 10887 w 20873"/>
              <a:gd name="T7" fmla="*/ 5803 h 5902"/>
              <a:gd name="T8" fmla="*/ 8257 w 20873"/>
              <a:gd name="T9" fmla="*/ 11 h 5902"/>
              <a:gd name="T10" fmla="*/ 8142 w 20873"/>
              <a:gd name="T11" fmla="*/ 2773 h 5902"/>
              <a:gd name="T12" fmla="*/ 7585 w 20873"/>
              <a:gd name="T13" fmla="*/ 4144 h 5902"/>
              <a:gd name="T14" fmla="*/ 15441 w 20873"/>
              <a:gd name="T15" fmla="*/ 1786 h 5902"/>
              <a:gd name="T16" fmla="*/ 13224 w 20873"/>
              <a:gd name="T17" fmla="*/ 97 h 5902"/>
              <a:gd name="T18" fmla="*/ 11378 w 20873"/>
              <a:gd name="T19" fmla="*/ 5803 h 5902"/>
              <a:gd name="T20" fmla="*/ 12742 w 20873"/>
              <a:gd name="T21" fmla="*/ 3679 h 5902"/>
              <a:gd name="T22" fmla="*/ 14050 w 20873"/>
              <a:gd name="T23" fmla="*/ 4317 h 5902"/>
              <a:gd name="T24" fmla="*/ 15999 w 20873"/>
              <a:gd name="T25" fmla="*/ 5803 h 5902"/>
              <a:gd name="T26" fmla="*/ 14666 w 20873"/>
              <a:gd name="T27" fmla="*/ 3172 h 5902"/>
              <a:gd name="T28" fmla="*/ 13033 w 20873"/>
              <a:gd name="T29" fmla="*/ 2639 h 5902"/>
              <a:gd name="T30" fmla="*/ 12742 w 20873"/>
              <a:gd name="T31" fmla="*/ 1118 h 5902"/>
              <a:gd name="T32" fmla="*/ 13793 w 20873"/>
              <a:gd name="T33" fmla="*/ 1284 h 5902"/>
              <a:gd name="T34" fmla="*/ 13794 w 20873"/>
              <a:gd name="T35" fmla="*/ 2472 h 5902"/>
              <a:gd name="T36" fmla="*/ 250 w 20873"/>
              <a:gd name="T37" fmla="*/ 197 h 5902"/>
              <a:gd name="T38" fmla="*/ 0 w 20873"/>
              <a:gd name="T39" fmla="*/ 5803 h 5902"/>
              <a:gd name="T40" fmla="*/ 1191 w 20873"/>
              <a:gd name="T41" fmla="*/ 3066 h 5902"/>
              <a:gd name="T42" fmla="*/ 3944 w 20873"/>
              <a:gd name="T43" fmla="*/ 3066 h 5902"/>
              <a:gd name="T44" fmla="*/ 5135 w 20873"/>
              <a:gd name="T45" fmla="*/ 5803 h 5902"/>
              <a:gd name="T46" fmla="*/ 4885 w 20873"/>
              <a:gd name="T47" fmla="*/ 197 h 5902"/>
              <a:gd name="T48" fmla="*/ 20246 w 20873"/>
              <a:gd name="T49" fmla="*/ 2956 h 5902"/>
              <a:gd name="T50" fmla="*/ 17923 w 20873"/>
              <a:gd name="T51" fmla="*/ 1423 h 5902"/>
              <a:gd name="T52" fmla="*/ 19738 w 20873"/>
              <a:gd name="T53" fmla="*/ 1597 h 5902"/>
              <a:gd name="T54" fmla="*/ 18553 w 20873"/>
              <a:gd name="T55" fmla="*/ 0 h 5902"/>
              <a:gd name="T56" fmla="*/ 16806 w 20873"/>
              <a:gd name="T57" fmla="*/ 2634 h 5902"/>
              <a:gd name="T58" fmla="*/ 19231 w 20873"/>
              <a:gd name="T59" fmla="*/ 4464 h 5902"/>
              <a:gd name="T60" fmla="*/ 17141 w 20873"/>
              <a:gd name="T61" fmla="*/ 4160 h 5902"/>
              <a:gd name="T62" fmla="*/ 18573 w 20873"/>
              <a:gd name="T63" fmla="*/ 5902 h 5902"/>
              <a:gd name="T64" fmla="*/ 20246 w 20873"/>
              <a:gd name="T65" fmla="*/ 2956 h 5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873" h="5902">
                <a:moveTo>
                  <a:pt x="8257" y="11"/>
                </a:moveTo>
                <a:cubicBezTo>
                  <a:pt x="8160" y="11"/>
                  <a:pt x="8117" y="69"/>
                  <a:pt x="8081" y="152"/>
                </a:cubicBezTo>
                <a:cubicBezTo>
                  <a:pt x="5817" y="5389"/>
                  <a:pt x="5627" y="5803"/>
                  <a:pt x="5627" y="5803"/>
                </a:cubicBezTo>
                <a:cubicBezTo>
                  <a:pt x="6910" y="5803"/>
                  <a:pt x="6910" y="5803"/>
                  <a:pt x="6910" y="5803"/>
                </a:cubicBezTo>
                <a:cubicBezTo>
                  <a:pt x="7177" y="5146"/>
                  <a:pt x="7177" y="5146"/>
                  <a:pt x="7177" y="5146"/>
                </a:cubicBezTo>
                <a:cubicBezTo>
                  <a:pt x="9110" y="5146"/>
                  <a:pt x="9110" y="5146"/>
                  <a:pt x="9110" y="5146"/>
                </a:cubicBezTo>
                <a:cubicBezTo>
                  <a:pt x="9378" y="5803"/>
                  <a:pt x="9378" y="5803"/>
                  <a:pt x="9378" y="5803"/>
                </a:cubicBezTo>
                <a:cubicBezTo>
                  <a:pt x="10887" y="5803"/>
                  <a:pt x="10887" y="5803"/>
                  <a:pt x="10887" y="5803"/>
                </a:cubicBezTo>
                <a:cubicBezTo>
                  <a:pt x="10887" y="5803"/>
                  <a:pt x="10758" y="5534"/>
                  <a:pt x="8433" y="152"/>
                </a:cubicBezTo>
                <a:cubicBezTo>
                  <a:pt x="8397" y="69"/>
                  <a:pt x="8354" y="11"/>
                  <a:pt x="8257" y="11"/>
                </a:cubicBezTo>
                <a:moveTo>
                  <a:pt x="7585" y="4144"/>
                </a:moveTo>
                <a:cubicBezTo>
                  <a:pt x="8142" y="2773"/>
                  <a:pt x="8142" y="2773"/>
                  <a:pt x="8142" y="2773"/>
                </a:cubicBezTo>
                <a:cubicBezTo>
                  <a:pt x="8701" y="4144"/>
                  <a:pt x="8701" y="4144"/>
                  <a:pt x="8701" y="4144"/>
                </a:cubicBezTo>
                <a:lnTo>
                  <a:pt x="7585" y="4144"/>
                </a:lnTo>
                <a:close/>
                <a:moveTo>
                  <a:pt x="14666" y="3172"/>
                </a:moveTo>
                <a:cubicBezTo>
                  <a:pt x="15107" y="2908"/>
                  <a:pt x="15441" y="2447"/>
                  <a:pt x="15441" y="1786"/>
                </a:cubicBezTo>
                <a:cubicBezTo>
                  <a:pt x="15441" y="1267"/>
                  <a:pt x="15234" y="839"/>
                  <a:pt x="14874" y="550"/>
                </a:cubicBezTo>
                <a:cubicBezTo>
                  <a:pt x="14509" y="256"/>
                  <a:pt x="14087" y="97"/>
                  <a:pt x="13224" y="97"/>
                </a:cubicBezTo>
                <a:cubicBezTo>
                  <a:pt x="11378" y="97"/>
                  <a:pt x="11378" y="97"/>
                  <a:pt x="11378" y="97"/>
                </a:cubicBezTo>
                <a:cubicBezTo>
                  <a:pt x="11378" y="5803"/>
                  <a:pt x="11378" y="5803"/>
                  <a:pt x="11378" y="5803"/>
                </a:cubicBezTo>
                <a:cubicBezTo>
                  <a:pt x="12742" y="5803"/>
                  <a:pt x="12742" y="5803"/>
                  <a:pt x="12742" y="5803"/>
                </a:cubicBezTo>
                <a:cubicBezTo>
                  <a:pt x="12742" y="3679"/>
                  <a:pt x="12742" y="3679"/>
                  <a:pt x="12742" y="3679"/>
                </a:cubicBezTo>
                <a:cubicBezTo>
                  <a:pt x="13165" y="3679"/>
                  <a:pt x="13165" y="3679"/>
                  <a:pt x="13165" y="3679"/>
                </a:cubicBezTo>
                <a:cubicBezTo>
                  <a:pt x="13625" y="3679"/>
                  <a:pt x="13857" y="3854"/>
                  <a:pt x="14050" y="4317"/>
                </a:cubicBezTo>
                <a:cubicBezTo>
                  <a:pt x="14213" y="4709"/>
                  <a:pt x="14328" y="5174"/>
                  <a:pt x="14478" y="5803"/>
                </a:cubicBezTo>
                <a:cubicBezTo>
                  <a:pt x="15999" y="5803"/>
                  <a:pt x="15999" y="5803"/>
                  <a:pt x="15999" y="5803"/>
                </a:cubicBezTo>
                <a:cubicBezTo>
                  <a:pt x="15783" y="5156"/>
                  <a:pt x="15675" y="4850"/>
                  <a:pt x="15513" y="4394"/>
                </a:cubicBezTo>
                <a:cubicBezTo>
                  <a:pt x="15291" y="3770"/>
                  <a:pt x="15022" y="3386"/>
                  <a:pt x="14666" y="3172"/>
                </a:cubicBezTo>
                <a:moveTo>
                  <a:pt x="13794" y="2472"/>
                </a:moveTo>
                <a:cubicBezTo>
                  <a:pt x="13629" y="2599"/>
                  <a:pt x="13416" y="2639"/>
                  <a:pt x="13033" y="2639"/>
                </a:cubicBezTo>
                <a:cubicBezTo>
                  <a:pt x="12742" y="2639"/>
                  <a:pt x="12742" y="2639"/>
                  <a:pt x="12742" y="2639"/>
                </a:cubicBezTo>
                <a:cubicBezTo>
                  <a:pt x="12742" y="2639"/>
                  <a:pt x="12739" y="1118"/>
                  <a:pt x="12742" y="1118"/>
                </a:cubicBezTo>
                <a:cubicBezTo>
                  <a:pt x="13033" y="1118"/>
                  <a:pt x="13033" y="1118"/>
                  <a:pt x="13033" y="1118"/>
                </a:cubicBezTo>
                <a:cubicBezTo>
                  <a:pt x="13433" y="1118"/>
                  <a:pt x="13632" y="1162"/>
                  <a:pt x="13793" y="1284"/>
                </a:cubicBezTo>
                <a:cubicBezTo>
                  <a:pt x="13977" y="1424"/>
                  <a:pt x="14059" y="1634"/>
                  <a:pt x="14059" y="1877"/>
                </a:cubicBezTo>
                <a:cubicBezTo>
                  <a:pt x="14059" y="2142"/>
                  <a:pt x="13967" y="2337"/>
                  <a:pt x="13794" y="2472"/>
                </a:cubicBezTo>
                <a:moveTo>
                  <a:pt x="2567" y="2515"/>
                </a:moveTo>
                <a:cubicBezTo>
                  <a:pt x="250" y="197"/>
                  <a:pt x="250" y="197"/>
                  <a:pt x="250" y="197"/>
                </a:cubicBezTo>
                <a:cubicBezTo>
                  <a:pt x="180" y="128"/>
                  <a:pt x="110" y="79"/>
                  <a:pt x="0" y="79"/>
                </a:cubicBezTo>
                <a:cubicBezTo>
                  <a:pt x="0" y="5803"/>
                  <a:pt x="0" y="5803"/>
                  <a:pt x="0" y="5803"/>
                </a:cubicBezTo>
                <a:cubicBezTo>
                  <a:pt x="1191" y="5803"/>
                  <a:pt x="1191" y="5803"/>
                  <a:pt x="1191" y="5803"/>
                </a:cubicBezTo>
                <a:cubicBezTo>
                  <a:pt x="1191" y="3066"/>
                  <a:pt x="1191" y="3066"/>
                  <a:pt x="1191" y="3066"/>
                </a:cubicBezTo>
                <a:cubicBezTo>
                  <a:pt x="2567" y="4442"/>
                  <a:pt x="2567" y="4442"/>
                  <a:pt x="2567" y="4442"/>
                </a:cubicBezTo>
                <a:cubicBezTo>
                  <a:pt x="3944" y="3066"/>
                  <a:pt x="3944" y="3066"/>
                  <a:pt x="3944" y="3066"/>
                </a:cubicBezTo>
                <a:cubicBezTo>
                  <a:pt x="3944" y="5803"/>
                  <a:pt x="3944" y="5803"/>
                  <a:pt x="3944" y="5803"/>
                </a:cubicBezTo>
                <a:cubicBezTo>
                  <a:pt x="5135" y="5803"/>
                  <a:pt x="5135" y="5803"/>
                  <a:pt x="5135" y="5803"/>
                </a:cubicBezTo>
                <a:cubicBezTo>
                  <a:pt x="5135" y="79"/>
                  <a:pt x="5135" y="79"/>
                  <a:pt x="5135" y="79"/>
                </a:cubicBezTo>
                <a:cubicBezTo>
                  <a:pt x="5025" y="79"/>
                  <a:pt x="4955" y="128"/>
                  <a:pt x="4885" y="197"/>
                </a:cubicBezTo>
                <a:lnTo>
                  <a:pt x="2567" y="2515"/>
                </a:lnTo>
                <a:close/>
                <a:moveTo>
                  <a:pt x="20246" y="2956"/>
                </a:moveTo>
                <a:cubicBezTo>
                  <a:pt x="19638" y="2378"/>
                  <a:pt x="18535" y="2279"/>
                  <a:pt x="18099" y="1939"/>
                </a:cubicBezTo>
                <a:cubicBezTo>
                  <a:pt x="17928" y="1806"/>
                  <a:pt x="17867" y="1610"/>
                  <a:pt x="17923" y="1423"/>
                </a:cubicBezTo>
                <a:cubicBezTo>
                  <a:pt x="17992" y="1191"/>
                  <a:pt x="18223" y="1039"/>
                  <a:pt x="18562" y="1039"/>
                </a:cubicBezTo>
                <a:cubicBezTo>
                  <a:pt x="19029" y="1039"/>
                  <a:pt x="19448" y="1252"/>
                  <a:pt x="19738" y="1597"/>
                </a:cubicBezTo>
                <a:cubicBezTo>
                  <a:pt x="20517" y="782"/>
                  <a:pt x="20517" y="782"/>
                  <a:pt x="20517" y="782"/>
                </a:cubicBezTo>
                <a:cubicBezTo>
                  <a:pt x="20058" y="294"/>
                  <a:pt x="19325" y="0"/>
                  <a:pt x="18553" y="0"/>
                </a:cubicBezTo>
                <a:cubicBezTo>
                  <a:pt x="17653" y="0"/>
                  <a:pt x="16974" y="435"/>
                  <a:pt x="16671" y="1129"/>
                </a:cubicBezTo>
                <a:cubicBezTo>
                  <a:pt x="16436" y="1668"/>
                  <a:pt x="16517" y="2230"/>
                  <a:pt x="16806" y="2634"/>
                </a:cubicBezTo>
                <a:cubicBezTo>
                  <a:pt x="17365" y="3416"/>
                  <a:pt x="18545" y="3440"/>
                  <a:pt x="19056" y="3841"/>
                </a:cubicBezTo>
                <a:cubicBezTo>
                  <a:pt x="19238" y="3984"/>
                  <a:pt x="19340" y="4215"/>
                  <a:pt x="19231" y="4464"/>
                </a:cubicBezTo>
                <a:cubicBezTo>
                  <a:pt x="19137" y="4682"/>
                  <a:pt x="18900" y="4830"/>
                  <a:pt x="18512" y="4840"/>
                </a:cubicBezTo>
                <a:cubicBezTo>
                  <a:pt x="17974" y="4853"/>
                  <a:pt x="17494" y="4601"/>
                  <a:pt x="17141" y="4160"/>
                </a:cubicBezTo>
                <a:cubicBezTo>
                  <a:pt x="16361" y="4976"/>
                  <a:pt x="16361" y="4976"/>
                  <a:pt x="16361" y="4976"/>
                </a:cubicBezTo>
                <a:cubicBezTo>
                  <a:pt x="16877" y="5601"/>
                  <a:pt x="17645" y="5902"/>
                  <a:pt x="18573" y="5902"/>
                </a:cubicBezTo>
                <a:cubicBezTo>
                  <a:pt x="19475" y="5902"/>
                  <a:pt x="20267" y="5551"/>
                  <a:pt x="20590" y="4803"/>
                </a:cubicBezTo>
                <a:cubicBezTo>
                  <a:pt x="20873" y="4149"/>
                  <a:pt x="20771" y="3454"/>
                  <a:pt x="20246" y="2956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7988" y="1293813"/>
            <a:ext cx="540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384013" y="1293813"/>
            <a:ext cx="54000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625A7F9-77D3-4F07-A703-2CF6573B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000" y="6537675"/>
            <a:ext cx="3445099" cy="180000"/>
          </a:xfrm>
        </p:spPr>
        <p:txBody>
          <a:bodyPr/>
          <a:lstStyle/>
          <a:p>
            <a:r>
              <a:rPr lang="en-US"/>
              <a:t>Copyright © 2020 Mars, Incorporated —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63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slideLayout" Target="../slideLayouts/slideLayout62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61.xml"/><Relationship Id="rId3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64.xml"/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 hidden="1"/>
          <p:cNvGrpSpPr/>
          <p:nvPr userDrawn="1"/>
        </p:nvGrpSpPr>
        <p:grpSpPr>
          <a:xfrm>
            <a:off x="500063" y="-209550"/>
            <a:ext cx="11191874" cy="108000"/>
            <a:chOff x="500063" y="-209550"/>
            <a:chExt cx="11191874" cy="47625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00063" y="-209550"/>
              <a:ext cx="0" cy="4762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 userDrawn="1"/>
          </p:nvGrpSpPr>
          <p:grpSpPr>
            <a:xfrm>
              <a:off x="1376693" y="-209550"/>
              <a:ext cx="61119" cy="476250"/>
              <a:chOff x="1366837" y="-209550"/>
              <a:chExt cx="61119" cy="476250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314442" y="-209550"/>
              <a:ext cx="61119" cy="476250"/>
              <a:chOff x="1366837" y="-209550"/>
              <a:chExt cx="61119" cy="47625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3252191" y="-209550"/>
              <a:ext cx="61119" cy="476250"/>
              <a:chOff x="1366837" y="-209550"/>
              <a:chExt cx="61119" cy="476250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4189940" y="-209550"/>
              <a:ext cx="61119" cy="476250"/>
              <a:chOff x="1366837" y="-209550"/>
              <a:chExt cx="61119" cy="476250"/>
            </a:xfrm>
          </p:grpSpPr>
          <p:cxnSp>
            <p:nvCxnSpPr>
              <p:cNvPr id="27" name="Straight Connector 26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127689" y="-209550"/>
              <a:ext cx="61119" cy="476250"/>
              <a:chOff x="1366837" y="-209550"/>
              <a:chExt cx="61119" cy="476250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065438" y="-209550"/>
              <a:ext cx="61119" cy="476250"/>
              <a:chOff x="1366837" y="-209550"/>
              <a:chExt cx="61119" cy="47625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7003187" y="-209550"/>
              <a:ext cx="61119" cy="476250"/>
              <a:chOff x="1366837" y="-209550"/>
              <a:chExt cx="61119" cy="476250"/>
            </a:xfrm>
          </p:grpSpPr>
          <p:cxnSp>
            <p:nvCxnSpPr>
              <p:cNvPr id="36" name="Straight Connector 35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940936" y="-209550"/>
              <a:ext cx="61119" cy="476250"/>
              <a:chOff x="1366837" y="-209550"/>
              <a:chExt cx="61119" cy="476250"/>
            </a:xfrm>
          </p:grpSpPr>
          <p:cxnSp>
            <p:nvCxnSpPr>
              <p:cNvPr id="39" name="Straight Connector 38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8878685" y="-209550"/>
              <a:ext cx="61119" cy="476250"/>
              <a:chOff x="1366837" y="-209550"/>
              <a:chExt cx="61119" cy="476250"/>
            </a:xfrm>
          </p:grpSpPr>
          <p:cxnSp>
            <p:nvCxnSpPr>
              <p:cNvPr id="42" name="Straight Connector 41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816434" y="-209550"/>
              <a:ext cx="61119" cy="476250"/>
              <a:chOff x="1366837" y="-209550"/>
              <a:chExt cx="61119" cy="476250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754183" y="-209550"/>
              <a:ext cx="61119" cy="476250"/>
              <a:chOff x="1366837" y="-209550"/>
              <a:chExt cx="61119" cy="476250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 userDrawn="1"/>
          </p:nvCxnSpPr>
          <p:spPr>
            <a:xfrm>
              <a:off x="11691937" y="-209550"/>
              <a:ext cx="0" cy="4762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296000"/>
            <a:ext cx="11376024" cy="4903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407988" y="6462760"/>
            <a:ext cx="709613" cy="200025"/>
          </a:xfrm>
          <a:custGeom>
            <a:avLst/>
            <a:gdLst>
              <a:gd name="T0" fmla="*/ 8081 w 20873"/>
              <a:gd name="T1" fmla="*/ 152 h 5902"/>
              <a:gd name="T2" fmla="*/ 6910 w 20873"/>
              <a:gd name="T3" fmla="*/ 5803 h 5902"/>
              <a:gd name="T4" fmla="*/ 9110 w 20873"/>
              <a:gd name="T5" fmla="*/ 5146 h 5902"/>
              <a:gd name="T6" fmla="*/ 10887 w 20873"/>
              <a:gd name="T7" fmla="*/ 5803 h 5902"/>
              <a:gd name="T8" fmla="*/ 8257 w 20873"/>
              <a:gd name="T9" fmla="*/ 11 h 5902"/>
              <a:gd name="T10" fmla="*/ 8142 w 20873"/>
              <a:gd name="T11" fmla="*/ 2773 h 5902"/>
              <a:gd name="T12" fmla="*/ 7585 w 20873"/>
              <a:gd name="T13" fmla="*/ 4144 h 5902"/>
              <a:gd name="T14" fmla="*/ 15441 w 20873"/>
              <a:gd name="T15" fmla="*/ 1786 h 5902"/>
              <a:gd name="T16" fmla="*/ 13224 w 20873"/>
              <a:gd name="T17" fmla="*/ 97 h 5902"/>
              <a:gd name="T18" fmla="*/ 11378 w 20873"/>
              <a:gd name="T19" fmla="*/ 5803 h 5902"/>
              <a:gd name="T20" fmla="*/ 12742 w 20873"/>
              <a:gd name="T21" fmla="*/ 3679 h 5902"/>
              <a:gd name="T22" fmla="*/ 14050 w 20873"/>
              <a:gd name="T23" fmla="*/ 4317 h 5902"/>
              <a:gd name="T24" fmla="*/ 15999 w 20873"/>
              <a:gd name="T25" fmla="*/ 5803 h 5902"/>
              <a:gd name="T26" fmla="*/ 14666 w 20873"/>
              <a:gd name="T27" fmla="*/ 3172 h 5902"/>
              <a:gd name="T28" fmla="*/ 13033 w 20873"/>
              <a:gd name="T29" fmla="*/ 2639 h 5902"/>
              <a:gd name="T30" fmla="*/ 12742 w 20873"/>
              <a:gd name="T31" fmla="*/ 1118 h 5902"/>
              <a:gd name="T32" fmla="*/ 13793 w 20873"/>
              <a:gd name="T33" fmla="*/ 1284 h 5902"/>
              <a:gd name="T34" fmla="*/ 13794 w 20873"/>
              <a:gd name="T35" fmla="*/ 2472 h 5902"/>
              <a:gd name="T36" fmla="*/ 250 w 20873"/>
              <a:gd name="T37" fmla="*/ 197 h 5902"/>
              <a:gd name="T38" fmla="*/ 0 w 20873"/>
              <a:gd name="T39" fmla="*/ 5803 h 5902"/>
              <a:gd name="T40" fmla="*/ 1191 w 20873"/>
              <a:gd name="T41" fmla="*/ 3066 h 5902"/>
              <a:gd name="T42" fmla="*/ 3944 w 20873"/>
              <a:gd name="T43" fmla="*/ 3066 h 5902"/>
              <a:gd name="T44" fmla="*/ 5135 w 20873"/>
              <a:gd name="T45" fmla="*/ 5803 h 5902"/>
              <a:gd name="T46" fmla="*/ 4885 w 20873"/>
              <a:gd name="T47" fmla="*/ 197 h 5902"/>
              <a:gd name="T48" fmla="*/ 20246 w 20873"/>
              <a:gd name="T49" fmla="*/ 2956 h 5902"/>
              <a:gd name="T50" fmla="*/ 17923 w 20873"/>
              <a:gd name="T51" fmla="*/ 1423 h 5902"/>
              <a:gd name="T52" fmla="*/ 19738 w 20873"/>
              <a:gd name="T53" fmla="*/ 1597 h 5902"/>
              <a:gd name="T54" fmla="*/ 18553 w 20873"/>
              <a:gd name="T55" fmla="*/ 0 h 5902"/>
              <a:gd name="T56" fmla="*/ 16806 w 20873"/>
              <a:gd name="T57" fmla="*/ 2634 h 5902"/>
              <a:gd name="T58" fmla="*/ 19231 w 20873"/>
              <a:gd name="T59" fmla="*/ 4464 h 5902"/>
              <a:gd name="T60" fmla="*/ 17141 w 20873"/>
              <a:gd name="T61" fmla="*/ 4160 h 5902"/>
              <a:gd name="T62" fmla="*/ 18573 w 20873"/>
              <a:gd name="T63" fmla="*/ 5902 h 5902"/>
              <a:gd name="T64" fmla="*/ 20246 w 20873"/>
              <a:gd name="T65" fmla="*/ 2956 h 5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873" h="5902">
                <a:moveTo>
                  <a:pt x="8257" y="11"/>
                </a:moveTo>
                <a:cubicBezTo>
                  <a:pt x="8160" y="11"/>
                  <a:pt x="8117" y="69"/>
                  <a:pt x="8081" y="152"/>
                </a:cubicBezTo>
                <a:cubicBezTo>
                  <a:pt x="5817" y="5389"/>
                  <a:pt x="5627" y="5803"/>
                  <a:pt x="5627" y="5803"/>
                </a:cubicBezTo>
                <a:cubicBezTo>
                  <a:pt x="6910" y="5803"/>
                  <a:pt x="6910" y="5803"/>
                  <a:pt x="6910" y="5803"/>
                </a:cubicBezTo>
                <a:cubicBezTo>
                  <a:pt x="7177" y="5146"/>
                  <a:pt x="7177" y="5146"/>
                  <a:pt x="7177" y="5146"/>
                </a:cubicBezTo>
                <a:cubicBezTo>
                  <a:pt x="9110" y="5146"/>
                  <a:pt x="9110" y="5146"/>
                  <a:pt x="9110" y="5146"/>
                </a:cubicBezTo>
                <a:cubicBezTo>
                  <a:pt x="9378" y="5803"/>
                  <a:pt x="9378" y="5803"/>
                  <a:pt x="9378" y="5803"/>
                </a:cubicBezTo>
                <a:cubicBezTo>
                  <a:pt x="10887" y="5803"/>
                  <a:pt x="10887" y="5803"/>
                  <a:pt x="10887" y="5803"/>
                </a:cubicBezTo>
                <a:cubicBezTo>
                  <a:pt x="10887" y="5803"/>
                  <a:pt x="10758" y="5534"/>
                  <a:pt x="8433" y="152"/>
                </a:cubicBezTo>
                <a:cubicBezTo>
                  <a:pt x="8397" y="69"/>
                  <a:pt x="8354" y="11"/>
                  <a:pt x="8257" y="11"/>
                </a:cubicBezTo>
                <a:moveTo>
                  <a:pt x="7585" y="4144"/>
                </a:moveTo>
                <a:cubicBezTo>
                  <a:pt x="8142" y="2773"/>
                  <a:pt x="8142" y="2773"/>
                  <a:pt x="8142" y="2773"/>
                </a:cubicBezTo>
                <a:cubicBezTo>
                  <a:pt x="8701" y="4144"/>
                  <a:pt x="8701" y="4144"/>
                  <a:pt x="8701" y="4144"/>
                </a:cubicBezTo>
                <a:lnTo>
                  <a:pt x="7585" y="4144"/>
                </a:lnTo>
                <a:close/>
                <a:moveTo>
                  <a:pt x="14666" y="3172"/>
                </a:moveTo>
                <a:cubicBezTo>
                  <a:pt x="15107" y="2908"/>
                  <a:pt x="15441" y="2447"/>
                  <a:pt x="15441" y="1786"/>
                </a:cubicBezTo>
                <a:cubicBezTo>
                  <a:pt x="15441" y="1267"/>
                  <a:pt x="15234" y="839"/>
                  <a:pt x="14874" y="550"/>
                </a:cubicBezTo>
                <a:cubicBezTo>
                  <a:pt x="14509" y="256"/>
                  <a:pt x="14087" y="97"/>
                  <a:pt x="13224" y="97"/>
                </a:cubicBezTo>
                <a:cubicBezTo>
                  <a:pt x="11378" y="97"/>
                  <a:pt x="11378" y="97"/>
                  <a:pt x="11378" y="97"/>
                </a:cubicBezTo>
                <a:cubicBezTo>
                  <a:pt x="11378" y="5803"/>
                  <a:pt x="11378" y="5803"/>
                  <a:pt x="11378" y="5803"/>
                </a:cubicBezTo>
                <a:cubicBezTo>
                  <a:pt x="12742" y="5803"/>
                  <a:pt x="12742" y="5803"/>
                  <a:pt x="12742" y="5803"/>
                </a:cubicBezTo>
                <a:cubicBezTo>
                  <a:pt x="12742" y="3679"/>
                  <a:pt x="12742" y="3679"/>
                  <a:pt x="12742" y="3679"/>
                </a:cubicBezTo>
                <a:cubicBezTo>
                  <a:pt x="13165" y="3679"/>
                  <a:pt x="13165" y="3679"/>
                  <a:pt x="13165" y="3679"/>
                </a:cubicBezTo>
                <a:cubicBezTo>
                  <a:pt x="13625" y="3679"/>
                  <a:pt x="13857" y="3854"/>
                  <a:pt x="14050" y="4317"/>
                </a:cubicBezTo>
                <a:cubicBezTo>
                  <a:pt x="14213" y="4709"/>
                  <a:pt x="14328" y="5174"/>
                  <a:pt x="14478" y="5803"/>
                </a:cubicBezTo>
                <a:cubicBezTo>
                  <a:pt x="15999" y="5803"/>
                  <a:pt x="15999" y="5803"/>
                  <a:pt x="15999" y="5803"/>
                </a:cubicBezTo>
                <a:cubicBezTo>
                  <a:pt x="15783" y="5156"/>
                  <a:pt x="15675" y="4850"/>
                  <a:pt x="15513" y="4394"/>
                </a:cubicBezTo>
                <a:cubicBezTo>
                  <a:pt x="15291" y="3770"/>
                  <a:pt x="15022" y="3386"/>
                  <a:pt x="14666" y="3172"/>
                </a:cubicBezTo>
                <a:moveTo>
                  <a:pt x="13794" y="2472"/>
                </a:moveTo>
                <a:cubicBezTo>
                  <a:pt x="13629" y="2599"/>
                  <a:pt x="13416" y="2639"/>
                  <a:pt x="13033" y="2639"/>
                </a:cubicBezTo>
                <a:cubicBezTo>
                  <a:pt x="12742" y="2639"/>
                  <a:pt x="12742" y="2639"/>
                  <a:pt x="12742" y="2639"/>
                </a:cubicBezTo>
                <a:cubicBezTo>
                  <a:pt x="12742" y="2639"/>
                  <a:pt x="12739" y="1118"/>
                  <a:pt x="12742" y="1118"/>
                </a:cubicBezTo>
                <a:cubicBezTo>
                  <a:pt x="13033" y="1118"/>
                  <a:pt x="13033" y="1118"/>
                  <a:pt x="13033" y="1118"/>
                </a:cubicBezTo>
                <a:cubicBezTo>
                  <a:pt x="13433" y="1118"/>
                  <a:pt x="13632" y="1162"/>
                  <a:pt x="13793" y="1284"/>
                </a:cubicBezTo>
                <a:cubicBezTo>
                  <a:pt x="13977" y="1424"/>
                  <a:pt x="14059" y="1634"/>
                  <a:pt x="14059" y="1877"/>
                </a:cubicBezTo>
                <a:cubicBezTo>
                  <a:pt x="14059" y="2142"/>
                  <a:pt x="13967" y="2337"/>
                  <a:pt x="13794" y="2472"/>
                </a:cubicBezTo>
                <a:moveTo>
                  <a:pt x="2567" y="2515"/>
                </a:moveTo>
                <a:cubicBezTo>
                  <a:pt x="250" y="197"/>
                  <a:pt x="250" y="197"/>
                  <a:pt x="250" y="197"/>
                </a:cubicBezTo>
                <a:cubicBezTo>
                  <a:pt x="180" y="128"/>
                  <a:pt x="110" y="79"/>
                  <a:pt x="0" y="79"/>
                </a:cubicBezTo>
                <a:cubicBezTo>
                  <a:pt x="0" y="5803"/>
                  <a:pt x="0" y="5803"/>
                  <a:pt x="0" y="5803"/>
                </a:cubicBezTo>
                <a:cubicBezTo>
                  <a:pt x="1191" y="5803"/>
                  <a:pt x="1191" y="5803"/>
                  <a:pt x="1191" y="5803"/>
                </a:cubicBezTo>
                <a:cubicBezTo>
                  <a:pt x="1191" y="3066"/>
                  <a:pt x="1191" y="3066"/>
                  <a:pt x="1191" y="3066"/>
                </a:cubicBezTo>
                <a:cubicBezTo>
                  <a:pt x="2567" y="4442"/>
                  <a:pt x="2567" y="4442"/>
                  <a:pt x="2567" y="4442"/>
                </a:cubicBezTo>
                <a:cubicBezTo>
                  <a:pt x="3944" y="3066"/>
                  <a:pt x="3944" y="3066"/>
                  <a:pt x="3944" y="3066"/>
                </a:cubicBezTo>
                <a:cubicBezTo>
                  <a:pt x="3944" y="5803"/>
                  <a:pt x="3944" y="5803"/>
                  <a:pt x="3944" y="5803"/>
                </a:cubicBezTo>
                <a:cubicBezTo>
                  <a:pt x="5135" y="5803"/>
                  <a:pt x="5135" y="5803"/>
                  <a:pt x="5135" y="5803"/>
                </a:cubicBezTo>
                <a:cubicBezTo>
                  <a:pt x="5135" y="79"/>
                  <a:pt x="5135" y="79"/>
                  <a:pt x="5135" y="79"/>
                </a:cubicBezTo>
                <a:cubicBezTo>
                  <a:pt x="5025" y="79"/>
                  <a:pt x="4955" y="128"/>
                  <a:pt x="4885" y="197"/>
                </a:cubicBezTo>
                <a:lnTo>
                  <a:pt x="2567" y="2515"/>
                </a:lnTo>
                <a:close/>
                <a:moveTo>
                  <a:pt x="20246" y="2956"/>
                </a:moveTo>
                <a:cubicBezTo>
                  <a:pt x="19638" y="2378"/>
                  <a:pt x="18535" y="2279"/>
                  <a:pt x="18099" y="1939"/>
                </a:cubicBezTo>
                <a:cubicBezTo>
                  <a:pt x="17928" y="1806"/>
                  <a:pt x="17867" y="1610"/>
                  <a:pt x="17923" y="1423"/>
                </a:cubicBezTo>
                <a:cubicBezTo>
                  <a:pt x="17992" y="1191"/>
                  <a:pt x="18223" y="1039"/>
                  <a:pt x="18562" y="1039"/>
                </a:cubicBezTo>
                <a:cubicBezTo>
                  <a:pt x="19029" y="1039"/>
                  <a:pt x="19448" y="1252"/>
                  <a:pt x="19738" y="1597"/>
                </a:cubicBezTo>
                <a:cubicBezTo>
                  <a:pt x="20517" y="782"/>
                  <a:pt x="20517" y="782"/>
                  <a:pt x="20517" y="782"/>
                </a:cubicBezTo>
                <a:cubicBezTo>
                  <a:pt x="20058" y="294"/>
                  <a:pt x="19325" y="0"/>
                  <a:pt x="18553" y="0"/>
                </a:cubicBezTo>
                <a:cubicBezTo>
                  <a:pt x="17653" y="0"/>
                  <a:pt x="16974" y="435"/>
                  <a:pt x="16671" y="1129"/>
                </a:cubicBezTo>
                <a:cubicBezTo>
                  <a:pt x="16436" y="1668"/>
                  <a:pt x="16517" y="2230"/>
                  <a:pt x="16806" y="2634"/>
                </a:cubicBezTo>
                <a:cubicBezTo>
                  <a:pt x="17365" y="3416"/>
                  <a:pt x="18545" y="3440"/>
                  <a:pt x="19056" y="3841"/>
                </a:cubicBezTo>
                <a:cubicBezTo>
                  <a:pt x="19238" y="3984"/>
                  <a:pt x="19340" y="4215"/>
                  <a:pt x="19231" y="4464"/>
                </a:cubicBezTo>
                <a:cubicBezTo>
                  <a:pt x="19137" y="4682"/>
                  <a:pt x="18900" y="4830"/>
                  <a:pt x="18512" y="4840"/>
                </a:cubicBezTo>
                <a:cubicBezTo>
                  <a:pt x="17974" y="4853"/>
                  <a:pt x="17494" y="4601"/>
                  <a:pt x="17141" y="4160"/>
                </a:cubicBezTo>
                <a:cubicBezTo>
                  <a:pt x="16361" y="4976"/>
                  <a:pt x="16361" y="4976"/>
                  <a:pt x="16361" y="4976"/>
                </a:cubicBezTo>
                <a:cubicBezTo>
                  <a:pt x="16877" y="5601"/>
                  <a:pt x="17645" y="5902"/>
                  <a:pt x="18573" y="5902"/>
                </a:cubicBezTo>
                <a:cubicBezTo>
                  <a:pt x="19475" y="5902"/>
                  <a:pt x="20267" y="5551"/>
                  <a:pt x="20590" y="4803"/>
                </a:cubicBezTo>
                <a:cubicBezTo>
                  <a:pt x="20873" y="4149"/>
                  <a:pt x="20771" y="3454"/>
                  <a:pt x="20246" y="295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2"/>
          </p:nvPr>
        </p:nvSpPr>
        <p:spPr>
          <a:xfrm>
            <a:off x="6516000" y="6537675"/>
            <a:ext cx="3445099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2020 Mars, Incorporated — Confidential</a:t>
            </a:r>
            <a:endParaRPr lang="en-GB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3ACAB3-CA36-4966-8A1D-076772D39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0" i="0" kern="1200">
          <a:solidFill>
            <a:srgbClr val="FF8200"/>
          </a:solidFill>
          <a:latin typeface="+mj-lt"/>
          <a:ea typeface="Centra No1 Extrabold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2400" b="1" kern="1200" spc="0" baseline="0">
          <a:solidFill>
            <a:srgbClr val="3C3C3C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None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271463" algn="l" defTabSz="914400" rtl="0" eaLnBrk="1" latinLnBrk="0" hangingPunct="1">
        <a:lnSpc>
          <a:spcPct val="90000"/>
        </a:lnSpc>
        <a:spcBef>
          <a:spcPts val="400"/>
        </a:spcBef>
        <a:buClr>
          <a:schemeClr val="accent2"/>
        </a:buClr>
        <a:buFont typeface="Mars Centra" pitchFamily="2" charset="0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90000"/>
        </a:lnSpc>
        <a:spcBef>
          <a:spcPts val="2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2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591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993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11">
          <p15:clr>
            <a:srgbClr val="F26B43"/>
          </p15:clr>
        </p15:guide>
        <p15:guide id="33" orient="horz" pos="4194">
          <p15:clr>
            <a:srgbClr val="F26B43"/>
          </p15:clr>
        </p15:guide>
        <p15:guide id="34" orient="horz" pos="3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 hidden="1"/>
          <p:cNvGrpSpPr/>
          <p:nvPr userDrawn="1"/>
        </p:nvGrpSpPr>
        <p:grpSpPr>
          <a:xfrm>
            <a:off x="500063" y="-209550"/>
            <a:ext cx="11191874" cy="108000"/>
            <a:chOff x="500063" y="-209550"/>
            <a:chExt cx="11191874" cy="47625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00063" y="-209550"/>
              <a:ext cx="0" cy="4762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 userDrawn="1"/>
          </p:nvGrpSpPr>
          <p:grpSpPr>
            <a:xfrm>
              <a:off x="1376693" y="-209550"/>
              <a:ext cx="61119" cy="476250"/>
              <a:chOff x="1366837" y="-209550"/>
              <a:chExt cx="61119" cy="476250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314442" y="-209550"/>
              <a:ext cx="61119" cy="476250"/>
              <a:chOff x="1366837" y="-209550"/>
              <a:chExt cx="61119" cy="47625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3252191" y="-209550"/>
              <a:ext cx="61119" cy="476250"/>
              <a:chOff x="1366837" y="-209550"/>
              <a:chExt cx="61119" cy="476250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4189940" y="-209550"/>
              <a:ext cx="61119" cy="476250"/>
              <a:chOff x="1366837" y="-209550"/>
              <a:chExt cx="61119" cy="476250"/>
            </a:xfrm>
          </p:grpSpPr>
          <p:cxnSp>
            <p:nvCxnSpPr>
              <p:cNvPr id="27" name="Straight Connector 26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127689" y="-209550"/>
              <a:ext cx="61119" cy="476250"/>
              <a:chOff x="1366837" y="-209550"/>
              <a:chExt cx="61119" cy="476250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065438" y="-209550"/>
              <a:ext cx="61119" cy="476250"/>
              <a:chOff x="1366837" y="-209550"/>
              <a:chExt cx="61119" cy="47625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7003187" y="-209550"/>
              <a:ext cx="61119" cy="476250"/>
              <a:chOff x="1366837" y="-209550"/>
              <a:chExt cx="61119" cy="476250"/>
            </a:xfrm>
          </p:grpSpPr>
          <p:cxnSp>
            <p:nvCxnSpPr>
              <p:cNvPr id="36" name="Straight Connector 35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940936" y="-209550"/>
              <a:ext cx="61119" cy="476250"/>
              <a:chOff x="1366837" y="-209550"/>
              <a:chExt cx="61119" cy="476250"/>
            </a:xfrm>
          </p:grpSpPr>
          <p:cxnSp>
            <p:nvCxnSpPr>
              <p:cNvPr id="39" name="Straight Connector 38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8878685" y="-209550"/>
              <a:ext cx="61119" cy="476250"/>
              <a:chOff x="1366837" y="-209550"/>
              <a:chExt cx="61119" cy="476250"/>
            </a:xfrm>
          </p:grpSpPr>
          <p:cxnSp>
            <p:nvCxnSpPr>
              <p:cNvPr id="42" name="Straight Connector 41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816434" y="-209550"/>
              <a:ext cx="61119" cy="476250"/>
              <a:chOff x="1366837" y="-209550"/>
              <a:chExt cx="61119" cy="476250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754183" y="-209550"/>
              <a:ext cx="61119" cy="476250"/>
              <a:chOff x="1366837" y="-209550"/>
              <a:chExt cx="61119" cy="476250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366837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427956" y="-209550"/>
                <a:ext cx="0" cy="47625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 userDrawn="1"/>
          </p:nvCxnSpPr>
          <p:spPr>
            <a:xfrm>
              <a:off x="11691937" y="-209550"/>
              <a:ext cx="0" cy="4762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296000"/>
            <a:ext cx="11376024" cy="4903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407988" y="6462760"/>
            <a:ext cx="709613" cy="200025"/>
          </a:xfrm>
          <a:custGeom>
            <a:avLst/>
            <a:gdLst>
              <a:gd name="T0" fmla="*/ 8081 w 20873"/>
              <a:gd name="T1" fmla="*/ 152 h 5902"/>
              <a:gd name="T2" fmla="*/ 6910 w 20873"/>
              <a:gd name="T3" fmla="*/ 5803 h 5902"/>
              <a:gd name="T4" fmla="*/ 9110 w 20873"/>
              <a:gd name="T5" fmla="*/ 5146 h 5902"/>
              <a:gd name="T6" fmla="*/ 10887 w 20873"/>
              <a:gd name="T7" fmla="*/ 5803 h 5902"/>
              <a:gd name="T8" fmla="*/ 8257 w 20873"/>
              <a:gd name="T9" fmla="*/ 11 h 5902"/>
              <a:gd name="T10" fmla="*/ 8142 w 20873"/>
              <a:gd name="T11" fmla="*/ 2773 h 5902"/>
              <a:gd name="T12" fmla="*/ 7585 w 20873"/>
              <a:gd name="T13" fmla="*/ 4144 h 5902"/>
              <a:gd name="T14" fmla="*/ 15441 w 20873"/>
              <a:gd name="T15" fmla="*/ 1786 h 5902"/>
              <a:gd name="T16" fmla="*/ 13224 w 20873"/>
              <a:gd name="T17" fmla="*/ 97 h 5902"/>
              <a:gd name="T18" fmla="*/ 11378 w 20873"/>
              <a:gd name="T19" fmla="*/ 5803 h 5902"/>
              <a:gd name="T20" fmla="*/ 12742 w 20873"/>
              <a:gd name="T21" fmla="*/ 3679 h 5902"/>
              <a:gd name="T22" fmla="*/ 14050 w 20873"/>
              <a:gd name="T23" fmla="*/ 4317 h 5902"/>
              <a:gd name="T24" fmla="*/ 15999 w 20873"/>
              <a:gd name="T25" fmla="*/ 5803 h 5902"/>
              <a:gd name="T26" fmla="*/ 14666 w 20873"/>
              <a:gd name="T27" fmla="*/ 3172 h 5902"/>
              <a:gd name="T28" fmla="*/ 13033 w 20873"/>
              <a:gd name="T29" fmla="*/ 2639 h 5902"/>
              <a:gd name="T30" fmla="*/ 12742 w 20873"/>
              <a:gd name="T31" fmla="*/ 1118 h 5902"/>
              <a:gd name="T32" fmla="*/ 13793 w 20873"/>
              <a:gd name="T33" fmla="*/ 1284 h 5902"/>
              <a:gd name="T34" fmla="*/ 13794 w 20873"/>
              <a:gd name="T35" fmla="*/ 2472 h 5902"/>
              <a:gd name="T36" fmla="*/ 250 w 20873"/>
              <a:gd name="T37" fmla="*/ 197 h 5902"/>
              <a:gd name="T38" fmla="*/ 0 w 20873"/>
              <a:gd name="T39" fmla="*/ 5803 h 5902"/>
              <a:gd name="T40" fmla="*/ 1191 w 20873"/>
              <a:gd name="T41" fmla="*/ 3066 h 5902"/>
              <a:gd name="T42" fmla="*/ 3944 w 20873"/>
              <a:gd name="T43" fmla="*/ 3066 h 5902"/>
              <a:gd name="T44" fmla="*/ 5135 w 20873"/>
              <a:gd name="T45" fmla="*/ 5803 h 5902"/>
              <a:gd name="T46" fmla="*/ 4885 w 20873"/>
              <a:gd name="T47" fmla="*/ 197 h 5902"/>
              <a:gd name="T48" fmla="*/ 20246 w 20873"/>
              <a:gd name="T49" fmla="*/ 2956 h 5902"/>
              <a:gd name="T50" fmla="*/ 17923 w 20873"/>
              <a:gd name="T51" fmla="*/ 1423 h 5902"/>
              <a:gd name="T52" fmla="*/ 19738 w 20873"/>
              <a:gd name="T53" fmla="*/ 1597 h 5902"/>
              <a:gd name="T54" fmla="*/ 18553 w 20873"/>
              <a:gd name="T55" fmla="*/ 0 h 5902"/>
              <a:gd name="T56" fmla="*/ 16806 w 20873"/>
              <a:gd name="T57" fmla="*/ 2634 h 5902"/>
              <a:gd name="T58" fmla="*/ 19231 w 20873"/>
              <a:gd name="T59" fmla="*/ 4464 h 5902"/>
              <a:gd name="T60" fmla="*/ 17141 w 20873"/>
              <a:gd name="T61" fmla="*/ 4160 h 5902"/>
              <a:gd name="T62" fmla="*/ 18573 w 20873"/>
              <a:gd name="T63" fmla="*/ 5902 h 5902"/>
              <a:gd name="T64" fmla="*/ 20246 w 20873"/>
              <a:gd name="T65" fmla="*/ 2956 h 5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873" h="5902">
                <a:moveTo>
                  <a:pt x="8257" y="11"/>
                </a:moveTo>
                <a:cubicBezTo>
                  <a:pt x="8160" y="11"/>
                  <a:pt x="8117" y="69"/>
                  <a:pt x="8081" y="152"/>
                </a:cubicBezTo>
                <a:cubicBezTo>
                  <a:pt x="5817" y="5389"/>
                  <a:pt x="5627" y="5803"/>
                  <a:pt x="5627" y="5803"/>
                </a:cubicBezTo>
                <a:cubicBezTo>
                  <a:pt x="6910" y="5803"/>
                  <a:pt x="6910" y="5803"/>
                  <a:pt x="6910" y="5803"/>
                </a:cubicBezTo>
                <a:cubicBezTo>
                  <a:pt x="7177" y="5146"/>
                  <a:pt x="7177" y="5146"/>
                  <a:pt x="7177" y="5146"/>
                </a:cubicBezTo>
                <a:cubicBezTo>
                  <a:pt x="9110" y="5146"/>
                  <a:pt x="9110" y="5146"/>
                  <a:pt x="9110" y="5146"/>
                </a:cubicBezTo>
                <a:cubicBezTo>
                  <a:pt x="9378" y="5803"/>
                  <a:pt x="9378" y="5803"/>
                  <a:pt x="9378" y="5803"/>
                </a:cubicBezTo>
                <a:cubicBezTo>
                  <a:pt x="10887" y="5803"/>
                  <a:pt x="10887" y="5803"/>
                  <a:pt x="10887" y="5803"/>
                </a:cubicBezTo>
                <a:cubicBezTo>
                  <a:pt x="10887" y="5803"/>
                  <a:pt x="10758" y="5534"/>
                  <a:pt x="8433" y="152"/>
                </a:cubicBezTo>
                <a:cubicBezTo>
                  <a:pt x="8397" y="69"/>
                  <a:pt x="8354" y="11"/>
                  <a:pt x="8257" y="11"/>
                </a:cubicBezTo>
                <a:moveTo>
                  <a:pt x="7585" y="4144"/>
                </a:moveTo>
                <a:cubicBezTo>
                  <a:pt x="8142" y="2773"/>
                  <a:pt x="8142" y="2773"/>
                  <a:pt x="8142" y="2773"/>
                </a:cubicBezTo>
                <a:cubicBezTo>
                  <a:pt x="8701" y="4144"/>
                  <a:pt x="8701" y="4144"/>
                  <a:pt x="8701" y="4144"/>
                </a:cubicBezTo>
                <a:lnTo>
                  <a:pt x="7585" y="4144"/>
                </a:lnTo>
                <a:close/>
                <a:moveTo>
                  <a:pt x="14666" y="3172"/>
                </a:moveTo>
                <a:cubicBezTo>
                  <a:pt x="15107" y="2908"/>
                  <a:pt x="15441" y="2447"/>
                  <a:pt x="15441" y="1786"/>
                </a:cubicBezTo>
                <a:cubicBezTo>
                  <a:pt x="15441" y="1267"/>
                  <a:pt x="15234" y="839"/>
                  <a:pt x="14874" y="550"/>
                </a:cubicBezTo>
                <a:cubicBezTo>
                  <a:pt x="14509" y="256"/>
                  <a:pt x="14087" y="97"/>
                  <a:pt x="13224" y="97"/>
                </a:cubicBezTo>
                <a:cubicBezTo>
                  <a:pt x="11378" y="97"/>
                  <a:pt x="11378" y="97"/>
                  <a:pt x="11378" y="97"/>
                </a:cubicBezTo>
                <a:cubicBezTo>
                  <a:pt x="11378" y="5803"/>
                  <a:pt x="11378" y="5803"/>
                  <a:pt x="11378" y="5803"/>
                </a:cubicBezTo>
                <a:cubicBezTo>
                  <a:pt x="12742" y="5803"/>
                  <a:pt x="12742" y="5803"/>
                  <a:pt x="12742" y="5803"/>
                </a:cubicBezTo>
                <a:cubicBezTo>
                  <a:pt x="12742" y="3679"/>
                  <a:pt x="12742" y="3679"/>
                  <a:pt x="12742" y="3679"/>
                </a:cubicBezTo>
                <a:cubicBezTo>
                  <a:pt x="13165" y="3679"/>
                  <a:pt x="13165" y="3679"/>
                  <a:pt x="13165" y="3679"/>
                </a:cubicBezTo>
                <a:cubicBezTo>
                  <a:pt x="13625" y="3679"/>
                  <a:pt x="13857" y="3854"/>
                  <a:pt x="14050" y="4317"/>
                </a:cubicBezTo>
                <a:cubicBezTo>
                  <a:pt x="14213" y="4709"/>
                  <a:pt x="14328" y="5174"/>
                  <a:pt x="14478" y="5803"/>
                </a:cubicBezTo>
                <a:cubicBezTo>
                  <a:pt x="15999" y="5803"/>
                  <a:pt x="15999" y="5803"/>
                  <a:pt x="15999" y="5803"/>
                </a:cubicBezTo>
                <a:cubicBezTo>
                  <a:pt x="15783" y="5156"/>
                  <a:pt x="15675" y="4850"/>
                  <a:pt x="15513" y="4394"/>
                </a:cubicBezTo>
                <a:cubicBezTo>
                  <a:pt x="15291" y="3770"/>
                  <a:pt x="15022" y="3386"/>
                  <a:pt x="14666" y="3172"/>
                </a:cubicBezTo>
                <a:moveTo>
                  <a:pt x="13794" y="2472"/>
                </a:moveTo>
                <a:cubicBezTo>
                  <a:pt x="13629" y="2599"/>
                  <a:pt x="13416" y="2639"/>
                  <a:pt x="13033" y="2639"/>
                </a:cubicBezTo>
                <a:cubicBezTo>
                  <a:pt x="12742" y="2639"/>
                  <a:pt x="12742" y="2639"/>
                  <a:pt x="12742" y="2639"/>
                </a:cubicBezTo>
                <a:cubicBezTo>
                  <a:pt x="12742" y="2639"/>
                  <a:pt x="12739" y="1118"/>
                  <a:pt x="12742" y="1118"/>
                </a:cubicBezTo>
                <a:cubicBezTo>
                  <a:pt x="13033" y="1118"/>
                  <a:pt x="13033" y="1118"/>
                  <a:pt x="13033" y="1118"/>
                </a:cubicBezTo>
                <a:cubicBezTo>
                  <a:pt x="13433" y="1118"/>
                  <a:pt x="13632" y="1162"/>
                  <a:pt x="13793" y="1284"/>
                </a:cubicBezTo>
                <a:cubicBezTo>
                  <a:pt x="13977" y="1424"/>
                  <a:pt x="14059" y="1634"/>
                  <a:pt x="14059" y="1877"/>
                </a:cubicBezTo>
                <a:cubicBezTo>
                  <a:pt x="14059" y="2142"/>
                  <a:pt x="13967" y="2337"/>
                  <a:pt x="13794" y="2472"/>
                </a:cubicBezTo>
                <a:moveTo>
                  <a:pt x="2567" y="2515"/>
                </a:moveTo>
                <a:cubicBezTo>
                  <a:pt x="250" y="197"/>
                  <a:pt x="250" y="197"/>
                  <a:pt x="250" y="197"/>
                </a:cubicBezTo>
                <a:cubicBezTo>
                  <a:pt x="180" y="128"/>
                  <a:pt x="110" y="79"/>
                  <a:pt x="0" y="79"/>
                </a:cubicBezTo>
                <a:cubicBezTo>
                  <a:pt x="0" y="5803"/>
                  <a:pt x="0" y="5803"/>
                  <a:pt x="0" y="5803"/>
                </a:cubicBezTo>
                <a:cubicBezTo>
                  <a:pt x="1191" y="5803"/>
                  <a:pt x="1191" y="5803"/>
                  <a:pt x="1191" y="5803"/>
                </a:cubicBezTo>
                <a:cubicBezTo>
                  <a:pt x="1191" y="3066"/>
                  <a:pt x="1191" y="3066"/>
                  <a:pt x="1191" y="3066"/>
                </a:cubicBezTo>
                <a:cubicBezTo>
                  <a:pt x="2567" y="4442"/>
                  <a:pt x="2567" y="4442"/>
                  <a:pt x="2567" y="4442"/>
                </a:cubicBezTo>
                <a:cubicBezTo>
                  <a:pt x="3944" y="3066"/>
                  <a:pt x="3944" y="3066"/>
                  <a:pt x="3944" y="3066"/>
                </a:cubicBezTo>
                <a:cubicBezTo>
                  <a:pt x="3944" y="5803"/>
                  <a:pt x="3944" y="5803"/>
                  <a:pt x="3944" y="5803"/>
                </a:cubicBezTo>
                <a:cubicBezTo>
                  <a:pt x="5135" y="5803"/>
                  <a:pt x="5135" y="5803"/>
                  <a:pt x="5135" y="5803"/>
                </a:cubicBezTo>
                <a:cubicBezTo>
                  <a:pt x="5135" y="79"/>
                  <a:pt x="5135" y="79"/>
                  <a:pt x="5135" y="79"/>
                </a:cubicBezTo>
                <a:cubicBezTo>
                  <a:pt x="5025" y="79"/>
                  <a:pt x="4955" y="128"/>
                  <a:pt x="4885" y="197"/>
                </a:cubicBezTo>
                <a:lnTo>
                  <a:pt x="2567" y="2515"/>
                </a:lnTo>
                <a:close/>
                <a:moveTo>
                  <a:pt x="20246" y="2956"/>
                </a:moveTo>
                <a:cubicBezTo>
                  <a:pt x="19638" y="2378"/>
                  <a:pt x="18535" y="2279"/>
                  <a:pt x="18099" y="1939"/>
                </a:cubicBezTo>
                <a:cubicBezTo>
                  <a:pt x="17928" y="1806"/>
                  <a:pt x="17867" y="1610"/>
                  <a:pt x="17923" y="1423"/>
                </a:cubicBezTo>
                <a:cubicBezTo>
                  <a:pt x="17992" y="1191"/>
                  <a:pt x="18223" y="1039"/>
                  <a:pt x="18562" y="1039"/>
                </a:cubicBezTo>
                <a:cubicBezTo>
                  <a:pt x="19029" y="1039"/>
                  <a:pt x="19448" y="1252"/>
                  <a:pt x="19738" y="1597"/>
                </a:cubicBezTo>
                <a:cubicBezTo>
                  <a:pt x="20517" y="782"/>
                  <a:pt x="20517" y="782"/>
                  <a:pt x="20517" y="782"/>
                </a:cubicBezTo>
                <a:cubicBezTo>
                  <a:pt x="20058" y="294"/>
                  <a:pt x="19325" y="0"/>
                  <a:pt x="18553" y="0"/>
                </a:cubicBezTo>
                <a:cubicBezTo>
                  <a:pt x="17653" y="0"/>
                  <a:pt x="16974" y="435"/>
                  <a:pt x="16671" y="1129"/>
                </a:cubicBezTo>
                <a:cubicBezTo>
                  <a:pt x="16436" y="1668"/>
                  <a:pt x="16517" y="2230"/>
                  <a:pt x="16806" y="2634"/>
                </a:cubicBezTo>
                <a:cubicBezTo>
                  <a:pt x="17365" y="3416"/>
                  <a:pt x="18545" y="3440"/>
                  <a:pt x="19056" y="3841"/>
                </a:cubicBezTo>
                <a:cubicBezTo>
                  <a:pt x="19238" y="3984"/>
                  <a:pt x="19340" y="4215"/>
                  <a:pt x="19231" y="4464"/>
                </a:cubicBezTo>
                <a:cubicBezTo>
                  <a:pt x="19137" y="4682"/>
                  <a:pt x="18900" y="4830"/>
                  <a:pt x="18512" y="4840"/>
                </a:cubicBezTo>
                <a:cubicBezTo>
                  <a:pt x="17974" y="4853"/>
                  <a:pt x="17494" y="4601"/>
                  <a:pt x="17141" y="4160"/>
                </a:cubicBezTo>
                <a:cubicBezTo>
                  <a:pt x="16361" y="4976"/>
                  <a:pt x="16361" y="4976"/>
                  <a:pt x="16361" y="4976"/>
                </a:cubicBezTo>
                <a:cubicBezTo>
                  <a:pt x="16877" y="5601"/>
                  <a:pt x="17645" y="5902"/>
                  <a:pt x="18573" y="5902"/>
                </a:cubicBezTo>
                <a:cubicBezTo>
                  <a:pt x="19475" y="5902"/>
                  <a:pt x="20267" y="5551"/>
                  <a:pt x="20590" y="4803"/>
                </a:cubicBezTo>
                <a:cubicBezTo>
                  <a:pt x="20873" y="4149"/>
                  <a:pt x="20771" y="3454"/>
                  <a:pt x="20246" y="295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220A4-CF64-49B8-AADE-2A19636768B2}"/>
              </a:ext>
            </a:extLst>
          </p:cNvPr>
          <p:cNvSpPr/>
          <p:nvPr userDrawn="1"/>
        </p:nvSpPr>
        <p:spPr>
          <a:xfrm>
            <a:off x="8705088" y="6456861"/>
            <a:ext cx="3172968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US" sz="800"/>
              <a:t>Copyright © 2020 Mars, Incorporated — Confidential — </a:t>
            </a:r>
            <a:fld id="{776F50ED-5AF9-40A5-99CC-6FCE1A8F5B41}" type="slidenum">
              <a:rPr lang="en-US" sz="1000" b="1" smtClean="0"/>
              <a:pPr algn="r"/>
              <a:t>‹#›</a:t>
            </a:fld>
            <a:endParaRPr lang="en-US" sz="900" b="1"/>
          </a:p>
        </p:txBody>
      </p:sp>
    </p:spTree>
    <p:extLst>
      <p:ext uri="{BB962C8B-B14F-4D97-AF65-F5344CB8AC3E}">
        <p14:creationId xmlns:p14="http://schemas.microsoft.com/office/powerpoint/2010/main" val="8049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Centra No1 Extrabold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2400" b="1" kern="1200" spc="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None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271463" algn="l" defTabSz="914400" rtl="0" eaLnBrk="1" latinLnBrk="0" hangingPunct="1">
        <a:lnSpc>
          <a:spcPct val="90000"/>
        </a:lnSpc>
        <a:spcBef>
          <a:spcPts val="400"/>
        </a:spcBef>
        <a:buClr>
          <a:schemeClr val="accent2"/>
        </a:buClr>
        <a:buFont typeface="Mars Centra" pitchFamily="2" charset="0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90000"/>
        </a:lnSpc>
        <a:spcBef>
          <a:spcPts val="2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2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591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993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11">
          <p15:clr>
            <a:srgbClr val="F26B43"/>
          </p15:clr>
        </p15:guide>
        <p15:guide id="33" orient="horz" pos="4194">
          <p15:clr>
            <a:srgbClr val="F26B43"/>
          </p15:clr>
        </p15:guide>
        <p15:guide id="34" orient="horz" pos="3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team.effem.com/:x:/s/MDG-MPNEuropeActivationMSTeams/EWmPRwrvtmdHm2y-SSpJf9sBnN9YPptGmTnu0KnSW0sOSg?e=5y9yQ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092-360A-48C4-85DF-FF9DA794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88" y="1886529"/>
            <a:ext cx="10639424" cy="1717962"/>
          </a:xfrm>
        </p:spPr>
        <p:txBody>
          <a:bodyPr/>
          <a:lstStyle/>
          <a:p>
            <a:r>
              <a:rPr lang="en-US" sz="3200" dirty="0"/>
              <a:t>NLAG and PIPE Materials </a:t>
            </a:r>
            <a:br>
              <a:rPr lang="en-US" sz="3200" dirty="0"/>
            </a:br>
            <a:r>
              <a:rPr lang="en-US" sz="3200" dirty="0"/>
              <a:t>General &amp; </a:t>
            </a:r>
            <a:br>
              <a:rPr lang="en-US" sz="3200" dirty="0"/>
            </a:br>
            <a:r>
              <a:rPr lang="en-US" sz="3200" dirty="0"/>
              <a:t>Plant Level Data Creation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C1E-420F-44D4-ABDB-D3E2F40C3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3ACAB3-CA36-4966-8A1D-076772D39D8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42BC-E260-4F0F-8298-0D52F966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135676"/>
            <a:ext cx="11376024" cy="866922"/>
          </a:xfrm>
        </p:spPr>
        <p:txBody>
          <a:bodyPr/>
          <a:lstStyle/>
          <a:p>
            <a:r>
              <a:rPr lang="en-US" dirty="0"/>
              <a:t>PIPE Materials – Plant Extension </a:t>
            </a:r>
            <a:r>
              <a:rPr lang="en-US" u="sng" dirty="0"/>
              <a:t>Global</a:t>
            </a:r>
            <a:r>
              <a:rPr lang="en-US" dirty="0"/>
              <a:t> Scenario rule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039F-2A51-45BD-90DF-3399FC687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3ACAB3-CA36-4966-8A1D-076772D39D8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9B74B-6F4E-41A3-BB96-E2EF933594FD}"/>
              </a:ext>
            </a:extLst>
          </p:cNvPr>
          <p:cNvSpPr txBox="1"/>
          <p:nvPr/>
        </p:nvSpPr>
        <p:spPr>
          <a:xfrm>
            <a:off x="297152" y="519606"/>
            <a:ext cx="11894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details including existing AEP &amp; AAP extensions and comparison: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PIPE plant extension rules reco_online.v2.xlsx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Yellow fields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will be defaulted, Profit Center &amp; MRP Controller will be set blank but editable. (Responsible: TBC by Cluster)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MRP 1-4 and Plant Data 1-2 Views will be opened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Storage Locations &amp; QM Views won’t be opened.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2E9C0-1B91-4596-BAD9-89143B1B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7" y="1357354"/>
            <a:ext cx="11597695" cy="47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2F1-DFCB-463D-A310-D1376ECB966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2509" y="163573"/>
            <a:ext cx="11379200" cy="693738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IN" sz="2800" dirty="0">
                <a:solidFill>
                  <a:srgbClr val="FF8200"/>
                </a:solidFill>
              </a:rPr>
              <a:t>NLAG Creation</a:t>
            </a:r>
            <a:endParaRPr lang="en-US" sz="2800" dirty="0">
              <a:solidFill>
                <a:srgbClr val="FF82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BA68-A4F2-4528-8482-47710071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6" y="1401095"/>
            <a:ext cx="10102645" cy="49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D1BB3-6D46-48AE-B48D-B179B4F090F2}"/>
              </a:ext>
            </a:extLst>
          </p:cNvPr>
          <p:cNvSpPr txBox="1"/>
          <p:nvPr/>
        </p:nvSpPr>
        <p:spPr>
          <a:xfrm>
            <a:off x="332509" y="857311"/>
            <a:ext cx="4483509" cy="458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3000"/>
              </a:lnSpc>
              <a:spcBef>
                <a:spcPct val="0"/>
              </a:spcBef>
              <a:buNone/>
              <a:defRPr sz="2800" b="0" i="0">
                <a:solidFill>
                  <a:srgbClr val="FF8200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 Extrabold"/>
                <a:cs typeface="+mj-cs"/>
              </a:rPr>
              <a:t>Basic Data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3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AF8F8-CE5D-4C2D-8698-D274FE5DE5CB}"/>
              </a:ext>
            </a:extLst>
          </p:cNvPr>
          <p:cNvSpPr txBox="1"/>
          <p:nvPr/>
        </p:nvSpPr>
        <p:spPr>
          <a:xfrm>
            <a:off x="347725" y="368787"/>
            <a:ext cx="10551333" cy="400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83000"/>
              </a:lnSpc>
              <a:spcBef>
                <a:spcPct val="0"/>
              </a:spcBef>
              <a:buNone/>
              <a:defRPr sz="2400" b="0" i="0" u="sng">
                <a:solidFill>
                  <a:srgbClr val="FF8200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 Extrabold"/>
                <a:cs typeface="+mj-cs"/>
              </a:rPr>
              <a:t>Descriptions and Size &amp; Dimensions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CF33F-595E-439C-AA73-31ED2B33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5" y="969521"/>
            <a:ext cx="10090172" cy="49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8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E48EE-6111-4329-8C99-71D11A83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5" y="931129"/>
            <a:ext cx="11006075" cy="5366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6E6DC-8FC6-4AA6-BB0F-089BCA976896}"/>
              </a:ext>
            </a:extLst>
          </p:cNvPr>
          <p:cNvSpPr txBox="1"/>
          <p:nvPr/>
        </p:nvSpPr>
        <p:spPr>
          <a:xfrm>
            <a:off x="347725" y="368787"/>
            <a:ext cx="10551333" cy="400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83000"/>
              </a:lnSpc>
              <a:spcBef>
                <a:spcPct val="0"/>
              </a:spcBef>
              <a:buNone/>
              <a:defRPr sz="2400" b="0" i="0" u="sng">
                <a:solidFill>
                  <a:srgbClr val="FF8200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 Extrabold"/>
                <a:cs typeface="+mj-cs"/>
              </a:rPr>
              <a:t>Regional codes  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 Extrabold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9AE1A-9464-4028-95F7-393F08603115}"/>
              </a:ext>
            </a:extLst>
          </p:cNvPr>
          <p:cNvSpPr/>
          <p:nvPr/>
        </p:nvSpPr>
        <p:spPr>
          <a:xfrm>
            <a:off x="2625213" y="5796290"/>
            <a:ext cx="3470787" cy="380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CBA6-8A9E-4E34-88C5-094C639F4813}"/>
              </a:ext>
            </a:extLst>
          </p:cNvPr>
          <p:cNvSpPr/>
          <p:nvPr/>
        </p:nvSpPr>
        <p:spPr>
          <a:xfrm>
            <a:off x="838200" y="2939932"/>
            <a:ext cx="3470787" cy="380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9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42BC-E260-4F0F-8298-0D52F966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NLAG Materials – Plant Extension </a:t>
            </a:r>
            <a:r>
              <a:rPr lang="en-US" u="sng" dirty="0"/>
              <a:t>Global</a:t>
            </a:r>
            <a:r>
              <a:rPr lang="en-US" dirty="0"/>
              <a:t> Scenario rules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039F-2A51-45BD-90DF-3399FC687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3ACAB3-CA36-4966-8A1D-076772D39D8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9B74B-6F4E-41A3-BB96-E2EF933594FD}"/>
              </a:ext>
            </a:extLst>
          </p:cNvPr>
          <p:cNvSpPr txBox="1"/>
          <p:nvPr/>
        </p:nvSpPr>
        <p:spPr>
          <a:xfrm>
            <a:off x="297153" y="770242"/>
            <a:ext cx="118948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recommendation is built based on the study done for PNE factories.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MRP 1-4 and Plant Data 1-2 Views will be opened for all. QM view will be opened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with NLAG POMT 7 NAKE Scenario. (Quality team using for annual recipe checks).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They won’t be extended to Warehouses and Storage Locations.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4A4E08-775C-465B-83A8-B87C373B9CE4}"/>
              </a:ext>
            </a:extLst>
          </p:cNvPr>
          <p:cNvGrpSpPr/>
          <p:nvPr/>
        </p:nvGrpSpPr>
        <p:grpSpPr>
          <a:xfrm>
            <a:off x="481013" y="2144362"/>
            <a:ext cx="11303000" cy="3425471"/>
            <a:chOff x="481013" y="2144362"/>
            <a:chExt cx="11303000" cy="34254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2E64B8-466F-41AE-A3C7-580ED6E9B89E}"/>
                </a:ext>
              </a:extLst>
            </p:cNvPr>
            <p:cNvGrpSpPr/>
            <p:nvPr/>
          </p:nvGrpSpPr>
          <p:grpSpPr>
            <a:xfrm>
              <a:off x="481013" y="2144362"/>
              <a:ext cx="11303000" cy="3425471"/>
              <a:chOff x="534843" y="1885743"/>
              <a:chExt cx="11303000" cy="342547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8FA2A60-8BEA-4E48-A23C-BDCE68832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4843" y="1919143"/>
                <a:ext cx="7981950" cy="33337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D0CC890-ECA7-46BC-9757-3BE1EF356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7067" y="1909907"/>
                <a:ext cx="1456170" cy="32529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67310D-82C0-40DF-9DC4-9B1EAD7324CF}"/>
                  </a:ext>
                </a:extLst>
              </p:cNvPr>
              <p:cNvSpPr txBox="1"/>
              <p:nvPr/>
            </p:nvSpPr>
            <p:spPr>
              <a:xfrm>
                <a:off x="7892681" y="1900669"/>
                <a:ext cx="11850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NLAG POMT1 Pack Phantom (PALE)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63B29-B5A3-4B92-8F11-5C0AF17CC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3237" y="1907763"/>
                <a:ext cx="1348508" cy="32529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D29BA3E-71A3-46D4-8D5D-F9FB1FB19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5528" y="2207658"/>
                <a:ext cx="878074" cy="304523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4FD2A-656A-4D00-B74E-574622254810}"/>
                  </a:ext>
                </a:extLst>
              </p:cNvPr>
              <p:cNvSpPr txBox="1"/>
              <p:nvPr/>
            </p:nvSpPr>
            <p:spPr>
              <a:xfrm>
                <a:off x="9228779" y="1903144"/>
                <a:ext cx="11850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NLAG POMT4 Sub recipe (SREC)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E4AB89E-F005-45FC-BF42-85611D4EB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9335" y="1909905"/>
                <a:ext cx="1348508" cy="32529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613654-C826-49E6-A497-9B470B1DC756}"/>
                  </a:ext>
                </a:extLst>
              </p:cNvPr>
              <p:cNvSpPr txBox="1"/>
              <p:nvPr/>
            </p:nvSpPr>
            <p:spPr>
              <a:xfrm>
                <a:off x="10539928" y="1885743"/>
                <a:ext cx="11850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NLAG POMT7 NAKE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3586C39-EABE-48B0-A5BA-9B71C56E2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9335" y="2216891"/>
                <a:ext cx="878074" cy="304523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147A79-B2D1-4E55-903D-2710DFDAEE2C}"/>
                  </a:ext>
                </a:extLst>
              </p:cNvPr>
              <p:cNvSpPr txBox="1"/>
              <p:nvPr/>
            </p:nvSpPr>
            <p:spPr>
              <a:xfrm>
                <a:off x="7610764" y="4972660"/>
                <a:ext cx="375664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1                                        4                                     7 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+mn-cs"/>
                  </a:rPr>
                  <a:t> 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966D20-1E91-49DE-8BDD-8EC904CC8157}"/>
                </a:ext>
              </a:extLst>
            </p:cNvPr>
            <p:cNvSpPr txBox="1"/>
            <p:nvPr/>
          </p:nvSpPr>
          <p:spPr>
            <a:xfrm>
              <a:off x="7643986" y="4411968"/>
              <a:ext cx="375664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4DEF83-EC31-423F-970C-014DB9A05B6F}"/>
                </a:ext>
              </a:extLst>
            </p:cNvPr>
            <p:cNvSpPr txBox="1"/>
            <p:nvPr/>
          </p:nvSpPr>
          <p:spPr>
            <a:xfrm>
              <a:off x="8597475" y="4364182"/>
              <a:ext cx="268612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To be set by Plant (007 for PNE)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8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4CD6-240C-4752-BECE-6B7E97E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164190"/>
            <a:ext cx="11545887" cy="866922"/>
          </a:xfrm>
        </p:spPr>
        <p:txBody>
          <a:bodyPr/>
          <a:lstStyle/>
          <a:p>
            <a:r>
              <a:rPr lang="en-US" sz="2800" dirty="0"/>
              <a:t>Material Types to be reviewed for Global Scenario </a:t>
            </a:r>
            <a:r>
              <a:rPr lang="en-US" dirty="0"/>
              <a:t>creation </a:t>
            </a:r>
            <a:r>
              <a:rPr lang="en-US" sz="2800" dirty="0"/>
              <a:t>for General and/or Plant &amp; Sales Org Data creations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FA55-1041-482D-8283-1C21B017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2020 Mars, Incorporated — Confidential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7CBF0-BC6E-415C-BFAF-2BC049672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3ACAB3-CA36-4966-8A1D-076772D39D8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0EC69-59FD-48FE-9548-F1F5DDB8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88648"/>
            <a:ext cx="11201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2F1-DFCB-463D-A310-D1376ECB966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723" y="265471"/>
            <a:ext cx="8180388" cy="693738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IN" sz="2800" dirty="0">
                <a:solidFill>
                  <a:srgbClr val="FF8200"/>
                </a:solidFill>
              </a:rPr>
              <a:t>PIPE Creation</a:t>
            </a:r>
            <a:endParaRPr lang="en-US" sz="2800" dirty="0">
              <a:solidFill>
                <a:srgbClr val="FF82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D1BB3-6D46-48AE-B48D-B179B4F090F2}"/>
              </a:ext>
            </a:extLst>
          </p:cNvPr>
          <p:cNvSpPr txBox="1"/>
          <p:nvPr/>
        </p:nvSpPr>
        <p:spPr>
          <a:xfrm>
            <a:off x="250723" y="870286"/>
            <a:ext cx="4483509" cy="458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3000"/>
              </a:lnSpc>
              <a:spcBef>
                <a:spcPct val="0"/>
              </a:spcBef>
              <a:buNone/>
              <a:defRPr sz="2800" b="0" i="0">
                <a:solidFill>
                  <a:srgbClr val="FF8200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 Extrabold"/>
                <a:cs typeface="+mj-cs"/>
              </a:rPr>
              <a:t>Basic Data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 Extrabold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57F86-3E29-46EF-8709-49B1660F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329258"/>
            <a:ext cx="11354474" cy="52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AF8F8-CE5D-4C2D-8698-D274FE5DE5CB}"/>
              </a:ext>
            </a:extLst>
          </p:cNvPr>
          <p:cNvSpPr txBox="1"/>
          <p:nvPr/>
        </p:nvSpPr>
        <p:spPr>
          <a:xfrm>
            <a:off x="347725" y="368787"/>
            <a:ext cx="10551333" cy="400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83000"/>
              </a:lnSpc>
              <a:spcBef>
                <a:spcPct val="0"/>
              </a:spcBef>
              <a:buNone/>
              <a:defRPr sz="2400" b="0" i="0" u="sng">
                <a:solidFill>
                  <a:srgbClr val="FF8200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 Extrabold"/>
                <a:cs typeface="+mj-cs"/>
              </a:rPr>
              <a:t>Descriptions and Size &amp; Dimensions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BA85E-F87D-4DFE-A99E-6AD899D3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5" y="911635"/>
            <a:ext cx="11071207" cy="53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B6E6DC-8FC6-4AA6-BB0F-089BCA976896}"/>
              </a:ext>
            </a:extLst>
          </p:cNvPr>
          <p:cNvSpPr txBox="1"/>
          <p:nvPr/>
        </p:nvSpPr>
        <p:spPr>
          <a:xfrm>
            <a:off x="285750" y="323175"/>
            <a:ext cx="10551333" cy="400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83000"/>
              </a:lnSpc>
              <a:spcBef>
                <a:spcPct val="0"/>
              </a:spcBef>
              <a:buNone/>
              <a:defRPr sz="2400" b="0" i="0" u="sng">
                <a:solidFill>
                  <a:srgbClr val="FF8200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 Extrabold"/>
                <a:cs typeface="+mj-cs"/>
              </a:rPr>
              <a:t>Regional codes  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 Extrabold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ED7B8-9BE9-4645-A07A-E2887D16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51042"/>
            <a:ext cx="11342234" cy="5535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A95C8-8B07-44C5-B362-6A5BD5A29991}"/>
              </a:ext>
            </a:extLst>
          </p:cNvPr>
          <p:cNvSpPr/>
          <p:nvPr/>
        </p:nvSpPr>
        <p:spPr>
          <a:xfrm>
            <a:off x="781665" y="3067665"/>
            <a:ext cx="3937819" cy="20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690394"/>
      </p:ext>
    </p:extLst>
  </p:cSld>
  <p:clrMapOvr>
    <a:masterClrMapping/>
  </p:clrMapOvr>
</p:sld>
</file>

<file path=ppt/theme/theme1.xml><?xml version="1.0" encoding="utf-8"?>
<a:theme xmlns:a="http://schemas.openxmlformats.org/drawingml/2006/main" name="Mars-dec18">
  <a:themeElements>
    <a:clrScheme name="Custom 34">
      <a:dk1>
        <a:srgbClr val="3C3C3C"/>
      </a:dk1>
      <a:lt1>
        <a:srgbClr val="FFFFFF"/>
      </a:lt1>
      <a:dk2>
        <a:srgbClr val="0000A0"/>
      </a:dk2>
      <a:lt2>
        <a:srgbClr val="FFFFFF"/>
      </a:lt2>
      <a:accent1>
        <a:srgbClr val="0000A0"/>
      </a:accent1>
      <a:accent2>
        <a:srgbClr val="00D7B9"/>
      </a:accent2>
      <a:accent3>
        <a:srgbClr val="FFDC00"/>
      </a:accent3>
      <a:accent4>
        <a:srgbClr val="9600FF"/>
      </a:accent4>
      <a:accent5>
        <a:srgbClr val="FF8200"/>
      </a:accent5>
      <a:accent6>
        <a:srgbClr val="A6DB00"/>
      </a:accent6>
      <a:hlink>
        <a:srgbClr val="00D7B9"/>
      </a:hlink>
      <a:folHlink>
        <a:srgbClr val="FFDC00"/>
      </a:folHlink>
    </a:clrScheme>
    <a:fontScheme name="Arial-Blac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200" dirty="0">
            <a:solidFill>
              <a:schemeClr val="tx2"/>
            </a:solidFill>
          </a:defRPr>
        </a:defPPr>
      </a:lstStyle>
    </a:txDef>
  </a:objectDefaults>
  <a:extraClrSchemeLst/>
  <a:custClrLst>
    <a:custClr name="Mars Blue">
      <a:srgbClr val="0000A0"/>
    </a:custClr>
    <a:custClr name="Mars Green">
      <a:srgbClr val="00D7B9"/>
    </a:custClr>
    <a:custClr name="Mars Yellow">
      <a:srgbClr val="FFDC00"/>
    </a:custClr>
    <a:custClr name="Sky Blue">
      <a:srgbClr val="00DCFA"/>
    </a:custClr>
    <a:custClr name="Fresh Green">
      <a:srgbClr val="A6DB00"/>
    </a:custClr>
    <a:custClr name="Deep Purple">
      <a:srgbClr val="9600FF"/>
    </a:custClr>
    <a:custClr name="Electric Pink">
      <a:srgbClr val="FF329F"/>
    </a:custClr>
    <a:custClr name="Spicy Red">
      <a:srgbClr val="FF3C14"/>
    </a:custClr>
    <a:custClr name="Zesty Orange">
      <a:srgbClr val="FF8200"/>
    </a:custClr>
    <a:custClr name="Dark Gray">
      <a:srgbClr val="3C3C3C"/>
    </a:custClr>
  </a:custClrLst>
  <a:extLst>
    <a:ext uri="{05A4C25C-085E-4340-85A3-A5531E510DB2}">
      <thm15:themeFamily xmlns:thm15="http://schemas.microsoft.com/office/thememl/2012/main" name="Presentation1" id="{19961615-49CD-49AD-A0FE-991D6EF681E8}" vid="{79A2202D-550F-48F3-BD60-F41C12850260}"/>
    </a:ext>
  </a:extLst>
</a:theme>
</file>

<file path=ppt/theme/theme2.xml><?xml version="1.0" encoding="utf-8"?>
<a:theme xmlns:a="http://schemas.openxmlformats.org/drawingml/2006/main" name="1_Mars-dec18">
  <a:themeElements>
    <a:clrScheme name="Custom 34">
      <a:dk1>
        <a:srgbClr val="3C3C3C"/>
      </a:dk1>
      <a:lt1>
        <a:srgbClr val="FFFFFF"/>
      </a:lt1>
      <a:dk2>
        <a:srgbClr val="0000A0"/>
      </a:dk2>
      <a:lt2>
        <a:srgbClr val="FFFFFF"/>
      </a:lt2>
      <a:accent1>
        <a:srgbClr val="0000A0"/>
      </a:accent1>
      <a:accent2>
        <a:srgbClr val="00D7B9"/>
      </a:accent2>
      <a:accent3>
        <a:srgbClr val="FFDC00"/>
      </a:accent3>
      <a:accent4>
        <a:srgbClr val="9600FF"/>
      </a:accent4>
      <a:accent5>
        <a:srgbClr val="FF8200"/>
      </a:accent5>
      <a:accent6>
        <a:srgbClr val="A6DB00"/>
      </a:accent6>
      <a:hlink>
        <a:srgbClr val="00D7B9"/>
      </a:hlink>
      <a:folHlink>
        <a:srgbClr val="FFDC00"/>
      </a:folHlink>
    </a:clrScheme>
    <a:fontScheme name="Mars Centra">
      <a:majorFont>
        <a:latin typeface="Mars Centra Extrabold"/>
        <a:ea typeface=""/>
        <a:cs typeface=""/>
      </a:majorFont>
      <a:minorFont>
        <a:latin typeface="Mars Cent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200" dirty="0">
            <a:solidFill>
              <a:schemeClr val="tx2"/>
            </a:solidFill>
          </a:defRPr>
        </a:defPPr>
      </a:lstStyle>
    </a:txDef>
  </a:objectDefaults>
  <a:extraClrSchemeLst/>
  <a:custClrLst>
    <a:custClr name="Mars Blue">
      <a:srgbClr val="0000A0"/>
    </a:custClr>
    <a:custClr name="Mars Green">
      <a:srgbClr val="00D7B9"/>
    </a:custClr>
    <a:custClr name="Mars Yellow">
      <a:srgbClr val="FFDC00"/>
    </a:custClr>
    <a:custClr name="Sky Blue">
      <a:srgbClr val="00DCFA"/>
    </a:custClr>
    <a:custClr name="Fresh Green">
      <a:srgbClr val="A6DB00"/>
    </a:custClr>
    <a:custClr name="Deep Purple">
      <a:srgbClr val="9600FF"/>
    </a:custClr>
    <a:custClr name="Electric Pink">
      <a:srgbClr val="FF329F"/>
    </a:custClr>
    <a:custClr name="Spicy Red">
      <a:srgbClr val="FF3C14"/>
    </a:custClr>
    <a:custClr name="Zesty Orange">
      <a:srgbClr val="FF8200"/>
    </a:custClr>
    <a:custClr name="Dark Gray">
      <a:srgbClr val="3C3C3C"/>
    </a:custClr>
  </a:custClrLst>
  <a:extLst>
    <a:ext uri="{05A4C25C-085E-4340-85A3-A5531E510DB2}">
      <thm15:themeFamily xmlns:thm15="http://schemas.microsoft.com/office/thememl/2012/main" name="Connecting FDSS &amp; Guggenheim for Enterprise Financial Performance Measures v3.19.pptx" id="{7599FE83-A6EC-4F3D-B53F-6DD9FE1FBBE4}" vid="{0B6EAFC9-FB6A-4AB9-92F5-20797C4FC6C1}"/>
    </a:ext>
  </a:extLst>
</a:theme>
</file>

<file path=ppt/theme/themeOverride1.xml><?xml version="1.0" encoding="utf-8"?>
<a:themeOverride xmlns:a="http://schemas.openxmlformats.org/drawingml/2006/main">
  <a:clrScheme name="Custom 34">
    <a:dk1>
      <a:srgbClr val="3C3C3C"/>
    </a:dk1>
    <a:lt1>
      <a:srgbClr val="FFFFFF"/>
    </a:lt1>
    <a:dk2>
      <a:srgbClr val="0000A0"/>
    </a:dk2>
    <a:lt2>
      <a:srgbClr val="FFFFFF"/>
    </a:lt2>
    <a:accent1>
      <a:srgbClr val="0000A0"/>
    </a:accent1>
    <a:accent2>
      <a:srgbClr val="00D7B9"/>
    </a:accent2>
    <a:accent3>
      <a:srgbClr val="FFDC00"/>
    </a:accent3>
    <a:accent4>
      <a:srgbClr val="9600FF"/>
    </a:accent4>
    <a:accent5>
      <a:srgbClr val="FF8200"/>
    </a:accent5>
    <a:accent6>
      <a:srgbClr val="A6DB00"/>
    </a:accent6>
    <a:hlink>
      <a:srgbClr val="00D7B9"/>
    </a:hlink>
    <a:folHlink>
      <a:srgbClr val="FFD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0572EDA12264C8679B17DC6B05950" ma:contentTypeVersion="19" ma:contentTypeDescription="Create a new document." ma:contentTypeScope="" ma:versionID="3a1e16d98bf867358c902f8bb68aa45c">
  <xsd:schema xmlns:xsd="http://www.w3.org/2001/XMLSchema" xmlns:xs="http://www.w3.org/2001/XMLSchema" xmlns:p="http://schemas.microsoft.com/office/2006/metadata/properties" xmlns:ns2="2ba72706-e9f7-4256-9779-abe1cda6895c" xmlns:ns3="d7885bcc-874a-4691-ac6e-c3e66381ceb9" targetNamespace="http://schemas.microsoft.com/office/2006/metadata/properties" ma:root="true" ma:fieldsID="ad3a4ebd5d8153ea41b91ef24f076245" ns2:_="" ns3:_="">
    <xsd:import namespace="2ba72706-e9f7-4256-9779-abe1cda6895c"/>
    <xsd:import namespace="d7885bcc-874a-4691-ac6e-c3e66381ce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FileCreatedby" minOccurs="0"/>
                <xsd:element ref="ns2:Purposeor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72706-e9f7-4256-9779-abe1cda6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82a8648-6b9d-42b8-a641-c896e6ef1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FileCreatedby" ma:index="24" nillable="true" ma:displayName="File Created by" ma:description="The author of original file " ma:format="Dropdown" ma:list="UserInfo" ma:SharePointGroup="0" ma:internalName="FileCre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rposeorContent" ma:index="25" nillable="true" ma:displayName="Purpose or Content" ma:description="Description of Purpose or Content" ma:format="Dropdown" ma:internalName="PurposeorContent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85bcc-874a-4691-ac6e-c3e66381ce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9c823e6-0a5b-4813-9680-ecb80efb296c}" ma:internalName="TaxCatchAll" ma:showField="CatchAllData" ma:web="d7885bcc-874a-4691-ac6e-c3e66381ce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a72706-e9f7-4256-9779-abe1cda6895c">
      <Terms xmlns="http://schemas.microsoft.com/office/infopath/2007/PartnerControls"/>
    </lcf76f155ced4ddcb4097134ff3c332f>
    <TaxCatchAll xmlns="d7885bcc-874a-4691-ac6e-c3e66381ceb9" xsi:nil="true"/>
    <PurposeorContent xmlns="2ba72706-e9f7-4256-9779-abe1cda6895c" xsi:nil="true"/>
    <FileCreatedby xmlns="2ba72706-e9f7-4256-9779-abe1cda6895c">
      <UserInfo>
        <DisplayName/>
        <AccountId xsi:nil="true"/>
        <AccountType/>
      </UserInfo>
    </FileCreatedby>
    <SharedWithUsers xmlns="d7885bcc-874a-4691-ac6e-c3e66381ceb9">
      <UserInfo>
        <DisplayName>Sun, Jessica</DisplayName>
        <AccountId>61</AccountId>
        <AccountType/>
      </UserInfo>
      <UserInfo>
        <DisplayName>Gaur, Dharamveer (Contractor)</DisplayName>
        <AccountId>33</AccountId>
        <AccountType/>
      </UserInfo>
      <UserInfo>
        <DisplayName>Lahiri, Arpita (Contractor)</DisplayName>
        <AccountId>393</AccountId>
        <AccountType/>
      </UserInfo>
      <UserInfo>
        <DisplayName>Venna, Venu (Contractor)</DisplayName>
        <AccountId>654</AccountId>
        <AccountType/>
      </UserInfo>
      <UserInfo>
        <DisplayName>Doragolla, Mallesham</DisplayName>
        <AccountId>1395</AccountId>
        <AccountType/>
      </UserInfo>
      <UserInfo>
        <DisplayName>Xu, Mickael (Contractor)</DisplayName>
        <AccountId>1381</AccountId>
        <AccountType/>
      </UserInfo>
      <UserInfo>
        <DisplayName>Roynath, Namranil (Contractor)</DisplayName>
        <AccountId>49</AccountId>
        <AccountType/>
      </UserInfo>
      <UserInfo>
        <DisplayName>Mondal, Mahtab (Contractor)</DisplayName>
        <AccountId>376</AccountId>
        <AccountType/>
      </UserInfo>
      <UserInfo>
        <DisplayName>Kubik, Aleksandra (Contractor)</DisplayName>
        <AccountId>374</AccountId>
        <AccountType/>
      </UserInfo>
      <UserInfo>
        <DisplayName>Peddi, Gowtham Kumar (Contractor)</DisplayName>
        <AccountId>733</AccountId>
        <AccountType/>
      </UserInfo>
      <UserInfo>
        <DisplayName>Pudakhe, Vikee (Contractor)</DisplayName>
        <AccountId>908</AccountId>
        <AccountType/>
      </UserInfo>
      <UserInfo>
        <DisplayName>Inchara, T (Contractor)</DisplayName>
        <AccountId>896</AccountId>
        <AccountType/>
      </UserInfo>
      <UserInfo>
        <DisplayName>Bukkapatnam, Sandilya (Contractor)</DisplayName>
        <AccountId>1242</AccountId>
        <AccountType/>
      </UserInfo>
      <UserInfo>
        <DisplayName>Vaishali, Mane (Contractor)</DisplayName>
        <AccountId>1388</AccountId>
        <AccountType/>
      </UserInfo>
      <UserInfo>
        <DisplayName>Srivastava, Prakhar (Contractor)</DisplayName>
        <AccountId>82</AccountId>
        <AccountType/>
      </UserInfo>
      <UserInfo>
        <DisplayName>Kalar, Prajakta (Contractor)</DisplayName>
        <AccountId>800</AccountId>
        <AccountType/>
      </UserInfo>
      <UserInfo>
        <DisplayName>Mukherjee, Kakali (Contractor)</DisplayName>
        <AccountId>461</AccountId>
        <AccountType/>
      </UserInfo>
      <UserInfo>
        <DisplayName>Plummer, A.J.</DisplayName>
        <AccountId>57</AccountId>
        <AccountType/>
      </UserInfo>
      <UserInfo>
        <DisplayName>Chatterjee, Souvik (Contractor)</DisplayName>
        <AccountId>681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F88E6-F167-48B8-A599-668847579F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a72706-e9f7-4256-9779-abe1cda6895c"/>
    <ds:schemaRef ds:uri="d7885bcc-874a-4691-ac6e-c3e66381c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ECD24E-7D49-4C60-8C84-539F9F2AB91B}">
  <ds:schemaRefs>
    <ds:schemaRef ds:uri="http://schemas.microsoft.com/office/2006/metadata/properties"/>
    <ds:schemaRef ds:uri="http://schemas.microsoft.com/office/infopath/2007/PartnerControls"/>
    <ds:schemaRef ds:uri="2ba72706-e9f7-4256-9779-abe1cda6895c"/>
    <ds:schemaRef ds:uri="d7885bcc-874a-4691-ac6e-c3e66381ceb9"/>
  </ds:schemaRefs>
</ds:datastoreItem>
</file>

<file path=customXml/itemProps3.xml><?xml version="1.0" encoding="utf-8"?>
<ds:datastoreItem xmlns:ds="http://schemas.openxmlformats.org/officeDocument/2006/customXml" ds:itemID="{106F4DC2-E94F-43F6-9074-CF134510AF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17136</TotalTime>
  <Words>237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Mars-dec18</vt:lpstr>
      <vt:lpstr>1_Mars-dec18</vt:lpstr>
      <vt:lpstr>NLAG and PIPE Materials  General &amp;  Plant Level Data Creation </vt:lpstr>
      <vt:lpstr>NLAG Creation</vt:lpstr>
      <vt:lpstr>PowerPoint Presentation</vt:lpstr>
      <vt:lpstr>PowerPoint Presentation</vt:lpstr>
      <vt:lpstr>NLAG Materials – Plant Extension Global Scenario rules</vt:lpstr>
      <vt:lpstr>Material Types to be reviewed for Global Scenario creation for General and/or Plant &amp; Sales Org Data creations</vt:lpstr>
      <vt:lpstr>PIPE Creation</vt:lpstr>
      <vt:lpstr>PowerPoint Presentation</vt:lpstr>
      <vt:lpstr>PowerPoint Presentation</vt:lpstr>
      <vt:lpstr>PIPE Materials – Plant Extension Global Scenario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NLAG and PIPE Materials  General &amp;  Plant Level Data Creation</dc:title>
  <dc:creator>Bulucu, Eser</dc:creator>
  <cp:lastModifiedBy>Daimary, Bapan (Cognizant)</cp:lastModifiedBy>
  <cp:revision>5</cp:revision>
  <dcterms:created xsi:type="dcterms:W3CDTF">2023-01-31T14:11:49Z</dcterms:created>
  <dcterms:modified xsi:type="dcterms:W3CDTF">2024-01-21T16:58:27Z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0x0101004740572EDA12264C8679B17DC6B05950</vt:lpwstr>
  </property>
  <property fmtid="{D5CDD505-2E9C-101B-9397-08002B2CF9AE}" pid="3" name="MediaServiceImageTags">
    <vt:lpwstr/>
  </property>
</Properties>
</file>