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147" r:id="rId5"/>
  </p:sldMasterIdLst>
  <p:notesMasterIdLst>
    <p:notesMasterId r:id="rId26"/>
  </p:notesMasterIdLst>
  <p:sldIdLst>
    <p:sldId id="257" r:id="rId6"/>
    <p:sldId id="380" r:id="rId7"/>
    <p:sldId id="933" r:id="rId8"/>
    <p:sldId id="809" r:id="rId9"/>
    <p:sldId id="961" r:id="rId10"/>
    <p:sldId id="948" r:id="rId11"/>
    <p:sldId id="951" r:id="rId12"/>
    <p:sldId id="952" r:id="rId13"/>
    <p:sldId id="962" r:id="rId14"/>
    <p:sldId id="949" r:id="rId15"/>
    <p:sldId id="934" r:id="rId16"/>
    <p:sldId id="947" r:id="rId17"/>
    <p:sldId id="944" r:id="rId18"/>
    <p:sldId id="942" r:id="rId19"/>
    <p:sldId id="932" r:id="rId20"/>
    <p:sldId id="793" r:id="rId21"/>
    <p:sldId id="956" r:id="rId22"/>
    <p:sldId id="960" r:id="rId23"/>
    <p:sldId id="821" r:id="rId24"/>
    <p:sldId id="7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913DD"/>
    <a:srgbClr val="EB5FA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90B46-7126-4EC4-D47E-CCC057574740}" v="43" dt="2024-01-22T07:23:02.929"/>
    <p1510:client id="{F7600A3D-C8DA-589D-47BD-34D2E0867949}" v="135" dt="2024-01-22T07:19:47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chara, T (Contractor)" userId="S::t.inchara@effem.com::8002379e-931d-4466-9bc3-587cdc43b75d" providerId="AD" clId="Web-{E2E90B46-7126-4EC4-D47E-CCC057574740}"/>
    <pc:docChg chg="modSld">
      <pc:chgData name="Inchara, T (Contractor)" userId="S::t.inchara@effem.com::8002379e-931d-4466-9bc3-587cdc43b75d" providerId="AD" clId="Web-{E2E90B46-7126-4EC4-D47E-CCC057574740}" dt="2024-01-22T07:22:55.538" v="6"/>
      <pc:docMkLst>
        <pc:docMk/>
      </pc:docMkLst>
      <pc:sldChg chg="modSp">
        <pc:chgData name="Inchara, T (Contractor)" userId="S::t.inchara@effem.com::8002379e-931d-4466-9bc3-587cdc43b75d" providerId="AD" clId="Web-{E2E90B46-7126-4EC4-D47E-CCC057574740}" dt="2024-01-22T07:22:55.538" v="6"/>
        <pc:sldMkLst>
          <pc:docMk/>
          <pc:sldMk cId="3131154977" sldId="380"/>
        </pc:sldMkLst>
        <pc:graphicFrameChg chg="mod modGraphic">
          <ac:chgData name="Inchara, T (Contractor)" userId="S::t.inchara@effem.com::8002379e-931d-4466-9bc3-587cdc43b75d" providerId="AD" clId="Web-{E2E90B46-7126-4EC4-D47E-CCC057574740}" dt="2024-01-22T07:22:55.538" v="6"/>
          <ac:graphicFrameMkLst>
            <pc:docMk/>
            <pc:sldMk cId="3131154977" sldId="380"/>
            <ac:graphicFrameMk id="5" creationId="{5C362F43-DC71-D3C5-FE34-EAE9505CB960}"/>
          </ac:graphicFrameMkLst>
        </pc:graphicFrameChg>
      </pc:sldChg>
    </pc:docChg>
  </pc:docChgLst>
  <pc:docChgLst>
    <pc:chgData name="Pudakhe, Vikee (Contractor)" userId="S::vikee.pudakhe@effem.com::7408dc56-1c2a-4bc3-86c6-d603ad502bc5" providerId="AD" clId="Web-{CB84C72E-2C22-1FE1-8E0E-0DB4C4A76145}"/>
    <pc:docChg chg="modSld">
      <pc:chgData name="Pudakhe, Vikee (Contractor)" userId="S::vikee.pudakhe@effem.com::7408dc56-1c2a-4bc3-86c6-d603ad502bc5" providerId="AD" clId="Web-{CB84C72E-2C22-1FE1-8E0E-0DB4C4A76145}" dt="2023-12-14T10:45:41.897" v="3" actId="20577"/>
      <pc:docMkLst>
        <pc:docMk/>
      </pc:docMkLst>
      <pc:sldChg chg="modSp">
        <pc:chgData name="Pudakhe, Vikee (Contractor)" userId="S::vikee.pudakhe@effem.com::7408dc56-1c2a-4bc3-86c6-d603ad502bc5" providerId="AD" clId="Web-{CB84C72E-2C22-1FE1-8E0E-0DB4C4A76145}" dt="2023-12-14T10:45:41.897" v="3" actId="20577"/>
        <pc:sldMkLst>
          <pc:docMk/>
          <pc:sldMk cId="3969347749" sldId="942"/>
        </pc:sldMkLst>
        <pc:spChg chg="mod">
          <ac:chgData name="Pudakhe, Vikee (Contractor)" userId="S::vikee.pudakhe@effem.com::7408dc56-1c2a-4bc3-86c6-d603ad502bc5" providerId="AD" clId="Web-{CB84C72E-2C22-1FE1-8E0E-0DB4C4A76145}" dt="2023-12-14T10:45:41.897" v="3" actId="20577"/>
          <ac:spMkLst>
            <pc:docMk/>
            <pc:sldMk cId="3969347749" sldId="942"/>
            <ac:spMk id="25" creationId="{1DB9A978-1CA8-41D8-915C-49FA1F1C1785}"/>
          </ac:spMkLst>
        </pc:spChg>
      </pc:sldChg>
    </pc:docChg>
  </pc:docChgLst>
  <pc:docChgLst>
    <pc:chgData name="Pudakhe, Vikee (Contractor)" userId="S::vikee.pudakhe@effem.com::7408dc56-1c2a-4bc3-86c6-d603ad502bc5" providerId="AD" clId="Web-{66B65E9D-ED74-4047-9642-A92CB4902A72}"/>
    <pc:docChg chg="modSld">
      <pc:chgData name="Pudakhe, Vikee (Contractor)" userId="S::vikee.pudakhe@effem.com::7408dc56-1c2a-4bc3-86c6-d603ad502bc5" providerId="AD" clId="Web-{66B65E9D-ED74-4047-9642-A92CB4902A72}" dt="2024-01-04T14:00:47.267" v="9" actId="20577"/>
      <pc:docMkLst>
        <pc:docMk/>
      </pc:docMkLst>
      <pc:sldChg chg="modSp">
        <pc:chgData name="Pudakhe, Vikee (Contractor)" userId="S::vikee.pudakhe@effem.com::7408dc56-1c2a-4bc3-86c6-d603ad502bc5" providerId="AD" clId="Web-{66B65E9D-ED74-4047-9642-A92CB4902A72}" dt="2024-01-04T14:00:47.267" v="9" actId="20577"/>
        <pc:sldMkLst>
          <pc:docMk/>
          <pc:sldMk cId="824369162" sldId="793"/>
        </pc:sldMkLst>
        <pc:graphicFrameChg chg="modGraphic">
          <ac:chgData name="Pudakhe, Vikee (Contractor)" userId="S::vikee.pudakhe@effem.com::7408dc56-1c2a-4bc3-86c6-d603ad502bc5" providerId="AD" clId="Web-{66B65E9D-ED74-4047-9642-A92CB4902A72}" dt="2024-01-04T14:00:47.267" v="9" actId="20577"/>
          <ac:graphicFrameMkLst>
            <pc:docMk/>
            <pc:sldMk cId="824369162" sldId="793"/>
            <ac:graphicFrameMk id="3" creationId="{25593A8C-41A2-42A1-D375-52C51BBF75AF}"/>
          </ac:graphicFrameMkLst>
        </pc:graphicFrameChg>
      </pc:sldChg>
    </pc:docChg>
  </pc:docChgLst>
  <pc:docChgLst>
    <pc:chgData name="Inchara, T (Contractor)" userId="8002379e-931d-4466-9bc3-587cdc43b75d" providerId="ADAL" clId="{52A93185-D6B7-4B46-92C6-4480B99A4ACB}"/>
    <pc:docChg chg="modSld">
      <pc:chgData name="Inchara, T (Contractor)" userId="8002379e-931d-4466-9bc3-587cdc43b75d" providerId="ADAL" clId="{52A93185-D6B7-4B46-92C6-4480B99A4ACB}" dt="2024-01-04T14:07:59.043" v="140" actId="14100"/>
      <pc:docMkLst>
        <pc:docMk/>
      </pc:docMkLst>
      <pc:sldChg chg="modSp mod">
        <pc:chgData name="Inchara, T (Contractor)" userId="8002379e-931d-4466-9bc3-587cdc43b75d" providerId="ADAL" clId="{52A93185-D6B7-4B46-92C6-4480B99A4ACB}" dt="2024-01-04T14:07:17.193" v="93" actId="20577"/>
        <pc:sldMkLst>
          <pc:docMk/>
          <pc:sldMk cId="3131154977" sldId="380"/>
        </pc:sldMkLst>
        <pc:graphicFrameChg chg="modGraphic">
          <ac:chgData name="Inchara, T (Contractor)" userId="8002379e-931d-4466-9bc3-587cdc43b75d" providerId="ADAL" clId="{52A93185-D6B7-4B46-92C6-4480B99A4ACB}" dt="2024-01-04T14:07:17.193" v="93" actId="20577"/>
          <ac:graphicFrameMkLst>
            <pc:docMk/>
            <pc:sldMk cId="3131154977" sldId="380"/>
            <ac:graphicFrameMk id="5" creationId="{5C362F43-DC71-D3C5-FE34-EAE9505CB960}"/>
          </ac:graphicFrameMkLst>
        </pc:graphicFrameChg>
      </pc:sldChg>
      <pc:sldChg chg="modSp mod">
        <pc:chgData name="Inchara, T (Contractor)" userId="8002379e-931d-4466-9bc3-587cdc43b75d" providerId="ADAL" clId="{52A93185-D6B7-4B46-92C6-4480B99A4ACB}" dt="2024-01-04T14:07:59.043" v="140" actId="14100"/>
        <pc:sldMkLst>
          <pc:docMk/>
          <pc:sldMk cId="824369162" sldId="793"/>
        </pc:sldMkLst>
        <pc:graphicFrameChg chg="mod">
          <ac:chgData name="Inchara, T (Contractor)" userId="8002379e-931d-4466-9bc3-587cdc43b75d" providerId="ADAL" clId="{52A93185-D6B7-4B46-92C6-4480B99A4ACB}" dt="2024-01-04T14:07:59.043" v="140" actId="14100"/>
          <ac:graphicFrameMkLst>
            <pc:docMk/>
            <pc:sldMk cId="824369162" sldId="793"/>
            <ac:graphicFrameMk id="3" creationId="{25593A8C-41A2-42A1-D375-52C51BBF75AF}"/>
          </ac:graphicFrameMkLst>
        </pc:graphicFrameChg>
      </pc:sldChg>
    </pc:docChg>
  </pc:docChgLst>
  <pc:docChgLst>
    <pc:chgData name="Inchara, T (Contractor)" userId="S::t.inchara@effem.com::8002379e-931d-4466-9bc3-587cdc43b75d" providerId="AD" clId="Web-{43362172-2791-DF9E-912E-F1B0646C3FB3}"/>
    <pc:docChg chg="modSld">
      <pc:chgData name="Inchara, T (Contractor)" userId="S::t.inchara@effem.com::8002379e-931d-4466-9bc3-587cdc43b75d" providerId="AD" clId="Web-{43362172-2791-DF9E-912E-F1B0646C3FB3}" dt="2023-12-12T15:04:51.833" v="118"/>
      <pc:docMkLst>
        <pc:docMk/>
      </pc:docMkLst>
      <pc:sldChg chg="addSp delSp modSp">
        <pc:chgData name="Inchara, T (Contractor)" userId="S::t.inchara@effem.com::8002379e-931d-4466-9bc3-587cdc43b75d" providerId="AD" clId="Web-{43362172-2791-DF9E-912E-F1B0646C3FB3}" dt="2023-12-12T15:00:39.075" v="18" actId="1076"/>
        <pc:sldMkLst>
          <pc:docMk/>
          <pc:sldMk cId="1776518219" sldId="944"/>
        </pc:sldMkLst>
        <pc:graphicFrameChg chg="add del mod">
          <ac:chgData name="Inchara, T (Contractor)" userId="S::t.inchara@effem.com::8002379e-931d-4466-9bc3-587cdc43b75d" providerId="AD" clId="Web-{43362172-2791-DF9E-912E-F1B0646C3FB3}" dt="2023-12-12T14:59:56.167" v="10"/>
          <ac:graphicFrameMkLst>
            <pc:docMk/>
            <pc:sldMk cId="1776518219" sldId="944"/>
            <ac:graphicFrameMk id="6" creationId="{FD1782C7-9DBB-B524-1B00-6812939368AB}"/>
          </ac:graphicFrameMkLst>
        </pc:graphicFrameChg>
        <pc:graphicFrameChg chg="add mod">
          <ac:chgData name="Inchara, T (Contractor)" userId="S::t.inchara@effem.com::8002379e-931d-4466-9bc3-587cdc43b75d" providerId="AD" clId="Web-{43362172-2791-DF9E-912E-F1B0646C3FB3}" dt="2023-12-12T15:00:39.075" v="18" actId="1076"/>
          <ac:graphicFrameMkLst>
            <pc:docMk/>
            <pc:sldMk cId="1776518219" sldId="944"/>
            <ac:graphicFrameMk id="9" creationId="{1DA88298-8BAF-5398-21E9-5F05CA4E039D}"/>
          </ac:graphicFrameMkLst>
        </pc:graphicFrameChg>
        <pc:picChg chg="del">
          <ac:chgData name="Inchara, T (Contractor)" userId="S::t.inchara@effem.com::8002379e-931d-4466-9bc3-587cdc43b75d" providerId="AD" clId="Web-{43362172-2791-DF9E-912E-F1B0646C3FB3}" dt="2023-12-12T14:58:13.367" v="6"/>
          <ac:picMkLst>
            <pc:docMk/>
            <pc:sldMk cId="1776518219" sldId="944"/>
            <ac:picMk id="8" creationId="{95AA42A6-AFB2-188E-8C36-4820F3A5C12C}"/>
          </ac:picMkLst>
        </pc:picChg>
      </pc:sldChg>
      <pc:sldChg chg="addSp delSp modSp">
        <pc:chgData name="Inchara, T (Contractor)" userId="S::t.inchara@effem.com::8002379e-931d-4466-9bc3-587cdc43b75d" providerId="AD" clId="Web-{43362172-2791-DF9E-912E-F1B0646C3FB3}" dt="2023-12-12T15:04:51.833" v="118"/>
        <pc:sldMkLst>
          <pc:docMk/>
          <pc:sldMk cId="3380549371" sldId="960"/>
        </pc:sldMkLst>
        <pc:graphicFrameChg chg="add mod modGraphic">
          <ac:chgData name="Inchara, T (Contractor)" userId="S::t.inchara@effem.com::8002379e-931d-4466-9bc3-587cdc43b75d" providerId="AD" clId="Web-{43362172-2791-DF9E-912E-F1B0646C3FB3}" dt="2023-12-12T15:01:01.216" v="22"/>
          <ac:graphicFrameMkLst>
            <pc:docMk/>
            <pc:sldMk cId="3380549371" sldId="960"/>
            <ac:graphicFrameMk id="6" creationId="{E6CB9884-EAA4-8150-9D0F-D4239A89062D}"/>
          </ac:graphicFrameMkLst>
        </pc:graphicFrameChg>
        <pc:graphicFrameChg chg="mod modGraphic">
          <ac:chgData name="Inchara, T (Contractor)" userId="S::t.inchara@effem.com::8002379e-931d-4466-9bc3-587cdc43b75d" providerId="AD" clId="Web-{43362172-2791-DF9E-912E-F1B0646C3FB3}" dt="2023-12-12T15:04:51.833" v="118"/>
          <ac:graphicFrameMkLst>
            <pc:docMk/>
            <pc:sldMk cId="3380549371" sldId="960"/>
            <ac:graphicFrameMk id="9" creationId="{2CEC0CCF-4D6D-51F9-491D-AB7E6DF50F03}"/>
          </ac:graphicFrameMkLst>
        </pc:graphicFrameChg>
        <pc:picChg chg="del">
          <ac:chgData name="Inchara, T (Contractor)" userId="S::t.inchara@effem.com::8002379e-931d-4466-9bc3-587cdc43b75d" providerId="AD" clId="Web-{43362172-2791-DF9E-912E-F1B0646C3FB3}" dt="2023-12-12T14:58:28.539" v="9"/>
          <ac:picMkLst>
            <pc:docMk/>
            <pc:sldMk cId="3380549371" sldId="960"/>
            <ac:picMk id="5" creationId="{6B89CABA-5FB4-9307-E131-0798E3577DEA}"/>
          </ac:picMkLst>
        </pc:picChg>
      </pc:sldChg>
      <pc:sldChg chg="addSp delSp modSp">
        <pc:chgData name="Inchara, T (Contractor)" userId="S::t.inchara@effem.com::8002379e-931d-4466-9bc3-587cdc43b75d" providerId="AD" clId="Web-{43362172-2791-DF9E-912E-F1B0646C3FB3}" dt="2023-12-12T15:00:12.261" v="14" actId="1076"/>
        <pc:sldMkLst>
          <pc:docMk/>
          <pc:sldMk cId="1050344439" sldId="961"/>
        </pc:sldMkLst>
        <pc:graphicFrameChg chg="add del mod">
          <ac:chgData name="Inchara, T (Contractor)" userId="S::t.inchara@effem.com::8002379e-931d-4466-9bc3-587cdc43b75d" providerId="AD" clId="Web-{43362172-2791-DF9E-912E-F1B0646C3FB3}" dt="2023-12-12T15:00:02.042" v="12"/>
          <ac:graphicFrameMkLst>
            <pc:docMk/>
            <pc:sldMk cId="1050344439" sldId="961"/>
            <ac:graphicFrameMk id="8" creationId="{91701A70-F67B-2A84-7ADA-D5CC1762CE2D}"/>
          </ac:graphicFrameMkLst>
        </pc:graphicFrameChg>
        <pc:graphicFrameChg chg="add mod">
          <ac:chgData name="Inchara, T (Contractor)" userId="S::t.inchara@effem.com::8002379e-931d-4466-9bc3-587cdc43b75d" providerId="AD" clId="Web-{43362172-2791-DF9E-912E-F1B0646C3FB3}" dt="2023-12-12T15:00:12.261" v="14" actId="1076"/>
          <ac:graphicFrameMkLst>
            <pc:docMk/>
            <pc:sldMk cId="1050344439" sldId="961"/>
            <ac:graphicFrameMk id="11" creationId="{9E7BC1E9-02E1-B7C0-A5C3-A6011D183F41}"/>
          </ac:graphicFrameMkLst>
        </pc:graphicFrameChg>
        <pc:picChg chg="del">
          <ac:chgData name="Inchara, T (Contractor)" userId="S::t.inchara@effem.com::8002379e-931d-4466-9bc3-587cdc43b75d" providerId="AD" clId="Web-{43362172-2791-DF9E-912E-F1B0646C3FB3}" dt="2023-12-12T14:57:36.225" v="0"/>
          <ac:picMkLst>
            <pc:docMk/>
            <pc:sldMk cId="1050344439" sldId="961"/>
            <ac:picMk id="18" creationId="{CBB0D7FB-A3B5-6700-0AD7-F3D008A3C16E}"/>
          </ac:picMkLst>
        </pc:picChg>
      </pc:sldChg>
      <pc:sldChg chg="addSp delSp modSp">
        <pc:chgData name="Inchara, T (Contractor)" userId="S::t.inchara@effem.com::8002379e-931d-4466-9bc3-587cdc43b75d" providerId="AD" clId="Web-{43362172-2791-DF9E-912E-F1B0646C3FB3}" dt="2023-12-12T15:00:23.981" v="16" actId="1076"/>
        <pc:sldMkLst>
          <pc:docMk/>
          <pc:sldMk cId="2046449564" sldId="962"/>
        </pc:sldMkLst>
        <pc:graphicFrameChg chg="add del mod">
          <ac:chgData name="Inchara, T (Contractor)" userId="S::t.inchara@effem.com::8002379e-931d-4466-9bc3-587cdc43b75d" providerId="AD" clId="Web-{43362172-2791-DF9E-912E-F1B0646C3FB3}" dt="2023-12-12T14:59:58.902" v="11"/>
          <ac:graphicFrameMkLst>
            <pc:docMk/>
            <pc:sldMk cId="2046449564" sldId="962"/>
            <ac:graphicFrameMk id="8" creationId="{FF6BF7B9-9ED7-DB66-A296-D195C50CADDB}"/>
          </ac:graphicFrameMkLst>
        </pc:graphicFrameChg>
        <pc:graphicFrameChg chg="add mod">
          <ac:chgData name="Inchara, T (Contractor)" userId="S::t.inchara@effem.com::8002379e-931d-4466-9bc3-587cdc43b75d" providerId="AD" clId="Web-{43362172-2791-DF9E-912E-F1B0646C3FB3}" dt="2023-12-12T15:00:23.981" v="16" actId="1076"/>
          <ac:graphicFrameMkLst>
            <pc:docMk/>
            <pc:sldMk cId="2046449564" sldId="962"/>
            <ac:graphicFrameMk id="11" creationId="{57C53FBA-9C58-D682-552F-84C30A141ECD}"/>
          </ac:graphicFrameMkLst>
        </pc:graphicFrameChg>
        <pc:picChg chg="del">
          <ac:chgData name="Inchara, T (Contractor)" userId="S::t.inchara@effem.com::8002379e-931d-4466-9bc3-587cdc43b75d" providerId="AD" clId="Web-{43362172-2791-DF9E-912E-F1B0646C3FB3}" dt="2023-12-12T14:58:01.742" v="3"/>
          <ac:picMkLst>
            <pc:docMk/>
            <pc:sldMk cId="2046449564" sldId="962"/>
            <ac:picMk id="18" creationId="{47C76EB2-8E3E-1A05-B086-8730118CF8BC}"/>
          </ac:picMkLst>
        </pc:picChg>
      </pc:sldChg>
    </pc:docChg>
  </pc:docChgLst>
  <pc:docChgLst>
    <pc:chgData name="Inchara, T (Contractor)" userId="S::t.inchara@effem.com::8002379e-931d-4466-9bc3-587cdc43b75d" providerId="AD" clId="Web-{F7600A3D-C8DA-589D-47BD-34D2E0867949}"/>
    <pc:docChg chg="modSld">
      <pc:chgData name="Inchara, T (Contractor)" userId="S::t.inchara@effem.com::8002379e-931d-4466-9bc3-587cdc43b75d" providerId="AD" clId="Web-{F7600A3D-C8DA-589D-47BD-34D2E0867949}" dt="2024-01-22T07:19:44.166" v="110"/>
      <pc:docMkLst>
        <pc:docMk/>
      </pc:docMkLst>
      <pc:sldChg chg="modSp">
        <pc:chgData name="Inchara, T (Contractor)" userId="S::t.inchara@effem.com::8002379e-931d-4466-9bc3-587cdc43b75d" providerId="AD" clId="Web-{F7600A3D-C8DA-589D-47BD-34D2E0867949}" dt="2024-01-22T07:19:44.166" v="110"/>
        <pc:sldMkLst>
          <pc:docMk/>
          <pc:sldMk cId="3131154977" sldId="380"/>
        </pc:sldMkLst>
        <pc:graphicFrameChg chg="mod modGraphic">
          <ac:chgData name="Inchara, T (Contractor)" userId="S::t.inchara@effem.com::8002379e-931d-4466-9bc3-587cdc43b75d" providerId="AD" clId="Web-{F7600A3D-C8DA-589D-47BD-34D2E0867949}" dt="2024-01-22T07:19:44.166" v="110"/>
          <ac:graphicFrameMkLst>
            <pc:docMk/>
            <pc:sldMk cId="3131154977" sldId="380"/>
            <ac:graphicFrameMk id="5" creationId="{5C362F43-DC71-D3C5-FE34-EAE9505CB960}"/>
          </ac:graphicFrameMkLst>
        </pc:graphicFrameChg>
      </pc:sldChg>
      <pc:sldChg chg="modSp">
        <pc:chgData name="Inchara, T (Contractor)" userId="S::t.inchara@effem.com::8002379e-931d-4466-9bc3-587cdc43b75d" providerId="AD" clId="Web-{F7600A3D-C8DA-589D-47BD-34D2E0867949}" dt="2024-01-22T07:18:18.178" v="0" actId="20577"/>
        <pc:sldMkLst>
          <pc:docMk/>
          <pc:sldMk cId="3969347749" sldId="942"/>
        </pc:sldMkLst>
        <pc:spChg chg="mod">
          <ac:chgData name="Inchara, T (Contractor)" userId="S::t.inchara@effem.com::8002379e-931d-4466-9bc3-587cdc43b75d" providerId="AD" clId="Web-{F7600A3D-C8DA-589D-47BD-34D2E0867949}" dt="2024-01-22T07:18:18.178" v="0" actId="20577"/>
          <ac:spMkLst>
            <pc:docMk/>
            <pc:sldMk cId="3969347749" sldId="942"/>
            <ac:spMk id="43" creationId="{1ADCAD3D-34E9-5213-B105-C73B87D70E83}"/>
          </ac:spMkLst>
        </pc:spChg>
      </pc:sldChg>
    </pc:docChg>
  </pc:docChgLst>
  <pc:docChgLst>
    <pc:chgData clId="Web-{B4320803-3001-34C3-8733-E03439417545}"/>
    <pc:docChg chg="modSld">
      <pc:chgData name="" userId="" providerId="" clId="Web-{B4320803-3001-34C3-8733-E03439417545}" dt="2024-01-04T14:46:28.678" v="3"/>
      <pc:docMkLst>
        <pc:docMk/>
      </pc:docMkLst>
      <pc:sldChg chg="modSp">
        <pc:chgData name="" userId="" providerId="" clId="Web-{B4320803-3001-34C3-8733-E03439417545}" dt="2024-01-04T14:46:28.678" v="3"/>
        <pc:sldMkLst>
          <pc:docMk/>
          <pc:sldMk cId="3131154977" sldId="380"/>
        </pc:sldMkLst>
        <pc:graphicFrameChg chg="mod modGraphic">
          <ac:chgData name="" userId="" providerId="" clId="Web-{B4320803-3001-34C3-8733-E03439417545}" dt="2024-01-04T14:46:28.678" v="3"/>
          <ac:graphicFrameMkLst>
            <pc:docMk/>
            <pc:sldMk cId="3131154977" sldId="380"/>
            <ac:graphicFrameMk id="5" creationId="{5C362F43-DC71-D3C5-FE34-EAE9505CB960}"/>
          </ac:graphicFrameMkLst>
        </pc:graphicFrameChg>
      </pc:sldChg>
    </pc:docChg>
  </pc:docChgLst>
  <pc:docChgLst>
    <pc:chgData name="Inchara, T (Contractor)" userId="S::t.inchara@effem.com::8002379e-931d-4466-9bc3-587cdc43b75d" providerId="AD" clId="Web-{C00C73EF-8CBD-B59F-7B73-46CD6D365E17}"/>
    <pc:docChg chg="modSld">
      <pc:chgData name="Inchara, T (Contractor)" userId="S::t.inchara@effem.com::8002379e-931d-4466-9bc3-587cdc43b75d" providerId="AD" clId="Web-{C00C73EF-8CBD-B59F-7B73-46CD6D365E17}" dt="2023-12-05T12:13:10.090" v="13"/>
      <pc:docMkLst>
        <pc:docMk/>
      </pc:docMkLst>
      <pc:sldChg chg="modSp">
        <pc:chgData name="Inchara, T (Contractor)" userId="S::t.inchara@effem.com::8002379e-931d-4466-9bc3-587cdc43b75d" providerId="AD" clId="Web-{C00C73EF-8CBD-B59F-7B73-46CD6D365E17}" dt="2023-12-05T12:12:56.293" v="12" actId="20577"/>
        <pc:sldMkLst>
          <pc:docMk/>
          <pc:sldMk cId="3969347749" sldId="942"/>
        </pc:sldMkLst>
        <pc:spChg chg="mod">
          <ac:chgData name="Inchara, T (Contractor)" userId="S::t.inchara@effem.com::8002379e-931d-4466-9bc3-587cdc43b75d" providerId="AD" clId="Web-{C00C73EF-8CBD-B59F-7B73-46CD6D365E17}" dt="2023-12-05T12:12:56.293" v="12" actId="20577"/>
          <ac:spMkLst>
            <pc:docMk/>
            <pc:sldMk cId="3969347749" sldId="942"/>
            <ac:spMk id="41" creationId="{E87F8276-F531-9C3E-16A9-4E9772E9B0C7}"/>
          </ac:spMkLst>
        </pc:spChg>
        <pc:spChg chg="mod">
          <ac:chgData name="Inchara, T (Contractor)" userId="S::t.inchara@effem.com::8002379e-931d-4466-9bc3-587cdc43b75d" providerId="AD" clId="Web-{C00C73EF-8CBD-B59F-7B73-46CD6D365E17}" dt="2023-12-05T12:12:52.418" v="11" actId="20577"/>
          <ac:spMkLst>
            <pc:docMk/>
            <pc:sldMk cId="3969347749" sldId="942"/>
            <ac:spMk id="43" creationId="{1ADCAD3D-34E9-5213-B105-C73B87D70E83}"/>
          </ac:spMkLst>
        </pc:spChg>
      </pc:sldChg>
      <pc:sldChg chg="modSp">
        <pc:chgData name="Inchara, T (Contractor)" userId="S::t.inchara@effem.com::8002379e-931d-4466-9bc3-587cdc43b75d" providerId="AD" clId="Web-{C00C73EF-8CBD-B59F-7B73-46CD6D365E17}" dt="2023-12-05T12:13:10.090" v="13"/>
        <pc:sldMkLst>
          <pc:docMk/>
          <pc:sldMk cId="2046449564" sldId="962"/>
        </pc:sldMkLst>
        <pc:spChg chg="mod">
          <ac:chgData name="Inchara, T (Contractor)" userId="S::t.inchara@effem.com::8002379e-931d-4466-9bc3-587cdc43b75d" providerId="AD" clId="Web-{C00C73EF-8CBD-B59F-7B73-46CD6D365E17}" dt="2023-12-05T12:13:10.090" v="13"/>
          <ac:spMkLst>
            <pc:docMk/>
            <pc:sldMk cId="2046449564" sldId="962"/>
            <ac:spMk id="73" creationId="{C5F7371B-0FF6-333A-5D7D-E8F8543404D2}"/>
          </ac:spMkLst>
        </pc:spChg>
      </pc:sldChg>
    </pc:docChg>
  </pc:docChgLst>
  <pc:docChgLst>
    <pc:chgData name="Inchara, T (Contractor)" userId="S::t.inchara@effem.com::8002379e-931d-4466-9bc3-587cdc43b75d" providerId="AD" clId="Web-{D2BE3F6F-F17C-C5BB-A0EC-DADBB7C361A3}"/>
    <pc:docChg chg="modSld">
      <pc:chgData name="Inchara, T (Contractor)" userId="S::t.inchara@effem.com::8002379e-931d-4466-9bc3-587cdc43b75d" providerId="AD" clId="Web-{D2BE3F6F-F17C-C5BB-A0EC-DADBB7C361A3}" dt="2023-12-05T13:31:09.680" v="22"/>
      <pc:docMkLst>
        <pc:docMk/>
      </pc:docMkLst>
      <pc:sldChg chg="modSp">
        <pc:chgData name="Inchara, T (Contractor)" userId="S::t.inchara@effem.com::8002379e-931d-4466-9bc3-587cdc43b75d" providerId="AD" clId="Web-{D2BE3F6F-F17C-C5BB-A0EC-DADBB7C361A3}" dt="2023-12-05T13:30:26.006" v="19" actId="20577"/>
        <pc:sldMkLst>
          <pc:docMk/>
          <pc:sldMk cId="3969347749" sldId="942"/>
        </pc:sldMkLst>
        <pc:spChg chg="mod">
          <ac:chgData name="Inchara, T (Contractor)" userId="S::t.inchara@effem.com::8002379e-931d-4466-9bc3-587cdc43b75d" providerId="AD" clId="Web-{D2BE3F6F-F17C-C5BB-A0EC-DADBB7C361A3}" dt="2023-12-05T13:30:26.006" v="19" actId="20577"/>
          <ac:spMkLst>
            <pc:docMk/>
            <pc:sldMk cId="3969347749" sldId="942"/>
            <ac:spMk id="21" creationId="{D3561928-A983-A46F-E300-1D2DA52E84F7}"/>
          </ac:spMkLst>
        </pc:spChg>
      </pc:sldChg>
      <pc:sldChg chg="addSp">
        <pc:chgData name="Inchara, T (Contractor)" userId="S::t.inchara@effem.com::8002379e-931d-4466-9bc3-587cdc43b75d" providerId="AD" clId="Web-{D2BE3F6F-F17C-C5BB-A0EC-DADBB7C361A3}" dt="2023-12-05T13:31:09.680" v="22"/>
        <pc:sldMkLst>
          <pc:docMk/>
          <pc:sldMk cId="1776518219" sldId="944"/>
        </pc:sldMkLst>
        <pc:spChg chg="add">
          <ac:chgData name="Inchara, T (Contractor)" userId="S::t.inchara@effem.com::8002379e-931d-4466-9bc3-587cdc43b75d" providerId="AD" clId="Web-{D2BE3F6F-F17C-C5BB-A0EC-DADBB7C361A3}" dt="2023-12-05T13:31:09.680" v="22"/>
          <ac:spMkLst>
            <pc:docMk/>
            <pc:sldMk cId="1776518219" sldId="944"/>
            <ac:spMk id="4" creationId="{58C6E38D-92A9-D867-4AD8-CB47AEDEE6D3}"/>
          </ac:spMkLst>
        </pc:spChg>
      </pc:sldChg>
      <pc:sldChg chg="addSp">
        <pc:chgData name="Inchara, T (Contractor)" userId="S::t.inchara@effem.com::8002379e-931d-4466-9bc3-587cdc43b75d" providerId="AD" clId="Web-{D2BE3F6F-F17C-C5BB-A0EC-DADBB7C361A3}" dt="2023-12-05T13:30:56.211" v="20"/>
        <pc:sldMkLst>
          <pc:docMk/>
          <pc:sldMk cId="1050344439" sldId="961"/>
        </pc:sldMkLst>
        <pc:spChg chg="add">
          <ac:chgData name="Inchara, T (Contractor)" userId="S::t.inchara@effem.com::8002379e-931d-4466-9bc3-587cdc43b75d" providerId="AD" clId="Web-{D2BE3F6F-F17C-C5BB-A0EC-DADBB7C361A3}" dt="2023-12-05T13:30:56.211" v="20"/>
          <ac:spMkLst>
            <pc:docMk/>
            <pc:sldMk cId="1050344439" sldId="961"/>
            <ac:spMk id="3" creationId="{58C6E38D-92A9-D867-4AD8-CB47AEDEE6D3}"/>
          </ac:spMkLst>
        </pc:spChg>
      </pc:sldChg>
      <pc:sldChg chg="addSp">
        <pc:chgData name="Inchara, T (Contractor)" userId="S::t.inchara@effem.com::8002379e-931d-4466-9bc3-587cdc43b75d" providerId="AD" clId="Web-{D2BE3F6F-F17C-C5BB-A0EC-DADBB7C361A3}" dt="2023-12-05T13:31:05.539" v="21"/>
        <pc:sldMkLst>
          <pc:docMk/>
          <pc:sldMk cId="2046449564" sldId="962"/>
        </pc:sldMkLst>
        <pc:spChg chg="add">
          <ac:chgData name="Inchara, T (Contractor)" userId="S::t.inchara@effem.com::8002379e-931d-4466-9bc3-587cdc43b75d" providerId="AD" clId="Web-{D2BE3F6F-F17C-C5BB-A0EC-DADBB7C361A3}" dt="2023-12-05T13:31:05.539" v="21"/>
          <ac:spMkLst>
            <pc:docMk/>
            <pc:sldMk cId="2046449564" sldId="962"/>
            <ac:spMk id="3" creationId="{58C6E38D-92A9-D867-4AD8-CB47AEDEE6D3}"/>
          </ac:spMkLst>
        </pc:spChg>
      </pc:sldChg>
    </pc:docChg>
  </pc:docChgLst>
  <pc:docChgLst>
    <pc:chgData name="Pudakhe, Vikee (Contractor)" userId="S::vikee.pudakhe@effem.com::7408dc56-1c2a-4bc3-86c6-d603ad502bc5" providerId="AD" clId="Web-{56E2EAB2-F932-BAD8-0FAC-C84329CC0624}"/>
    <pc:docChg chg="modSld">
      <pc:chgData name="Pudakhe, Vikee (Contractor)" userId="S::vikee.pudakhe@effem.com::7408dc56-1c2a-4bc3-86c6-d603ad502bc5" providerId="AD" clId="Web-{56E2EAB2-F932-BAD8-0FAC-C84329CC0624}" dt="2023-12-14T10:41:24.701" v="0" actId="14100"/>
      <pc:docMkLst>
        <pc:docMk/>
      </pc:docMkLst>
      <pc:sldChg chg="modSp">
        <pc:chgData name="Pudakhe, Vikee (Contractor)" userId="S::vikee.pudakhe@effem.com::7408dc56-1c2a-4bc3-86c6-d603ad502bc5" providerId="AD" clId="Web-{56E2EAB2-F932-BAD8-0FAC-C84329CC0624}" dt="2023-12-14T10:41:24.701" v="0" actId="14100"/>
        <pc:sldMkLst>
          <pc:docMk/>
          <pc:sldMk cId="2046449564" sldId="962"/>
        </pc:sldMkLst>
        <pc:spChg chg="mod">
          <ac:chgData name="Pudakhe, Vikee (Contractor)" userId="S::vikee.pudakhe@effem.com::7408dc56-1c2a-4bc3-86c6-d603ad502bc5" providerId="AD" clId="Web-{56E2EAB2-F932-BAD8-0FAC-C84329CC0624}" dt="2023-12-14T10:41:24.701" v="0" actId="14100"/>
          <ac:spMkLst>
            <pc:docMk/>
            <pc:sldMk cId="2046449564" sldId="962"/>
            <ac:spMk id="101" creationId="{ED02C9C7-9AEF-3E41-ADA9-13EA660232F9}"/>
          </ac:spMkLst>
        </pc:spChg>
        <pc:cxnChg chg="mod">
          <ac:chgData name="Pudakhe, Vikee (Contractor)" userId="S::vikee.pudakhe@effem.com::7408dc56-1c2a-4bc3-86c6-d603ad502bc5" providerId="AD" clId="Web-{56E2EAB2-F932-BAD8-0FAC-C84329CC0624}" dt="2023-12-14T10:41:24.701" v="0" actId="14100"/>
          <ac:cxnSpMkLst>
            <pc:docMk/>
            <pc:sldMk cId="2046449564" sldId="962"/>
            <ac:cxnSpMk id="57" creationId="{D5CADFDC-F1B8-14DE-0A5F-15BD0AB9C8C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7B3ED-FDBB-4B2E-9B01-F6C10BF7D2E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712070D-68C2-4FD6-B54E-438BA0DBDEFB}">
      <dgm:prSet phldrT="[Text]" custT="1"/>
      <dgm:spPr/>
      <dgm:t>
        <a:bodyPr/>
        <a:lstStyle/>
        <a:p>
          <a:r>
            <a:rPr lang="en-IN" sz="3200"/>
            <a:t>Scenario Description</a:t>
          </a:r>
        </a:p>
      </dgm:t>
    </dgm:pt>
    <dgm:pt modelId="{5F236CB7-3C90-4810-9291-DB54FAA96973}" type="parTrans" cxnId="{A45749CD-80BB-4BC4-A28A-152AC90B43BC}">
      <dgm:prSet/>
      <dgm:spPr/>
      <dgm:t>
        <a:bodyPr/>
        <a:lstStyle/>
        <a:p>
          <a:endParaRPr lang="en-IN"/>
        </a:p>
      </dgm:t>
    </dgm:pt>
    <dgm:pt modelId="{5AF4DE22-E488-43BE-B28D-B9898B9951FD}" type="sibTrans" cxnId="{A45749CD-80BB-4BC4-A28A-152AC90B43BC}">
      <dgm:prSet/>
      <dgm:spPr/>
      <dgm:t>
        <a:bodyPr/>
        <a:lstStyle/>
        <a:p>
          <a:endParaRPr lang="en-IN"/>
        </a:p>
      </dgm:t>
    </dgm:pt>
    <dgm:pt modelId="{9C117808-F6FF-4643-BE3A-4D66E26A9A2C}">
      <dgm:prSet custT="1"/>
      <dgm:spPr/>
      <dgm:t>
        <a:bodyPr/>
        <a:lstStyle/>
        <a:p>
          <a:r>
            <a:rPr lang="en-US" sz="2000"/>
            <a:t>A0IO – VERP POMT 1 Phantom Packaging          	Material</a:t>
          </a:r>
        </a:p>
      </dgm:t>
    </dgm:pt>
    <dgm:pt modelId="{A519C7DB-8F25-49D8-8A98-2C3F459FF7F5}" type="parTrans" cxnId="{158CC415-899E-4D59-9F04-BAB9D49E969E}">
      <dgm:prSet/>
      <dgm:spPr/>
      <dgm:t>
        <a:bodyPr/>
        <a:lstStyle/>
        <a:p>
          <a:endParaRPr lang="en-US"/>
        </a:p>
      </dgm:t>
    </dgm:pt>
    <dgm:pt modelId="{F0BA4BB2-B84E-4962-9121-B3AE07B3CBD9}" type="sibTrans" cxnId="{158CC415-899E-4D59-9F04-BAB9D49E969E}">
      <dgm:prSet/>
      <dgm:spPr/>
      <dgm:t>
        <a:bodyPr/>
        <a:lstStyle/>
        <a:p>
          <a:endParaRPr lang="en-US"/>
        </a:p>
      </dgm:t>
    </dgm:pt>
    <dgm:pt modelId="{071D4FDA-7ED5-44D5-8FEB-EDC058AA4F4C}">
      <dgm:prSet custT="1"/>
      <dgm:spPr/>
      <dgm:t>
        <a:bodyPr/>
        <a:lstStyle/>
        <a:p>
          <a:r>
            <a:rPr lang="en-US" sz="2000"/>
            <a:t>A0IP – VERP POMT 8 Pack Material 	Procured Externally</a:t>
          </a:r>
        </a:p>
      </dgm:t>
    </dgm:pt>
    <dgm:pt modelId="{3D398350-5B54-4B72-B094-FC9BB98B605D}" type="parTrans" cxnId="{A749B9C5-32A6-47DB-92C0-9061B3929F51}">
      <dgm:prSet/>
      <dgm:spPr/>
      <dgm:t>
        <a:bodyPr/>
        <a:lstStyle/>
        <a:p>
          <a:endParaRPr lang="en-IN"/>
        </a:p>
      </dgm:t>
    </dgm:pt>
    <dgm:pt modelId="{0A07095B-DDFF-4987-AE12-132EA88B3CD5}" type="sibTrans" cxnId="{A749B9C5-32A6-47DB-92C0-9061B3929F51}">
      <dgm:prSet/>
      <dgm:spPr/>
      <dgm:t>
        <a:bodyPr/>
        <a:lstStyle/>
        <a:p>
          <a:endParaRPr lang="en-IN"/>
        </a:p>
      </dgm:t>
    </dgm:pt>
    <dgm:pt modelId="{622E5A05-6829-4BC4-8872-7F9839D7C14B}">
      <dgm:prSet custT="1"/>
      <dgm:spPr/>
      <dgm:t>
        <a:bodyPr/>
        <a:lstStyle/>
        <a:p>
          <a:endParaRPr lang="en-US" sz="2000"/>
        </a:p>
      </dgm:t>
    </dgm:pt>
    <dgm:pt modelId="{96F2D4F1-10D1-47F9-B79D-25BE6E64314D}" type="parTrans" cxnId="{F220F9B3-B1B1-4BBF-B367-DB2D28143985}">
      <dgm:prSet/>
      <dgm:spPr/>
      <dgm:t>
        <a:bodyPr/>
        <a:lstStyle/>
        <a:p>
          <a:endParaRPr lang="en-IN"/>
        </a:p>
      </dgm:t>
    </dgm:pt>
    <dgm:pt modelId="{D627C227-5C50-42D2-B335-14179FD9D3A3}" type="sibTrans" cxnId="{F220F9B3-B1B1-4BBF-B367-DB2D28143985}">
      <dgm:prSet/>
      <dgm:spPr/>
      <dgm:t>
        <a:bodyPr/>
        <a:lstStyle/>
        <a:p>
          <a:endParaRPr lang="en-IN"/>
        </a:p>
      </dgm:t>
    </dgm:pt>
    <dgm:pt modelId="{48381AE8-9640-4F0D-8838-5E2B00CB5DD1}">
      <dgm:prSet custT="1"/>
      <dgm:spPr/>
      <dgm:t>
        <a:bodyPr/>
        <a:lstStyle/>
        <a:p>
          <a:r>
            <a:rPr lang="en-US" sz="2000"/>
            <a:t>A0IQ – VERP AP02 Extension</a:t>
          </a:r>
        </a:p>
      </dgm:t>
    </dgm:pt>
    <dgm:pt modelId="{DD0A92ED-5C96-4DDA-AFC7-9FE40E46C64F}" type="parTrans" cxnId="{3700CCAF-A5E3-4EB4-8115-A07ADC87B5BC}">
      <dgm:prSet/>
      <dgm:spPr/>
      <dgm:t>
        <a:bodyPr/>
        <a:lstStyle/>
        <a:p>
          <a:endParaRPr lang="en-IN"/>
        </a:p>
      </dgm:t>
    </dgm:pt>
    <dgm:pt modelId="{9A063F63-EBDB-4C81-8527-8BE734AAA8E9}" type="sibTrans" cxnId="{3700CCAF-A5E3-4EB4-8115-A07ADC87B5BC}">
      <dgm:prSet/>
      <dgm:spPr/>
      <dgm:t>
        <a:bodyPr/>
        <a:lstStyle/>
        <a:p>
          <a:endParaRPr lang="en-IN"/>
        </a:p>
      </dgm:t>
    </dgm:pt>
    <dgm:pt modelId="{C2B3B2B3-4862-4749-B4CB-7D795B0179D5}">
      <dgm:prSet custT="1"/>
      <dgm:spPr/>
      <dgm:t>
        <a:bodyPr/>
        <a:lstStyle/>
        <a:p>
          <a:r>
            <a:rPr lang="en-US" sz="2000"/>
            <a:t>A0IR – VERP Field Maintenance – MD</a:t>
          </a:r>
        </a:p>
      </dgm:t>
    </dgm:pt>
    <dgm:pt modelId="{0DD792F9-B6D6-4775-98E8-0726F976A9A2}" type="parTrans" cxnId="{C67A6CA4-F844-4353-B822-4C8CD09FE9A6}">
      <dgm:prSet/>
      <dgm:spPr/>
      <dgm:t>
        <a:bodyPr/>
        <a:lstStyle/>
        <a:p>
          <a:endParaRPr lang="en-IN"/>
        </a:p>
      </dgm:t>
    </dgm:pt>
    <dgm:pt modelId="{B3B080D6-B011-4D03-943C-4FA124150FED}" type="sibTrans" cxnId="{C67A6CA4-F844-4353-B822-4C8CD09FE9A6}">
      <dgm:prSet/>
      <dgm:spPr/>
      <dgm:t>
        <a:bodyPr/>
        <a:lstStyle/>
        <a:p>
          <a:endParaRPr lang="en-IN"/>
        </a:p>
      </dgm:t>
    </dgm:pt>
    <dgm:pt modelId="{0B9B0EA9-76D4-4296-8E6E-CAF22DDE03DD}">
      <dgm:prSet custT="1"/>
      <dgm:spPr/>
      <dgm:t>
        <a:bodyPr/>
        <a:lstStyle/>
        <a:p>
          <a:r>
            <a:rPr lang="en-US" sz="2000"/>
            <a:t>A0IS – VERP Field Maintenance - Supply</a:t>
          </a:r>
        </a:p>
      </dgm:t>
    </dgm:pt>
    <dgm:pt modelId="{3F4494F1-F200-44A4-A24A-F625A83A2D21}" type="parTrans" cxnId="{4187617C-439C-4238-BC70-591FEBAEFBF8}">
      <dgm:prSet/>
      <dgm:spPr/>
      <dgm:t>
        <a:bodyPr/>
        <a:lstStyle/>
        <a:p>
          <a:endParaRPr lang="en-IN"/>
        </a:p>
      </dgm:t>
    </dgm:pt>
    <dgm:pt modelId="{AD605FF2-1EB0-4626-9B76-10B42DC3ABF4}" type="sibTrans" cxnId="{4187617C-439C-4238-BC70-591FEBAEFBF8}">
      <dgm:prSet/>
      <dgm:spPr/>
      <dgm:t>
        <a:bodyPr/>
        <a:lstStyle/>
        <a:p>
          <a:endParaRPr lang="en-IN"/>
        </a:p>
      </dgm:t>
    </dgm:pt>
    <dgm:pt modelId="{77508539-FCA5-4CA5-9BA7-27E005AEC52B}">
      <dgm:prSet custT="1"/>
      <dgm:spPr/>
      <dgm:t>
        <a:bodyPr/>
        <a:lstStyle/>
        <a:p>
          <a:pPr rtl="0"/>
          <a:r>
            <a:rPr lang="en-US" sz="2000"/>
            <a:t>A0IT – VERP Field Maintenance </a:t>
          </a:r>
          <a:r>
            <a:rPr lang="en-US" sz="2000">
              <a:latin typeface="Calibri Light" panose="020F0302020204030204"/>
            </a:rPr>
            <a:t>– </a:t>
          </a:r>
          <a:r>
            <a:rPr lang="en-US" sz="2000"/>
            <a:t>Finance</a:t>
          </a:r>
          <a:endParaRPr lang="en-US" sz="2000">
            <a:latin typeface="Calibri Light" panose="020F0302020204030204"/>
          </a:endParaRPr>
        </a:p>
      </dgm:t>
    </dgm:pt>
    <dgm:pt modelId="{00A4750D-2A6A-4481-860A-407D21A28260}" type="parTrans" cxnId="{B1EE6530-7FB2-4064-BD37-E7A4408D2417}">
      <dgm:prSet/>
      <dgm:spPr/>
      <dgm:t>
        <a:bodyPr/>
        <a:lstStyle/>
        <a:p>
          <a:endParaRPr lang="en-IN"/>
        </a:p>
      </dgm:t>
    </dgm:pt>
    <dgm:pt modelId="{D0D628D3-1ED2-4BDF-B72C-5200D7CA46A3}" type="sibTrans" cxnId="{B1EE6530-7FB2-4064-BD37-E7A4408D2417}">
      <dgm:prSet/>
      <dgm:spPr/>
      <dgm:t>
        <a:bodyPr/>
        <a:lstStyle/>
        <a:p>
          <a:endParaRPr lang="en-IN"/>
        </a:p>
      </dgm:t>
    </dgm:pt>
    <dgm:pt modelId="{5E8DF972-292F-47CF-BBE7-D60102D9EB9A}">
      <dgm:prSet custT="1"/>
      <dgm:spPr/>
      <dgm:t>
        <a:bodyPr/>
        <a:lstStyle/>
        <a:p>
          <a:r>
            <a:rPr lang="en-US" sz="2000"/>
            <a:t>A0KY – VERP AP02 FIELD MAINTENACE – MD </a:t>
          </a:r>
        </a:p>
      </dgm:t>
    </dgm:pt>
    <dgm:pt modelId="{209E2173-C84C-4CAA-91AF-A7BE05076941}" type="parTrans" cxnId="{4558B78B-27BD-472B-8451-31D44D80BD4A}">
      <dgm:prSet/>
      <dgm:spPr/>
      <dgm:t>
        <a:bodyPr/>
        <a:lstStyle/>
        <a:p>
          <a:endParaRPr lang="en-US"/>
        </a:p>
      </dgm:t>
    </dgm:pt>
    <dgm:pt modelId="{25857F64-930A-41E5-B324-7633ECC14A63}" type="sibTrans" cxnId="{4558B78B-27BD-472B-8451-31D44D80BD4A}">
      <dgm:prSet/>
      <dgm:spPr/>
      <dgm:t>
        <a:bodyPr/>
        <a:lstStyle/>
        <a:p>
          <a:endParaRPr lang="en-US"/>
        </a:p>
      </dgm:t>
    </dgm:pt>
    <dgm:pt modelId="{AD872056-DC5F-4303-AEBC-2A78456E6F8E}" type="pres">
      <dgm:prSet presAssocID="{6F17B3ED-FDBB-4B2E-9B01-F6C10BF7D2E5}" presName="Name0" presStyleCnt="0">
        <dgm:presLayoutVars>
          <dgm:dir/>
          <dgm:animLvl val="lvl"/>
          <dgm:resizeHandles val="exact"/>
        </dgm:presLayoutVars>
      </dgm:prSet>
      <dgm:spPr/>
    </dgm:pt>
    <dgm:pt modelId="{01811C62-44B5-4A4E-A610-EE31FA536327}" type="pres">
      <dgm:prSet presAssocID="{1712070D-68C2-4FD6-B54E-438BA0DBDEFB}" presName="composite" presStyleCnt="0"/>
      <dgm:spPr/>
    </dgm:pt>
    <dgm:pt modelId="{AB9A717C-0998-46E0-A303-4E9323BBD4DB}" type="pres">
      <dgm:prSet presAssocID="{1712070D-68C2-4FD6-B54E-438BA0DBDEFB}" presName="parTx" presStyleLbl="alignNode1" presStyleIdx="0" presStyleCnt="1" custScaleY="155157" custLinFactNeighborX="-1" custLinFactNeighborY="-436">
        <dgm:presLayoutVars>
          <dgm:chMax val="0"/>
          <dgm:chPref val="0"/>
          <dgm:bulletEnabled val="1"/>
        </dgm:presLayoutVars>
      </dgm:prSet>
      <dgm:spPr/>
    </dgm:pt>
    <dgm:pt modelId="{B679F7D8-6DAD-4D6F-B607-F75EF9EFC4FA}" type="pres">
      <dgm:prSet presAssocID="{1712070D-68C2-4FD6-B54E-438BA0DBDEFB}" presName="desTx" presStyleLbl="alignAccFollowNode1" presStyleIdx="0" presStyleCnt="1" custLinFactNeighborX="-1">
        <dgm:presLayoutVars>
          <dgm:bulletEnabled val="1"/>
        </dgm:presLayoutVars>
      </dgm:prSet>
      <dgm:spPr/>
    </dgm:pt>
  </dgm:ptLst>
  <dgm:cxnLst>
    <dgm:cxn modelId="{45BB5D00-5B1D-4ED6-A4A4-DF860F6E00D6}" type="presOf" srcId="{0B9B0EA9-76D4-4296-8E6E-CAF22DDE03DD}" destId="{B679F7D8-6DAD-4D6F-B607-F75EF9EFC4FA}" srcOrd="0" destOrd="6" presId="urn:microsoft.com/office/officeart/2005/8/layout/hList1"/>
    <dgm:cxn modelId="{5F225D0A-8976-4586-AA92-8587C4AE4D5B}" type="presOf" srcId="{C2B3B2B3-4862-4749-B4CB-7D795B0179D5}" destId="{B679F7D8-6DAD-4D6F-B607-F75EF9EFC4FA}" srcOrd="0" destOrd="4" presId="urn:microsoft.com/office/officeart/2005/8/layout/hList1"/>
    <dgm:cxn modelId="{158CC415-899E-4D59-9F04-BAB9D49E969E}" srcId="{1712070D-68C2-4FD6-B54E-438BA0DBDEFB}" destId="{9C117808-F6FF-4643-BE3A-4D66E26A9A2C}" srcOrd="1" destOrd="0" parTransId="{A519C7DB-8F25-49D8-8A98-2C3F459FF7F5}" sibTransId="{F0BA4BB2-B84E-4962-9121-B3AE07B3CBD9}"/>
    <dgm:cxn modelId="{B1EE6530-7FB2-4064-BD37-E7A4408D2417}" srcId="{1712070D-68C2-4FD6-B54E-438BA0DBDEFB}" destId="{77508539-FCA5-4CA5-9BA7-27E005AEC52B}" srcOrd="7" destOrd="0" parTransId="{00A4750D-2A6A-4481-860A-407D21A28260}" sibTransId="{D0D628D3-1ED2-4BDF-B72C-5200D7CA46A3}"/>
    <dgm:cxn modelId="{D16A184F-3E29-40F1-9D42-AAC4C0B01E59}" type="presOf" srcId="{6F17B3ED-FDBB-4B2E-9B01-F6C10BF7D2E5}" destId="{AD872056-DC5F-4303-AEBC-2A78456E6F8E}" srcOrd="0" destOrd="0" presId="urn:microsoft.com/office/officeart/2005/8/layout/hList1"/>
    <dgm:cxn modelId="{9BB62C7B-B9FD-4DF2-92B4-84BE221DE29D}" type="presOf" srcId="{071D4FDA-7ED5-44D5-8FEB-EDC058AA4F4C}" destId="{B679F7D8-6DAD-4D6F-B607-F75EF9EFC4FA}" srcOrd="0" destOrd="2" presId="urn:microsoft.com/office/officeart/2005/8/layout/hList1"/>
    <dgm:cxn modelId="{4187617C-439C-4238-BC70-591FEBAEFBF8}" srcId="{1712070D-68C2-4FD6-B54E-438BA0DBDEFB}" destId="{0B9B0EA9-76D4-4296-8E6E-CAF22DDE03DD}" srcOrd="6" destOrd="0" parTransId="{3F4494F1-F200-44A4-A24A-F625A83A2D21}" sibTransId="{AD605FF2-1EB0-4626-9B76-10B42DC3ABF4}"/>
    <dgm:cxn modelId="{21573981-DC8F-453F-B670-AFDE31225556}" type="presOf" srcId="{1712070D-68C2-4FD6-B54E-438BA0DBDEFB}" destId="{AB9A717C-0998-46E0-A303-4E9323BBD4DB}" srcOrd="0" destOrd="0" presId="urn:microsoft.com/office/officeart/2005/8/layout/hList1"/>
    <dgm:cxn modelId="{4558B78B-27BD-472B-8451-31D44D80BD4A}" srcId="{1712070D-68C2-4FD6-B54E-438BA0DBDEFB}" destId="{5E8DF972-292F-47CF-BBE7-D60102D9EB9A}" srcOrd="5" destOrd="0" parTransId="{209E2173-C84C-4CAA-91AF-A7BE05076941}" sibTransId="{25857F64-930A-41E5-B324-7633ECC14A63}"/>
    <dgm:cxn modelId="{C67A6CA4-F844-4353-B822-4C8CD09FE9A6}" srcId="{1712070D-68C2-4FD6-B54E-438BA0DBDEFB}" destId="{C2B3B2B3-4862-4749-B4CB-7D795B0179D5}" srcOrd="4" destOrd="0" parTransId="{0DD792F9-B6D6-4775-98E8-0726F976A9A2}" sibTransId="{B3B080D6-B011-4D03-943C-4FA124150FED}"/>
    <dgm:cxn modelId="{35C951A8-ACD4-4813-87E4-E254ED596D3E}" type="presOf" srcId="{5E8DF972-292F-47CF-BBE7-D60102D9EB9A}" destId="{B679F7D8-6DAD-4D6F-B607-F75EF9EFC4FA}" srcOrd="0" destOrd="5" presId="urn:microsoft.com/office/officeart/2005/8/layout/hList1"/>
    <dgm:cxn modelId="{3700CCAF-A5E3-4EB4-8115-A07ADC87B5BC}" srcId="{1712070D-68C2-4FD6-B54E-438BA0DBDEFB}" destId="{48381AE8-9640-4F0D-8838-5E2B00CB5DD1}" srcOrd="3" destOrd="0" parTransId="{DD0A92ED-5C96-4DDA-AFC7-9FE40E46C64F}" sibTransId="{9A063F63-EBDB-4C81-8527-8BE734AAA8E9}"/>
    <dgm:cxn modelId="{F220F9B3-B1B1-4BBF-B367-DB2D28143985}" srcId="{1712070D-68C2-4FD6-B54E-438BA0DBDEFB}" destId="{622E5A05-6829-4BC4-8872-7F9839D7C14B}" srcOrd="0" destOrd="0" parTransId="{96F2D4F1-10D1-47F9-B79D-25BE6E64314D}" sibTransId="{D627C227-5C50-42D2-B335-14179FD9D3A3}"/>
    <dgm:cxn modelId="{DEA81BBB-827D-4B1B-A991-3AA9EB169E82}" type="presOf" srcId="{77508539-FCA5-4CA5-9BA7-27E005AEC52B}" destId="{B679F7D8-6DAD-4D6F-B607-F75EF9EFC4FA}" srcOrd="0" destOrd="7" presId="urn:microsoft.com/office/officeart/2005/8/layout/hList1"/>
    <dgm:cxn modelId="{A749B9C5-32A6-47DB-92C0-9061B3929F51}" srcId="{1712070D-68C2-4FD6-B54E-438BA0DBDEFB}" destId="{071D4FDA-7ED5-44D5-8FEB-EDC058AA4F4C}" srcOrd="2" destOrd="0" parTransId="{3D398350-5B54-4B72-B094-FC9BB98B605D}" sibTransId="{0A07095B-DDFF-4987-AE12-132EA88B3CD5}"/>
    <dgm:cxn modelId="{A45749CD-80BB-4BC4-A28A-152AC90B43BC}" srcId="{6F17B3ED-FDBB-4B2E-9B01-F6C10BF7D2E5}" destId="{1712070D-68C2-4FD6-B54E-438BA0DBDEFB}" srcOrd="0" destOrd="0" parTransId="{5F236CB7-3C90-4810-9291-DB54FAA96973}" sibTransId="{5AF4DE22-E488-43BE-B28D-B9898B9951FD}"/>
    <dgm:cxn modelId="{8622D8E1-EC77-4751-AF8A-3657F0073B53}" type="presOf" srcId="{9C117808-F6FF-4643-BE3A-4D66E26A9A2C}" destId="{B679F7D8-6DAD-4D6F-B607-F75EF9EFC4FA}" srcOrd="0" destOrd="1" presId="urn:microsoft.com/office/officeart/2005/8/layout/hList1"/>
    <dgm:cxn modelId="{D2B3A1E2-93A8-4C32-9CC4-3CDCC3A83AAC}" type="presOf" srcId="{622E5A05-6829-4BC4-8872-7F9839D7C14B}" destId="{B679F7D8-6DAD-4D6F-B607-F75EF9EFC4FA}" srcOrd="0" destOrd="0" presId="urn:microsoft.com/office/officeart/2005/8/layout/hList1"/>
    <dgm:cxn modelId="{44D520F3-861A-4A49-AC13-C5235E87F26E}" type="presOf" srcId="{48381AE8-9640-4F0D-8838-5E2B00CB5DD1}" destId="{B679F7D8-6DAD-4D6F-B607-F75EF9EFC4FA}" srcOrd="0" destOrd="3" presId="urn:microsoft.com/office/officeart/2005/8/layout/hList1"/>
    <dgm:cxn modelId="{080D57F6-F870-4F01-8A52-52E7B55D635C}" type="presParOf" srcId="{AD872056-DC5F-4303-AEBC-2A78456E6F8E}" destId="{01811C62-44B5-4A4E-A610-EE31FA536327}" srcOrd="0" destOrd="0" presId="urn:microsoft.com/office/officeart/2005/8/layout/hList1"/>
    <dgm:cxn modelId="{F5C6354F-4EE8-4225-9BF3-FDBE2BA8C4BE}" type="presParOf" srcId="{01811C62-44B5-4A4E-A610-EE31FA536327}" destId="{AB9A717C-0998-46E0-A303-4E9323BBD4DB}" srcOrd="0" destOrd="0" presId="urn:microsoft.com/office/officeart/2005/8/layout/hList1"/>
    <dgm:cxn modelId="{D9F9ABC4-5012-4719-8A55-A107D2333C5E}" type="presParOf" srcId="{01811C62-44B5-4A4E-A610-EE31FA536327}" destId="{B679F7D8-6DAD-4D6F-B607-F75EF9EFC4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A717C-0998-46E0-A303-4E9323BBD4DB}">
      <dsp:nvSpPr>
        <dsp:cNvPr id="0" name=""/>
        <dsp:cNvSpPr/>
      </dsp:nvSpPr>
      <dsp:spPr>
        <a:xfrm>
          <a:off x="0" y="11794"/>
          <a:ext cx="4967831" cy="1563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Scenario Description</a:t>
          </a:r>
        </a:p>
      </dsp:txBody>
      <dsp:txXfrm>
        <a:off x="0" y="11794"/>
        <a:ext cx="4967831" cy="1563982"/>
      </dsp:txXfrm>
    </dsp:sp>
    <dsp:sp modelId="{B679F7D8-6DAD-4D6F-B607-F75EF9EFC4FA}">
      <dsp:nvSpPr>
        <dsp:cNvPr id="0" name=""/>
        <dsp:cNvSpPr/>
      </dsp:nvSpPr>
      <dsp:spPr>
        <a:xfrm>
          <a:off x="0" y="1302180"/>
          <a:ext cx="4967831" cy="3746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A0IO – VERP POMT 1 Phantom Packaging          	Material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A0IP – VERP POMT 8 Pack Material 	Procured Externally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A0IQ – VERP AP02 Extension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A0IR – VERP Field Maintenance – MD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A0KY – VERP AP02 FIELD MAINTENACE – MD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A0IS – VERP Field Maintenance - Supply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A0IT – VERP Field Maintenance </a:t>
          </a:r>
          <a:r>
            <a:rPr lang="en-US" sz="2000" kern="1200">
              <a:latin typeface="Calibri Light" panose="020F0302020204030204"/>
            </a:rPr>
            <a:t>– </a:t>
          </a:r>
          <a:r>
            <a:rPr lang="en-US" sz="2000" kern="1200"/>
            <a:t>Finance</a:t>
          </a:r>
          <a:endParaRPr lang="en-US" sz="2000" kern="1200">
            <a:latin typeface="Calibri Light" panose="020F0302020204030204"/>
          </a:endParaRPr>
        </a:p>
      </dsp:txBody>
      <dsp:txXfrm>
        <a:off x="0" y="1302180"/>
        <a:ext cx="4967831" cy="374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92270-A626-49BD-A911-869E3BF89EB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C9031-F2BA-42D7-8ED1-9FE32E6F1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D6910-C090-435E-98A5-75F45C8CE4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B481D4-A008-4993-AF55-C00D6614EA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rs Centra (Body)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rs Centra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13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E1BB-9D2F-48F2-94DD-9D693D042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E1BB-9D2F-48F2-94DD-9D693D042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E1BB-9D2F-48F2-94DD-9D693D0421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AE48-1C5F-40CB-B793-EFE7D26A0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5D71-D5F1-4DCB-85CA-A1F382893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A171-4554-47B0-A358-42CF39C8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057A-5000-4CA1-B7EE-61AD93BFCFCD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719E-3A09-4FEC-8AD9-004980F0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659B-C562-4263-8393-1DB220CB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CE96-9546-4216-A711-22B96DD4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F9920-E36E-4BC3-B2AD-C7132AAA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5B91D-E072-4F7A-82F3-8D8F4BFB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624D-21A6-4074-9ABD-B491F39A4190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C9AC-AE9C-4DD4-A69B-9B095DA9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6C14-862D-483F-B8E1-1D1BCEB9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7B8FC-93C3-4F4E-819A-FF7EF035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5557D-0634-4616-B858-A57F0ABAE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DBC6-0F4D-44B4-BBAD-DDB4178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ADB3-1115-481F-9EB0-DF1C0B677562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6843-3767-46F8-A533-55D3B601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473B-3D11-4C82-A688-66584EE0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4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850296" y="0"/>
            <a:ext cx="7341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95402" y="1643271"/>
            <a:ext cx="5808702" cy="3614530"/>
          </a:xfrm>
        </p:spPr>
        <p:txBody>
          <a:bodyPr anchor="ctr" anchorCtr="0"/>
          <a:lstStyle>
            <a:lvl1pPr algn="l">
              <a:lnSpc>
                <a:spcPct val="83000"/>
              </a:lnSpc>
              <a:defRPr sz="6000" b="0">
                <a:solidFill>
                  <a:schemeClr val="accent2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goes here</a:t>
            </a:r>
            <a:br>
              <a:rPr lang="en-GB"/>
            </a:br>
            <a:r>
              <a:rPr lang="en-GB"/>
              <a:t>across three or</a:t>
            </a:r>
            <a:br>
              <a:rPr lang="en-GB"/>
            </a:br>
            <a:r>
              <a:rPr lang="en-GB"/>
              <a:t>four lines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893587"/>
            <a:ext cx="3633925" cy="2764388"/>
          </a:xfrm>
        </p:spPr>
        <p:txBody>
          <a:bodyPr anchor="b" anchorCtr="0"/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25 May 2019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7200" y="6569087"/>
            <a:ext cx="4248000" cy="144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23BCBD-6B75-4CCB-B3A9-7F7635CC4371}" type="datetime1">
              <a:rPr lang="en-IN" smtClean="0">
                <a:solidFill>
                  <a:srgbClr val="E6A000"/>
                </a:solidFill>
              </a:rPr>
              <a:t>21-01-2024</a:t>
            </a:fld>
            <a:endParaRPr lang="en-US">
              <a:solidFill>
                <a:srgbClr val="E6A0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2F98BF4-5880-410A-8542-1CA8A2E029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9669" b="-6490"/>
          <a:stretch/>
        </p:blipFill>
        <p:spPr>
          <a:xfrm>
            <a:off x="393774" y="319351"/>
            <a:ext cx="1015926" cy="28072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2DB31-F3CE-4A08-B4C1-DD99BC183A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45150" y="1746250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3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B3B3-9E13-B043-6B2E-3A843D7A9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841DD-2D15-31BA-0F19-300879D1D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06F3-8D06-3947-7B90-579F1E48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8FF5-AE5A-4C2F-832C-39DBFAF16056}" type="datetime1">
              <a:rPr lang="en-IN" smtClean="0">
                <a:solidFill>
                  <a:srgbClr val="3C3C3C"/>
                </a:solidFill>
              </a:rPr>
              <a:t>21-01-2024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E0414-7753-2EE0-AFA2-264AC1882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30116F-763E-495D-BE32-0EC8F06C9EDD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4B29-5CAF-466F-9CF1-F33B324A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C461-3470-43AC-A90F-F4D93CD3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66C3-C8E4-42B9-B59D-5E9A4414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2796-5732-463C-83F4-AA5C4EFF686F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536B-6DAF-41A1-9DED-46C6E035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29AE-68FB-4FE3-9326-7273C2AC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FBA5-B4BB-454B-BAB9-D5B00966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2F3A-8F45-4878-8836-FC7633B8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574E-FFCA-4677-B742-D3260A23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443A-33A8-493F-9114-133EBE2906C0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7040-420F-4D9A-8313-6007EEED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F934-CC9D-421F-83E9-20CD99E2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99BF-0562-48D1-B144-D7E7C8DC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3031-3DB0-435C-8026-AE6075702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3AFBD-811F-42DD-B902-DD3D27DA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7208-4D1E-4DF1-80F9-562FE54D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806E-6405-4FD3-A3FB-3E8BFC111563}" type="datetime1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EB9CB-6B64-467F-BDAC-51840152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CBA75-DE62-4908-AAC5-B08049AB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B6C5-F36A-4ACA-9CDB-638B9DD5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11B3A-3BAC-47B8-91D7-104AEB08F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8139-BA4D-46E4-820E-F8233FB4F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9E59E-BC3E-4B9F-A0FA-025C9F1F2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69BE8-2050-44BD-9BAB-9A7CFA286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8A4F1-E949-4187-8556-538D07B3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8130-CD36-46C6-ABEB-ED9526092359}" type="datetime1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32458-4BA8-4FD4-B042-90A3668D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B9DBA-4721-4F1B-B207-9E460E48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7386-8129-418B-803B-655D2DC1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15B9F-811D-4C10-B327-0F25F81B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001-1692-4FFC-B1CD-9379CDDC5DE4}" type="datetime1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449A0-0ED0-4633-9745-BF7E6F58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232FC-9A13-4CFE-8BCB-1F9E073A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0A446-9D9E-433D-84D5-772C1647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AB1-D182-4F15-8D76-2E932AB68B52}" type="datetime1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7441-11C0-496E-B52B-939357AC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6BEEB-3268-4C2E-94B7-BBEB5644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2065-B75B-424B-96AD-4363101D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311-C9F0-4CCE-80D0-0B5B6AE0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A1EE2-B812-475C-BE03-CA9CDD960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2523-36AE-46F6-A397-45560EA7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643B-B302-4125-8E70-F8AF63D5800E}" type="datetime1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F485-AA89-4E6F-93EF-46D62AC6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42034-A54D-4936-A3B4-F242B2FB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BB9D-BCE5-461B-AAE5-93FDE554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3977F-2852-445F-93D4-402090310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8668-7D3B-4392-8CA2-37D50C37B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EEA7-E6A2-403E-B2B5-410AF3B5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E341-9AD2-486C-927B-12301FBCA89F}" type="datetime1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B613B-75E5-4C8A-9B67-A34AA079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801C-75E0-48DE-BF80-C845C23B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6258-B1D8-48D9-B0D2-21F891ED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91B50-CF39-41DE-BCF7-E4BD51E3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9D9A-92BA-46D1-ADA5-D596363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3729-3F3C-41DB-8A1B-58824D9908B2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8461-1B12-4D8B-A51A-432274683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B04A-E8E0-45D1-B60F-587CF75A7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79A1-A02E-41D4-92F0-10BEB8A1E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6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9" y="320400"/>
            <a:ext cx="11376024" cy="8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9" y="1296000"/>
            <a:ext cx="11376024" cy="45952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516000" y="6569087"/>
            <a:ext cx="4248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ACC1C55-A3FC-495D-8518-27BE104C72C3}" type="datetime1">
              <a:rPr lang="en-IN" smtClean="0">
                <a:solidFill>
                  <a:srgbClr val="3C3C3C"/>
                </a:solidFill>
              </a:rPr>
              <a:t>21-01-2024</a:t>
            </a:fld>
            <a:endParaRPr lang="en-US">
              <a:solidFill>
                <a:srgbClr val="3C3C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891837" y="6569087"/>
            <a:ext cx="892175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130116F-763E-495D-BE32-0EC8F06C9EDD}" type="slidenum">
              <a:rPr lang="en-US" smtClean="0">
                <a:solidFill>
                  <a:srgbClr val="3C3C3C"/>
                </a:solidFill>
              </a:rPr>
              <a:pPr/>
              <a:t>‹#›</a:t>
            </a:fld>
            <a:endParaRPr lang="en-US">
              <a:solidFill>
                <a:srgbClr val="3C3C3C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8C27C1-8F9A-4BB4-B1F4-A40F404B2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1371" b="-26005"/>
          <a:stretch/>
        </p:blipFill>
        <p:spPr>
          <a:xfrm>
            <a:off x="405610" y="6477629"/>
            <a:ext cx="689765" cy="2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b="0" kern="1200">
          <a:solidFill>
            <a:schemeClr val="tx2"/>
          </a:solidFill>
          <a:latin typeface="+mj-lt"/>
          <a:ea typeface="Mars Centra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2400" b="1" kern="1200" spc="0" baseline="0">
          <a:solidFill>
            <a:schemeClr val="tx2"/>
          </a:solidFill>
          <a:latin typeface="+mn-lt"/>
          <a:ea typeface="Mars Centra" pitchFamily="2" charset="0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None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80975" algn="l" defTabSz="914400" rtl="0" eaLnBrk="1" latinLnBrk="0" hangingPunct="1">
        <a:lnSpc>
          <a:spcPct val="90000"/>
        </a:lnSpc>
        <a:spcBef>
          <a:spcPts val="900"/>
        </a:spcBef>
        <a:buClr>
          <a:schemeClr val="tx2"/>
        </a:buClr>
        <a:buFont typeface="Mars Centra" pitchFamily="2" charset="0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54292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21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pos="819">
          <p15:clr>
            <a:srgbClr val="F26B43"/>
          </p15:clr>
        </p15:guide>
        <p15:guide id="6" pos="858">
          <p15:clr>
            <a:srgbClr val="F26B43"/>
          </p15:clr>
        </p15:guide>
        <p15:guide id="7" pos="1419">
          <p15:clr>
            <a:srgbClr val="F26B43"/>
          </p15:clr>
        </p15:guide>
        <p15:guide id="8" pos="1458">
          <p15:clr>
            <a:srgbClr val="F26B43"/>
          </p15:clr>
        </p15:guide>
        <p15:guide id="9" pos="2019">
          <p15:clr>
            <a:srgbClr val="F26B43"/>
          </p15:clr>
        </p15:guide>
        <p15:guide id="10" pos="2058">
          <p15:clr>
            <a:srgbClr val="F26B43"/>
          </p15:clr>
        </p15:guide>
        <p15:guide id="11" pos="2619">
          <p15:clr>
            <a:srgbClr val="F26B43"/>
          </p15:clr>
        </p15:guide>
        <p15:guide id="12" pos="2658">
          <p15:clr>
            <a:srgbClr val="F26B43"/>
          </p15:clr>
        </p15:guide>
        <p15:guide id="13" pos="3221">
          <p15:clr>
            <a:srgbClr val="F26B43"/>
          </p15:clr>
        </p15:guide>
        <p15:guide id="14" pos="3260">
          <p15:clr>
            <a:srgbClr val="F26B43"/>
          </p15:clr>
        </p15:guide>
        <p15:guide id="15" pos="4421">
          <p15:clr>
            <a:srgbClr val="F26B43"/>
          </p15:clr>
        </p15:guide>
        <p15:guide id="16" pos="4460">
          <p15:clr>
            <a:srgbClr val="F26B43"/>
          </p15:clr>
        </p15:guide>
        <p15:guide id="17" pos="5022">
          <p15:clr>
            <a:srgbClr val="F26B43"/>
          </p15:clr>
        </p15:guide>
        <p15:guide id="18" pos="5061">
          <p15:clr>
            <a:srgbClr val="F26B43"/>
          </p15:clr>
        </p15:guide>
        <p15:guide id="19" pos="5622">
          <p15:clr>
            <a:srgbClr val="F26B43"/>
          </p15:clr>
        </p15:guide>
        <p15:guide id="20" pos="5661">
          <p15:clr>
            <a:srgbClr val="F26B43"/>
          </p15:clr>
        </p15:guide>
        <p15:guide id="21" pos="6221">
          <p15:clr>
            <a:srgbClr val="F26B43"/>
          </p15:clr>
        </p15:guide>
        <p15:guide id="22" pos="6261">
          <p15:clr>
            <a:srgbClr val="F26B43"/>
          </p15:clr>
        </p15:guide>
        <p15:guide id="23" pos="6822">
          <p15:clr>
            <a:srgbClr val="F26B43"/>
          </p15:clr>
        </p15:guide>
        <p15:guide id="24" pos="6861">
          <p15:clr>
            <a:srgbClr val="F26B43"/>
          </p15:clr>
        </p15:guide>
        <p15:guide id="25" orient="horz" pos="374">
          <p15:clr>
            <a:srgbClr val="F26B43"/>
          </p15:clr>
        </p15:guide>
        <p15:guide id="26" orient="horz" pos="3905">
          <p15:clr>
            <a:srgbClr val="F26B43"/>
          </p15:clr>
        </p15:guide>
        <p15:guide id="27" pos="3860">
          <p15:clr>
            <a:srgbClr val="F26B43"/>
          </p15:clr>
        </p15:guide>
        <p15:guide id="28" orient="horz" pos="815">
          <p15:clr>
            <a:srgbClr val="F26B43"/>
          </p15:clr>
        </p15:guide>
        <p15:guide id="29" orient="horz" pos="1162">
          <p15:clr>
            <a:srgbClr val="F26B43"/>
          </p15:clr>
        </p15:guide>
        <p15:guide id="30" orient="horz" pos="201">
          <p15:clr>
            <a:srgbClr val="F26B43"/>
          </p15:clr>
        </p15:guide>
        <p15:guide id="31" orient="horz" pos="3711">
          <p15:clr>
            <a:srgbClr val="F26B43"/>
          </p15:clr>
        </p15:guide>
        <p15:guide id="32" orient="horz" pos="597">
          <p15:clr>
            <a:srgbClr val="F26B43"/>
          </p15:clr>
        </p15:guide>
        <p15:guide id="33" orient="horz" pos="41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Mars Centra Extrabold (Headings)ody)"/>
              </a:rPr>
              <a:t>MARS MDG-M</a:t>
            </a:r>
            <a:br>
              <a:rPr lang="en-US" sz="3600" b="1">
                <a:solidFill>
                  <a:schemeClr val="bg1"/>
                </a:solidFill>
                <a:latin typeface="Mars Centra Extrabold (Headings)ody)"/>
              </a:rPr>
            </a:br>
            <a:r>
              <a:rPr lang="en-US" sz="3600" b="1">
                <a:solidFill>
                  <a:schemeClr val="bg1"/>
                </a:solidFill>
                <a:latin typeface="Mars Centra Extrabold (Headings)ody)"/>
              </a:rPr>
              <a:t>China MW:</a:t>
            </a:r>
            <a:br>
              <a:rPr lang="en-US" sz="3600" b="1">
                <a:solidFill>
                  <a:schemeClr val="bg1"/>
                </a:solidFill>
                <a:latin typeface="Mars Centra Extrabold (Headings)ody)"/>
              </a:rPr>
            </a:br>
            <a:r>
              <a:rPr lang="en-US" sz="3600" b="1">
                <a:solidFill>
                  <a:schemeClr val="bg1"/>
                </a:solidFill>
                <a:latin typeface="Mars Centra Extrabold (Headings)ody)"/>
              </a:rPr>
              <a:t>As-Is &amp; To-Be  </a:t>
            </a:r>
            <a:br>
              <a:rPr lang="en-US" sz="3600" b="1">
                <a:solidFill>
                  <a:schemeClr val="bg1"/>
                </a:solidFill>
                <a:latin typeface="Mars Centra Extrabold (Headings)ody)"/>
              </a:rPr>
            </a:br>
            <a:r>
              <a:rPr lang="en-US" sz="3600" b="1">
                <a:solidFill>
                  <a:schemeClr val="bg1"/>
                </a:solidFill>
                <a:latin typeface="Mars Centra Extrabold (Headings)ody)"/>
              </a:rPr>
              <a:t>Process Flow for VERP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CDA777BE-A3D6-479F-87A2-E581A9045A16}"/>
              </a:ext>
            </a:extLst>
          </p:cNvPr>
          <p:cNvSpPr txBox="1">
            <a:spLocks/>
          </p:cNvSpPr>
          <p:nvPr/>
        </p:nvSpPr>
        <p:spPr>
          <a:xfrm>
            <a:off x="407988" y="3893587"/>
            <a:ext cx="3633925" cy="27643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000" b="1" kern="1200" spc="0" baseline="0">
                <a:solidFill>
                  <a:schemeClr val="tx2"/>
                </a:solidFill>
                <a:latin typeface="+mn-lt"/>
                <a:ea typeface="Mars Centra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ars Centra" pitchFamily="2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0000A0"/>
                </a:solidFill>
                <a:latin typeface="Mars Centra"/>
              </a:rPr>
              <a:t> 10</a:t>
            </a:r>
            <a:r>
              <a:rPr lang="en-US" baseline="30000">
                <a:solidFill>
                  <a:srgbClr val="0000A0"/>
                </a:solidFill>
                <a:latin typeface="Mars Centra"/>
              </a:rPr>
              <a:t>th</a:t>
            </a:r>
            <a:r>
              <a:rPr lang="en-US">
                <a:solidFill>
                  <a:srgbClr val="0000A0"/>
                </a:solidFill>
                <a:latin typeface="Mars Centra"/>
              </a:rPr>
              <a:t> November</a:t>
            </a: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cs typeface="+mn-cs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60364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D2EFFF9-CA66-B478-7429-6BFF0466B46A}"/>
              </a:ext>
            </a:extLst>
          </p:cNvPr>
          <p:cNvSpPr txBox="1"/>
          <p:nvPr/>
        </p:nvSpPr>
        <p:spPr>
          <a:xfrm>
            <a:off x="162825" y="104853"/>
            <a:ext cx="1082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0000A0"/>
                </a:solidFill>
                <a:latin typeface="Mars Centra Extrabold (Headings)ody)"/>
                <a:ea typeface="Mars Centra" pitchFamily="2" charset="0"/>
                <a:cs typeface="+mn-cs"/>
              </a:rPr>
              <a:t>As-Is Process: VERP POMT 1 </a:t>
            </a:r>
            <a:r>
              <a:rPr lang="en-US" sz="2000" b="1" u="sng">
                <a:solidFill>
                  <a:srgbClr val="0000A0"/>
                </a:solidFill>
                <a:latin typeface="Mars Centra Extrabold (Headings)ody)"/>
              </a:rPr>
              <a:t>Phantom Packaging Material - </a:t>
            </a:r>
            <a:r>
              <a:rPr lang="en-US" sz="2000" b="1" u="sng">
                <a:solidFill>
                  <a:srgbClr val="0000A0"/>
                </a:solidFill>
                <a:latin typeface="Mars Centra Extrabold (Headings)ody)"/>
                <a:ea typeface="Mars Centra" pitchFamily="2" charset="0"/>
                <a:cs typeface="+mn-cs"/>
              </a:rPr>
              <a:t>Out of Veritas Scope</a:t>
            </a:r>
            <a:endParaRPr lang="en-US" sz="2000"/>
          </a:p>
        </p:txBody>
      </p:sp>
      <p:sp>
        <p:nvSpPr>
          <p:cNvPr id="2" name="Slide Number Placeholder 151">
            <a:extLst>
              <a:ext uri="{FF2B5EF4-FFF2-40B4-BE49-F238E27FC236}">
                <a16:creationId xmlns:a16="http://schemas.microsoft.com/office/drawing/2014/main" id="{98873738-5034-DF02-A474-3FA3A9B0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 descr="VERP POMT 1">
            <a:extLst>
              <a:ext uri="{FF2B5EF4-FFF2-40B4-BE49-F238E27FC236}">
                <a16:creationId xmlns:a16="http://schemas.microsoft.com/office/drawing/2014/main" id="{28C87C40-63E9-BB98-85B6-D028523C69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3" t="5253" b="31334"/>
          <a:stretch/>
        </p:blipFill>
        <p:spPr>
          <a:xfrm>
            <a:off x="2780524" y="427253"/>
            <a:ext cx="5980922" cy="62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1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151">
            <a:extLst>
              <a:ext uri="{FF2B5EF4-FFF2-40B4-BE49-F238E27FC236}">
                <a16:creationId xmlns:a16="http://schemas.microsoft.com/office/drawing/2014/main" id="{039E302F-122A-95D7-2A83-2AC691A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11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10119-3D5E-21E4-1A0E-FCBC4277AE5D}"/>
              </a:ext>
            </a:extLst>
          </p:cNvPr>
          <p:cNvSpPr txBox="1"/>
          <p:nvPr/>
        </p:nvSpPr>
        <p:spPr>
          <a:xfrm>
            <a:off x="162825" y="104853"/>
            <a:ext cx="11075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To-Be Process: Code Creation –  VERP POMT 1 Phantom Packaging Material  – Out of Veritas Scope </a:t>
            </a:r>
            <a:endParaRPr lang="en-GB" sz="2000" b="1" u="sng">
              <a:solidFill>
                <a:srgbClr val="0070C0"/>
              </a:solidFill>
              <a:latin typeface="Mars Centra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3FF139D-543D-A819-8605-5621CF416BAF}"/>
              </a:ext>
            </a:extLst>
          </p:cNvPr>
          <p:cNvSpPr/>
          <p:nvPr/>
        </p:nvSpPr>
        <p:spPr>
          <a:xfrm>
            <a:off x="2945712" y="744886"/>
            <a:ext cx="1312334" cy="400110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START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B176BE-B36B-E8FC-6BA2-B4617F6426FA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3601879" y="1144996"/>
            <a:ext cx="0" cy="5225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0B1C5-9D5D-9E0B-89AF-04AA08929A0E}"/>
              </a:ext>
            </a:extLst>
          </p:cNvPr>
          <p:cNvSpPr/>
          <p:nvPr/>
        </p:nvSpPr>
        <p:spPr>
          <a:xfrm>
            <a:off x="2689192" y="2374674"/>
            <a:ext cx="1791647" cy="348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400" b="1" i="0">
                <a:solidFill>
                  <a:srgbClr val="2E2E2E"/>
                </a:solidFill>
                <a:effectLst/>
                <a:latin typeface="SourceSansPro"/>
              </a:rPr>
              <a:t>   </a:t>
            </a:r>
            <a:r>
              <a:rPr lang="en-US" sz="1400" b="1">
                <a:solidFill>
                  <a:srgbClr val="2E2E2E"/>
                </a:solidFill>
                <a:latin typeface="SourceSansPro"/>
              </a:rPr>
              <a:t>MKT</a:t>
            </a:r>
            <a:endParaRPr lang="en-US" sz="1400" b="1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D1502-854E-F978-10E8-8972DF817EB2}"/>
              </a:ext>
            </a:extLst>
          </p:cNvPr>
          <p:cNvSpPr/>
          <p:nvPr/>
        </p:nvSpPr>
        <p:spPr>
          <a:xfrm>
            <a:off x="2689192" y="3873192"/>
            <a:ext cx="1790646" cy="5933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E2E2E"/>
                </a:solidFill>
                <a:effectLst/>
                <a:latin typeface="SourceSansPro"/>
              </a:rPr>
              <a:t> Received the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1FBE6-8276-081E-57AD-3CE1C5D03A2B}"/>
              </a:ext>
            </a:extLst>
          </p:cNvPr>
          <p:cNvSpPr/>
          <p:nvPr/>
        </p:nvSpPr>
        <p:spPr>
          <a:xfrm>
            <a:off x="2458879" y="1667554"/>
            <a:ext cx="2285999" cy="489105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rgbClr val="FFFFFF"/>
                </a:solidFill>
                <a:latin typeface="Mars Centra"/>
              </a:rPr>
              <a:t>Workflow System (Horde)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7737B-3AB1-58E3-4F4E-A81B0E875637}"/>
              </a:ext>
            </a:extLst>
          </p:cNvPr>
          <p:cNvSpPr/>
          <p:nvPr/>
        </p:nvSpPr>
        <p:spPr>
          <a:xfrm>
            <a:off x="2689192" y="2723501"/>
            <a:ext cx="1791647" cy="4270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2E2E2E"/>
                </a:solidFill>
                <a:latin typeface="SourceSansPro"/>
              </a:rPr>
              <a:t> Trigger FERT create workflow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8D92B5-1CAF-EA93-3DA8-093F70EED757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 flipH="1">
            <a:off x="3584515" y="3150579"/>
            <a:ext cx="501" cy="37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E7304B-E66B-AE25-7522-0C450739750C}"/>
              </a:ext>
            </a:extLst>
          </p:cNvPr>
          <p:cNvSpPr/>
          <p:nvPr/>
        </p:nvSpPr>
        <p:spPr>
          <a:xfrm>
            <a:off x="5907738" y="1267504"/>
            <a:ext cx="3817177" cy="4891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A4871A-346F-E3B1-D7F9-36E576261265}"/>
              </a:ext>
            </a:extLst>
          </p:cNvPr>
          <p:cNvSpPr/>
          <p:nvPr/>
        </p:nvSpPr>
        <p:spPr>
          <a:xfrm>
            <a:off x="5907738" y="1267504"/>
            <a:ext cx="3817177" cy="4282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E8543E-029E-83DE-7E89-533C518A1D8B}"/>
              </a:ext>
            </a:extLst>
          </p:cNvPr>
          <p:cNvSpPr/>
          <p:nvPr/>
        </p:nvSpPr>
        <p:spPr>
          <a:xfrm>
            <a:off x="6290404" y="2001161"/>
            <a:ext cx="3051844" cy="48910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600" b="1" kern="0"/>
              <a:t>MD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4444AA-B693-96D1-BDBC-D2FD61FB7DAE}"/>
              </a:ext>
            </a:extLst>
          </p:cNvPr>
          <p:cNvSpPr/>
          <p:nvPr/>
        </p:nvSpPr>
        <p:spPr>
          <a:xfrm>
            <a:off x="2689192" y="3524365"/>
            <a:ext cx="1790646" cy="348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400" b="1" i="0">
                <a:solidFill>
                  <a:srgbClr val="2E2E2E"/>
                </a:solidFill>
                <a:effectLst/>
                <a:latin typeface="SourceSansPro"/>
              </a:rPr>
              <a:t>MD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1A4E8E-490E-EFA1-A704-EBD7373E59C4}"/>
              </a:ext>
            </a:extLst>
          </p:cNvPr>
          <p:cNvSpPr/>
          <p:nvPr/>
        </p:nvSpPr>
        <p:spPr>
          <a:xfrm>
            <a:off x="2458879" y="2149119"/>
            <a:ext cx="2285999" cy="25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2B61E71-AF74-CE81-5728-138E57703144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4479838" y="2245714"/>
            <a:ext cx="1810566" cy="145306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7306EF-7849-A12A-9E93-7789703BE715}"/>
              </a:ext>
            </a:extLst>
          </p:cNvPr>
          <p:cNvSpPr/>
          <p:nvPr/>
        </p:nvSpPr>
        <p:spPr>
          <a:xfrm>
            <a:off x="6290404" y="2490265"/>
            <a:ext cx="3051844" cy="1488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Code Allocation (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TYPE: ZZMAT01</a:t>
            </a:r>
            <a:r>
              <a:rPr lang="en-US" sz="1200">
                <a:solidFill>
                  <a:srgbClr val="000000"/>
                </a:solidFill>
                <a:latin typeface="Mars Centra"/>
              </a:rPr>
              <a:t>) &amp; Update X-plant status to 10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Enter Material Group – PKPHANTOM 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Enter local language key – ZH &amp; EN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36966F-0D90-31E8-857A-9D720D6BEB2A}"/>
              </a:ext>
            </a:extLst>
          </p:cNvPr>
          <p:cNvSpPr/>
          <p:nvPr/>
        </p:nvSpPr>
        <p:spPr>
          <a:xfrm>
            <a:off x="7257347" y="4663761"/>
            <a:ext cx="1117958" cy="621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MDG CR Auto approved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B20C91-0594-9694-CEDC-78ABE3C8416F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>
            <a:off x="7816326" y="3979004"/>
            <a:ext cx="0" cy="68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Terminator 72">
            <a:extLst>
              <a:ext uri="{FF2B5EF4-FFF2-40B4-BE49-F238E27FC236}">
                <a16:creationId xmlns:a16="http://schemas.microsoft.com/office/drawing/2014/main" id="{7D26A0B6-1B56-4D39-57BA-AAA11388DBFE}"/>
              </a:ext>
            </a:extLst>
          </p:cNvPr>
          <p:cNvSpPr/>
          <p:nvPr/>
        </p:nvSpPr>
        <p:spPr>
          <a:xfrm>
            <a:off x="7160966" y="5832624"/>
            <a:ext cx="1310720" cy="444022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END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409622-39B0-5E3B-FC58-DD99B25805E6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7816326" y="5285296"/>
            <a:ext cx="0" cy="5473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6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151">
            <a:extLst>
              <a:ext uri="{FF2B5EF4-FFF2-40B4-BE49-F238E27FC236}">
                <a16:creationId xmlns:a16="http://schemas.microsoft.com/office/drawing/2014/main" id="{039E302F-122A-95D7-2A83-2AC691A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12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10119-3D5E-21E4-1A0E-FCBC4277AE5D}"/>
              </a:ext>
            </a:extLst>
          </p:cNvPr>
          <p:cNvSpPr txBox="1"/>
          <p:nvPr/>
        </p:nvSpPr>
        <p:spPr>
          <a:xfrm>
            <a:off x="90165" y="81053"/>
            <a:ext cx="1192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>
                <a:solidFill>
                  <a:srgbClr val="0070C0"/>
                </a:solidFill>
                <a:latin typeface="Mars Centra"/>
              </a:rPr>
              <a:t>To-Be Process: General Data Change (Optional) –  VERP POMT 1 Phantom Packaging Material – Out of Veritas Scope  </a:t>
            </a:r>
            <a:endParaRPr lang="en-GB" b="1" u="sng">
              <a:solidFill>
                <a:srgbClr val="0070C0"/>
              </a:solidFill>
              <a:latin typeface="Mars Centra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3FF139D-543D-A819-8605-5621CF416BAF}"/>
              </a:ext>
            </a:extLst>
          </p:cNvPr>
          <p:cNvSpPr/>
          <p:nvPr/>
        </p:nvSpPr>
        <p:spPr>
          <a:xfrm>
            <a:off x="4811718" y="729374"/>
            <a:ext cx="1312334" cy="400110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START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B176BE-B36B-E8FC-6BA2-B4617F6426F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467885" y="1129484"/>
            <a:ext cx="0" cy="4563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E7304B-E66B-AE25-7522-0C450739750C}"/>
              </a:ext>
            </a:extLst>
          </p:cNvPr>
          <p:cNvSpPr/>
          <p:nvPr/>
        </p:nvSpPr>
        <p:spPr>
          <a:xfrm>
            <a:off x="3528327" y="1590522"/>
            <a:ext cx="3817177" cy="4891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A4871A-346F-E3B1-D7F9-36E576261265}"/>
              </a:ext>
            </a:extLst>
          </p:cNvPr>
          <p:cNvSpPr/>
          <p:nvPr/>
        </p:nvSpPr>
        <p:spPr>
          <a:xfrm>
            <a:off x="3528327" y="1590522"/>
            <a:ext cx="3817177" cy="3881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E8543E-029E-83DE-7E89-533C518A1D8B}"/>
              </a:ext>
            </a:extLst>
          </p:cNvPr>
          <p:cNvSpPr/>
          <p:nvPr/>
        </p:nvSpPr>
        <p:spPr>
          <a:xfrm>
            <a:off x="3910993" y="2356159"/>
            <a:ext cx="3051844" cy="456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600" b="1" kern="0"/>
              <a:t>MD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7306EF-7849-A12A-9E93-7789703BE715}"/>
              </a:ext>
            </a:extLst>
          </p:cNvPr>
          <p:cNvSpPr/>
          <p:nvPr/>
        </p:nvSpPr>
        <p:spPr>
          <a:xfrm>
            <a:off x="3910993" y="2812354"/>
            <a:ext cx="3051844" cy="11685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TYPE: ZZMAT02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Update fields as per business requirement.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36966F-0D90-31E8-857A-9D720D6BEB2A}"/>
              </a:ext>
            </a:extLst>
          </p:cNvPr>
          <p:cNvSpPr/>
          <p:nvPr/>
        </p:nvSpPr>
        <p:spPr>
          <a:xfrm>
            <a:off x="4877936" y="4571009"/>
            <a:ext cx="1117958" cy="621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MDG CR Auto approved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B20C91-0594-9694-CEDC-78ABE3C8416F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>
            <a:off x="5436915" y="3980877"/>
            <a:ext cx="0" cy="590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Terminator 72">
            <a:extLst>
              <a:ext uri="{FF2B5EF4-FFF2-40B4-BE49-F238E27FC236}">
                <a16:creationId xmlns:a16="http://schemas.microsoft.com/office/drawing/2014/main" id="{7D26A0B6-1B56-4D39-57BA-AAA11388DBFE}"/>
              </a:ext>
            </a:extLst>
          </p:cNvPr>
          <p:cNvSpPr/>
          <p:nvPr/>
        </p:nvSpPr>
        <p:spPr>
          <a:xfrm>
            <a:off x="4781555" y="5879417"/>
            <a:ext cx="1310720" cy="365247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END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409622-39B0-5E3B-FC58-DD99B25805E6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5436915" y="5192544"/>
            <a:ext cx="0" cy="6868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2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4C9DB4-57C2-2007-C6D9-C1FFA1AD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3688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627CA-562A-57DD-BD1D-3E597FD92F4C}"/>
              </a:ext>
            </a:extLst>
          </p:cNvPr>
          <p:cNvSpPr txBox="1"/>
          <p:nvPr/>
        </p:nvSpPr>
        <p:spPr>
          <a:xfrm>
            <a:off x="162825" y="104853"/>
            <a:ext cx="11390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To-Be Process: </a:t>
            </a:r>
            <a:r>
              <a:rPr lang="en-US" sz="2000" b="1" u="sng">
                <a:solidFill>
                  <a:srgbClr val="0070C0"/>
                </a:solidFill>
                <a:latin typeface="Mars Centra Extrabold (Headings)ody)"/>
              </a:rPr>
              <a:t>Plants</a:t>
            </a:r>
            <a:r>
              <a:rPr lang="en-US" sz="2000" b="1" u="sng">
                <a:solidFill>
                  <a:srgbClr val="0070C0"/>
                </a:solidFill>
                <a:latin typeface="Mars Centra Extrabold (Headings)ody)"/>
                <a:cs typeface="+mn-cs"/>
              </a:rPr>
              <a:t> Extension</a:t>
            </a:r>
            <a:r>
              <a:rPr lang="en-US" sz="2000" b="1" u="sng">
                <a:solidFill>
                  <a:srgbClr val="0070C0"/>
                </a:solidFill>
                <a:latin typeface="Mars Centra"/>
              </a:rPr>
              <a:t> –  VERP POMT 1 Phantom Packaging Material – Out of Veritas Scope 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B4FF564D-F3EA-E063-F62C-57B58938C533}"/>
              </a:ext>
            </a:extLst>
          </p:cNvPr>
          <p:cNvSpPr/>
          <p:nvPr/>
        </p:nvSpPr>
        <p:spPr>
          <a:xfrm>
            <a:off x="1840364" y="791855"/>
            <a:ext cx="873396" cy="309791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START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FDBE91-C458-37B7-1EAE-7F21C0884875}"/>
              </a:ext>
            </a:extLst>
          </p:cNvPr>
          <p:cNvSpPr/>
          <p:nvPr/>
        </p:nvSpPr>
        <p:spPr>
          <a:xfrm>
            <a:off x="1278322" y="1442259"/>
            <a:ext cx="1997481" cy="683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/>
              <a:t>Creation / General Data Change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E15392-33AC-1354-3A78-1F0BF29B05F5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2277062" y="1101646"/>
            <a:ext cx="1" cy="3406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A4467-84B3-7992-F192-1208514DF1A1}"/>
              </a:ext>
            </a:extLst>
          </p:cNvPr>
          <p:cNvSpPr/>
          <p:nvPr/>
        </p:nvSpPr>
        <p:spPr>
          <a:xfrm>
            <a:off x="4376023" y="1248298"/>
            <a:ext cx="3356115" cy="4891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D19E1F6-1329-3D71-588A-AF0D32DD92DE}"/>
              </a:ext>
            </a:extLst>
          </p:cNvPr>
          <p:cNvSpPr/>
          <p:nvPr/>
        </p:nvSpPr>
        <p:spPr>
          <a:xfrm>
            <a:off x="4582673" y="1928461"/>
            <a:ext cx="2948267" cy="3869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600" b="1" kern="0"/>
          </a:p>
          <a:p>
            <a:pPr algn="ctr">
              <a:lnSpc>
                <a:spcPct val="80000"/>
              </a:lnSpc>
            </a:pPr>
            <a:r>
              <a:rPr lang="en-US" b="1" kern="0"/>
              <a:t>MD</a:t>
            </a:r>
            <a:endParaRPr lang="en-US" sz="1600" b="1" kern="0"/>
          </a:p>
          <a:p>
            <a:pPr algn="ctr">
              <a:lnSpc>
                <a:spcPct val="80000"/>
              </a:lnSpc>
            </a:pPr>
            <a:endParaRPr lang="en-US" sz="1600" b="1" kern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4EBAB0-6035-9D3E-C4FA-D8CAA1BC8B30}"/>
              </a:ext>
            </a:extLst>
          </p:cNvPr>
          <p:cNvSpPr/>
          <p:nvPr/>
        </p:nvSpPr>
        <p:spPr>
          <a:xfrm>
            <a:off x="5497828" y="3833224"/>
            <a:ext cx="1117958" cy="621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MDG CR Auto approved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76B77C-5FE4-F24A-161D-2A05644F6C6D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>
            <a:off x="6056807" y="3474831"/>
            <a:ext cx="0" cy="35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CC8DA31-5E67-C997-E590-FA2EAC451736}"/>
              </a:ext>
            </a:extLst>
          </p:cNvPr>
          <p:cNvSpPr/>
          <p:nvPr/>
        </p:nvSpPr>
        <p:spPr>
          <a:xfrm>
            <a:off x="4377136" y="1737403"/>
            <a:ext cx="3344143" cy="285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0FCCBF1-5CA4-9130-070A-E7BC946CCCC6}"/>
              </a:ext>
            </a:extLst>
          </p:cNvPr>
          <p:cNvCxnSpPr>
            <a:cxnSpLocks/>
            <a:stCxn id="102" idx="2"/>
            <a:endCxn id="90" idx="0"/>
          </p:cNvCxnSpPr>
          <p:nvPr/>
        </p:nvCxnSpPr>
        <p:spPr>
          <a:xfrm flipH="1">
            <a:off x="9709165" y="4926081"/>
            <a:ext cx="10317" cy="7687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97741E-F3DD-976D-C75B-B41FAA102436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>
            <a:off x="2277063" y="2126006"/>
            <a:ext cx="1168" cy="6833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3FA7936-27C4-B7FD-6F88-A1051A85E7CF}"/>
              </a:ext>
            </a:extLst>
          </p:cNvPr>
          <p:cNvSpPr/>
          <p:nvPr/>
        </p:nvSpPr>
        <p:spPr>
          <a:xfrm>
            <a:off x="4582673" y="2315384"/>
            <a:ext cx="2948267" cy="11594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>
              <a:solidFill>
                <a:srgbClr val="0D0D0D"/>
              </a:solidFill>
            </a:endParaRP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 ZMPLNT02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created.</a:t>
            </a:r>
          </a:p>
          <a:p>
            <a:pPr marR="0" lvl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uLnTx/>
              <a:uFillTx/>
            </a:endParaRP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Extend material to plants view.</a:t>
            </a:r>
            <a:endParaRPr lang="en-US" sz="1400">
              <a:solidFill>
                <a:srgbClr val="0D0D0D"/>
              </a:solidFill>
            </a:endParaRPr>
          </a:p>
        </p:txBody>
      </p:sp>
      <p:sp>
        <p:nvSpPr>
          <p:cNvPr id="90" name="Flowchart: Terminator 89">
            <a:extLst>
              <a:ext uri="{FF2B5EF4-FFF2-40B4-BE49-F238E27FC236}">
                <a16:creationId xmlns:a16="http://schemas.microsoft.com/office/drawing/2014/main" id="{67538FCB-F8A8-F628-AD1B-1FFD07EB9DBC}"/>
              </a:ext>
            </a:extLst>
          </p:cNvPr>
          <p:cNvSpPr/>
          <p:nvPr/>
        </p:nvSpPr>
        <p:spPr>
          <a:xfrm>
            <a:off x="9272467" y="5694868"/>
            <a:ext cx="873396" cy="309791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END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E48EE82-B3F6-0C29-EF9D-913104755AA4}"/>
              </a:ext>
            </a:extLst>
          </p:cNvPr>
          <p:cNvSpPr/>
          <p:nvPr/>
        </p:nvSpPr>
        <p:spPr>
          <a:xfrm>
            <a:off x="1135231" y="2809319"/>
            <a:ext cx="2285999" cy="489105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>
                <a:solidFill>
                  <a:srgbClr val="FFFFFF"/>
                </a:solidFill>
                <a:latin typeface="Mars Centra"/>
              </a:rPr>
              <a:t>Workflow System (Horde)</a:t>
            </a: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0DD891B-A163-53A6-5DEA-A72C83A8BFFE}"/>
              </a:ext>
            </a:extLst>
          </p:cNvPr>
          <p:cNvSpPr/>
          <p:nvPr/>
        </p:nvSpPr>
        <p:spPr>
          <a:xfrm>
            <a:off x="1135231" y="3298424"/>
            <a:ext cx="2285999" cy="2551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8C18368-535A-4F00-2033-32C14F41AE70}"/>
              </a:ext>
            </a:extLst>
          </p:cNvPr>
          <p:cNvSpPr/>
          <p:nvPr/>
        </p:nvSpPr>
        <p:spPr>
          <a:xfrm>
            <a:off x="1453451" y="4752639"/>
            <a:ext cx="1697229" cy="294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200">
                <a:solidFill>
                  <a:srgbClr val="2E2E2E"/>
                </a:solidFill>
                <a:latin typeface="SourceSansPro"/>
              </a:rPr>
              <a:t>MD</a:t>
            </a:r>
            <a:endParaRPr lang="en-US" sz="120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2D6173-657E-265E-0D75-2C2792C6121D}"/>
              </a:ext>
            </a:extLst>
          </p:cNvPr>
          <p:cNvSpPr/>
          <p:nvPr/>
        </p:nvSpPr>
        <p:spPr>
          <a:xfrm>
            <a:off x="1465191" y="3828727"/>
            <a:ext cx="1697228" cy="5082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E2E2E"/>
                </a:solidFill>
                <a:effectLst/>
                <a:latin typeface="SourceSansPro"/>
              </a:rPr>
              <a:t> Input FERT’s supply related data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8647606-2451-5B0C-2B0A-6B6061CD5608}"/>
              </a:ext>
            </a:extLst>
          </p:cNvPr>
          <p:cNvSpPr/>
          <p:nvPr/>
        </p:nvSpPr>
        <p:spPr>
          <a:xfrm>
            <a:off x="1453450" y="5046786"/>
            <a:ext cx="1697229" cy="5867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2E2E2E"/>
                </a:solidFill>
                <a:latin typeface="SourceSansPro"/>
              </a:rPr>
              <a:t> Receive the request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1CE2F1-73EF-AE55-C790-CE82D8C2F278}"/>
              </a:ext>
            </a:extLst>
          </p:cNvPr>
          <p:cNvCxnSpPr>
            <a:cxnSpLocks/>
          </p:cNvCxnSpPr>
          <p:nvPr/>
        </p:nvCxnSpPr>
        <p:spPr>
          <a:xfrm>
            <a:off x="2302064" y="4337024"/>
            <a:ext cx="0" cy="44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CB3521A-FF97-1A12-21A6-67DF4FFE2FEB}"/>
              </a:ext>
            </a:extLst>
          </p:cNvPr>
          <p:cNvSpPr/>
          <p:nvPr/>
        </p:nvSpPr>
        <p:spPr>
          <a:xfrm>
            <a:off x="1465191" y="3534580"/>
            <a:ext cx="1697229" cy="294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200" b="0" i="0">
                <a:solidFill>
                  <a:srgbClr val="2E2E2E"/>
                </a:solidFill>
                <a:effectLst/>
                <a:latin typeface="SourceSansPro"/>
              </a:rPr>
              <a:t>Supply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E148F51-3226-5DF7-77B7-BE5B80F1B90E}"/>
              </a:ext>
            </a:extLst>
          </p:cNvPr>
          <p:cNvSpPr/>
          <p:nvPr/>
        </p:nvSpPr>
        <p:spPr>
          <a:xfrm>
            <a:off x="8530591" y="2081519"/>
            <a:ext cx="2285999" cy="489105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>
                <a:solidFill>
                  <a:srgbClr val="FFFFFF"/>
                </a:solidFill>
                <a:latin typeface="Mars Centra"/>
              </a:rPr>
              <a:t>Workflow System (Horde)</a:t>
            </a: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1131C8-6A45-5C7D-DB75-CBF556764E25}"/>
              </a:ext>
            </a:extLst>
          </p:cNvPr>
          <p:cNvSpPr/>
          <p:nvPr/>
        </p:nvSpPr>
        <p:spPr>
          <a:xfrm>
            <a:off x="8530591" y="2570625"/>
            <a:ext cx="2285999" cy="2777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3681D7-9C05-062C-6556-801B26C14FA6}"/>
              </a:ext>
            </a:extLst>
          </p:cNvPr>
          <p:cNvSpPr/>
          <p:nvPr/>
        </p:nvSpPr>
        <p:spPr>
          <a:xfrm>
            <a:off x="8860551" y="2915815"/>
            <a:ext cx="1697228" cy="7948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E2E2E"/>
                </a:solidFill>
                <a:effectLst/>
                <a:latin typeface="SourceSansPro"/>
              </a:rPr>
              <a:t> </a:t>
            </a:r>
            <a:r>
              <a:rPr lang="en-US" sz="1200">
                <a:solidFill>
                  <a:srgbClr val="2E2E2E"/>
                </a:solidFill>
                <a:latin typeface="SourceSansPro"/>
              </a:rPr>
              <a:t>Confirm Extension of both FERT &amp; Phantom Packaging material is extended</a:t>
            </a:r>
            <a:endParaRPr lang="en-US" sz="120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516A148-B1B5-510B-18B0-387C0338AFC2}"/>
              </a:ext>
            </a:extLst>
          </p:cNvPr>
          <p:cNvSpPr/>
          <p:nvPr/>
        </p:nvSpPr>
        <p:spPr>
          <a:xfrm>
            <a:off x="8870867" y="4427834"/>
            <a:ext cx="1697229" cy="4982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srgbClr val="2E2E2E"/>
                </a:solidFill>
                <a:latin typeface="SourceSansPro"/>
              </a:rPr>
              <a:t>Irrelevant Steps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4F847C-E5C5-0490-9280-9AA9EC91F22B}"/>
              </a:ext>
            </a:extLst>
          </p:cNvPr>
          <p:cNvCxnSpPr>
            <a:cxnSpLocks/>
            <a:stCxn id="101" idx="2"/>
            <a:endCxn id="3" idx="0"/>
          </p:cNvCxnSpPr>
          <p:nvPr/>
        </p:nvCxnSpPr>
        <p:spPr>
          <a:xfrm>
            <a:off x="9709165" y="3710709"/>
            <a:ext cx="8806" cy="47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612C31-ED88-0F72-4439-4485EE01E940}"/>
              </a:ext>
            </a:extLst>
          </p:cNvPr>
          <p:cNvSpPr/>
          <p:nvPr/>
        </p:nvSpPr>
        <p:spPr>
          <a:xfrm>
            <a:off x="8860551" y="2674260"/>
            <a:ext cx="1697229" cy="24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200" b="0" i="0">
                <a:solidFill>
                  <a:srgbClr val="2E2E2E"/>
                </a:solidFill>
                <a:effectLst/>
                <a:latin typeface="SourceSansPro"/>
              </a:rPr>
              <a:t>MD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19004505-5B78-7C8B-A306-E33A93D94DCA}"/>
              </a:ext>
            </a:extLst>
          </p:cNvPr>
          <p:cNvCxnSpPr>
            <a:cxnSpLocks/>
            <a:stCxn id="93" idx="3"/>
            <a:endCxn id="83" idx="1"/>
          </p:cNvCxnSpPr>
          <p:nvPr/>
        </p:nvCxnSpPr>
        <p:spPr>
          <a:xfrm flipV="1">
            <a:off x="3150680" y="2121923"/>
            <a:ext cx="1431993" cy="2777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E943297-A241-966E-070D-45FBD83168B8}"/>
              </a:ext>
            </a:extLst>
          </p:cNvPr>
          <p:cNvCxnSpPr>
            <a:cxnSpLocks/>
            <a:stCxn id="84" idx="3"/>
            <a:endCxn id="104" idx="1"/>
          </p:cNvCxnSpPr>
          <p:nvPr/>
        </p:nvCxnSpPr>
        <p:spPr>
          <a:xfrm flipV="1">
            <a:off x="6615786" y="2797603"/>
            <a:ext cx="2244765" cy="1346389"/>
          </a:xfrm>
          <a:prstGeom prst="bentConnector3">
            <a:avLst>
              <a:gd name="adj1" fmla="val 61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46BD970-1257-489A-D020-C3500E1C0B82}"/>
              </a:ext>
            </a:extLst>
          </p:cNvPr>
          <p:cNvSpPr/>
          <p:nvPr/>
        </p:nvSpPr>
        <p:spPr>
          <a:xfrm>
            <a:off x="8869356" y="4186651"/>
            <a:ext cx="1697229" cy="246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200" b="0" i="0">
                <a:solidFill>
                  <a:srgbClr val="2E2E2E"/>
                </a:solidFill>
                <a:effectLst/>
                <a:latin typeface="SourceSansPro"/>
              </a:rPr>
              <a:t>Multiple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8C6E38D-92A9-D867-4AD8-CB47AEDEE6D3}"/>
              </a:ext>
            </a:extLst>
          </p:cNvPr>
          <p:cNvSpPr txBox="1"/>
          <p:nvPr/>
        </p:nvSpPr>
        <p:spPr>
          <a:xfrm>
            <a:off x="7800975" y="6629627"/>
            <a:ext cx="5751094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>
                <a:cs typeface="Calibri"/>
              </a:rPr>
              <a:t>Note:</a:t>
            </a:r>
            <a:r>
              <a:rPr lang="en-US" sz="1100">
                <a:cs typeface="Calibri"/>
              </a:rPr>
              <a:t> The Plants/ Sales Extension can also be done using Chatbot</a:t>
            </a:r>
            <a:endParaRPr lang="en-US" sz="11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A88298-8BAF-5398-21E9-5F05CA4E0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79534"/>
              </p:ext>
            </p:extLst>
          </p:nvPr>
        </p:nvGraphicFramePr>
        <p:xfrm>
          <a:off x="9538594" y="795659"/>
          <a:ext cx="2387600" cy="80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7768926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7001985"/>
                    </a:ext>
                  </a:extLst>
                </a:gridCol>
              </a:tblGrid>
              <a:tr h="2362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VERP POMT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762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Unique fields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6351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Editable fields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4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81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51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DB9A978-1CA8-41D8-915C-49FA1F1C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1" y="170893"/>
            <a:ext cx="11674111" cy="307610"/>
          </a:xfrm>
        </p:spPr>
        <p:txBody>
          <a:bodyPr anchor="ctr">
            <a:noAutofit/>
          </a:bodyPr>
          <a:lstStyle/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To-Be Process : Field Maintenance – VERP</a:t>
            </a:r>
            <a:endParaRPr lang="en-GB" sz="2000" b="1" u="sng">
              <a:solidFill>
                <a:srgbClr val="0070C0"/>
              </a:solidFill>
            </a:endParaRP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9B02B54F-30D6-58A1-9D51-27550673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3926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14</a:t>
            </a:fld>
            <a:endParaRPr lang="en-IN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12F2052-D4C1-9278-F4E8-AC3CA590FB6B}"/>
              </a:ext>
            </a:extLst>
          </p:cNvPr>
          <p:cNvSpPr/>
          <p:nvPr/>
        </p:nvSpPr>
        <p:spPr>
          <a:xfrm>
            <a:off x="3669794" y="766235"/>
            <a:ext cx="905617" cy="361479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400" b="1">
                <a:solidFill>
                  <a:srgbClr val="FFFFFF"/>
                </a:solidFill>
                <a:latin typeface="+mj-lt"/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BA74C-0789-20D0-FF5A-681662E1949C}"/>
              </a:ext>
            </a:extLst>
          </p:cNvPr>
          <p:cNvSpPr/>
          <p:nvPr/>
        </p:nvSpPr>
        <p:spPr>
          <a:xfrm>
            <a:off x="429468" y="4431561"/>
            <a:ext cx="7421594" cy="8120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MDG </a:t>
            </a:r>
            <a:r>
              <a:rPr lang="en-US" sz="1200" b="1">
                <a:solidFill>
                  <a:srgbClr val="000000"/>
                </a:solidFill>
                <a:latin typeface="Mars Centra"/>
              </a:rPr>
              <a:t>CR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 Auto approved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6F619-A8F9-563C-14B0-ABF25A5BB51E}"/>
              </a:ext>
            </a:extLst>
          </p:cNvPr>
          <p:cNvSpPr/>
          <p:nvPr/>
        </p:nvSpPr>
        <p:spPr>
          <a:xfrm>
            <a:off x="429469" y="2778767"/>
            <a:ext cx="2451383" cy="13307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b">
            <a:no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>
                    <a:lumMod val="75000"/>
                  </a:srgb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MDG Change Request created</a:t>
            </a:r>
            <a:r>
              <a:rPr lang="en-US" sz="1200">
                <a:solidFill>
                  <a:srgbClr val="3C3C3C">
                    <a:lumMod val="75000"/>
                  </a:srgbClr>
                </a:solidFill>
                <a:latin typeface="Mars Centra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(CR TYPE - ZMPLTCHG)</a:t>
            </a: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>
                    <a:lumMod val="75000"/>
                  </a:srgb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Can modify all MDG owned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C3C3C">
                    <a:lumMod val="75000"/>
                  </a:srgb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Plant/Sales Data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>
                    <a:lumMod val="75000"/>
                  </a:srgbClr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 fields in scope.</a:t>
            </a: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1200">
              <a:solidFill>
                <a:srgbClr val="3C3C3C">
                  <a:lumMod val="75000"/>
                </a:srgbClr>
              </a:solidFill>
              <a:latin typeface="Mars Centra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4A7CB7-E17E-537D-7DA8-A9822BEA90F8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7851062" y="4837585"/>
            <a:ext cx="1355345" cy="331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82D7F6-22C5-02FA-32F6-C346376B24F7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122603" y="1127714"/>
            <a:ext cx="0" cy="4651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A863D1-D54C-38BB-420E-D1A5433D8E4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655161" y="4109523"/>
            <a:ext cx="0" cy="322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D3E282-B4AD-C5CE-6C91-FAEF16ECD06B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4137804" y="5243608"/>
            <a:ext cx="2461" cy="8082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9C6FDA-29A3-0C65-38C2-CF21EC30B61E}"/>
              </a:ext>
            </a:extLst>
          </p:cNvPr>
          <p:cNvSpPr/>
          <p:nvPr/>
        </p:nvSpPr>
        <p:spPr>
          <a:xfrm>
            <a:off x="232294" y="1592864"/>
            <a:ext cx="7780618" cy="4891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1400" b="1" kern="0">
                <a:solidFill>
                  <a:srgbClr val="FFFFFF"/>
                </a:solidFill>
                <a:latin typeface="+mj-lt"/>
              </a:rPr>
              <a:t>MDG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0CBB8-3DB6-708D-C6F3-291614B8C62C}"/>
              </a:ext>
            </a:extLst>
          </p:cNvPr>
          <p:cNvSpPr/>
          <p:nvPr/>
        </p:nvSpPr>
        <p:spPr>
          <a:xfrm>
            <a:off x="232294" y="2085426"/>
            <a:ext cx="7780618" cy="353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4F952-D925-55D1-9934-B91C100C38D8}"/>
              </a:ext>
            </a:extLst>
          </p:cNvPr>
          <p:cNvSpPr/>
          <p:nvPr/>
        </p:nvSpPr>
        <p:spPr>
          <a:xfrm>
            <a:off x="9070419" y="4133697"/>
            <a:ext cx="2845311" cy="452293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600" b="1" kern="0">
                <a:solidFill>
                  <a:srgbClr val="FFFFFF"/>
                </a:solidFill>
                <a:latin typeface="+mj-lt"/>
              </a:rPr>
              <a:t>Atlas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61928-A983-A46F-E300-1D2DA52E84F7}"/>
              </a:ext>
            </a:extLst>
          </p:cNvPr>
          <p:cNvSpPr/>
          <p:nvPr/>
        </p:nvSpPr>
        <p:spPr>
          <a:xfrm>
            <a:off x="9206407" y="4666375"/>
            <a:ext cx="2588448" cy="3430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91440" tIns="45720" rIns="91440" bIns="45720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400" b="1" kern="0">
                <a:latin typeface="+mj-lt"/>
              </a:rPr>
              <a:t>MD, Supply Group, Finance Team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1E79B-3898-D40A-0A14-CBCD68B79987}"/>
              </a:ext>
            </a:extLst>
          </p:cNvPr>
          <p:cNvSpPr/>
          <p:nvPr/>
        </p:nvSpPr>
        <p:spPr>
          <a:xfrm>
            <a:off x="9206407" y="5009457"/>
            <a:ext cx="2578336" cy="699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Validate MDG </a:t>
            </a:r>
            <a:r>
              <a:rPr lang="en-US" sz="1200">
                <a:solidFill>
                  <a:srgbClr val="3C3C3C"/>
                </a:solidFill>
                <a:latin typeface="Mars Centra"/>
              </a:rPr>
              <a:t>updated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 records if required.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EAC0148-1F65-86C0-FD11-D7AA05738307}"/>
              </a:ext>
            </a:extLst>
          </p:cNvPr>
          <p:cNvSpPr txBox="1">
            <a:spLocks/>
          </p:cNvSpPr>
          <p:nvPr/>
        </p:nvSpPr>
        <p:spPr>
          <a:xfrm>
            <a:off x="8107771" y="4901062"/>
            <a:ext cx="888745" cy="2176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3000" b="0" kern="1200">
                <a:solidFill>
                  <a:schemeClr val="tx2"/>
                </a:solidFill>
                <a:latin typeface="+mj-lt"/>
                <a:ea typeface="Mars Centra" pitchFamily="2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Mars Centra" pitchFamily="2" charset="0"/>
                <a:cs typeface="Calibri" panose="020F0502020204030204" pitchFamily="34" charset="0"/>
              </a:rPr>
              <a:t>Optional Step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Mars Centra"/>
              <a:ea typeface="Mars Centra" pitchFamily="2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4A536B-F3E0-8E21-E5E7-05AE37B767A3}"/>
              </a:ext>
            </a:extLst>
          </p:cNvPr>
          <p:cNvSpPr/>
          <p:nvPr/>
        </p:nvSpPr>
        <p:spPr>
          <a:xfrm>
            <a:off x="9070420" y="4585990"/>
            <a:ext cx="2845310" cy="1315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DD204D-3912-2B31-7B37-FB34CA1B98D2}"/>
              </a:ext>
            </a:extLst>
          </p:cNvPr>
          <p:cNvSpPr/>
          <p:nvPr/>
        </p:nvSpPr>
        <p:spPr>
          <a:xfrm>
            <a:off x="429468" y="2351989"/>
            <a:ext cx="2451383" cy="4267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400" b="1" kern="0">
                <a:solidFill>
                  <a:srgbClr val="FFFFFF"/>
                </a:solidFill>
                <a:latin typeface="+mj-lt"/>
              </a:rPr>
              <a:t>MD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143BC16-4FDA-C34F-5A6D-88200C28E79A}"/>
              </a:ext>
            </a:extLst>
          </p:cNvPr>
          <p:cNvSpPr/>
          <p:nvPr/>
        </p:nvSpPr>
        <p:spPr>
          <a:xfrm>
            <a:off x="3684995" y="6051904"/>
            <a:ext cx="905617" cy="361479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400" b="1">
                <a:solidFill>
                  <a:srgbClr val="FFFFFF"/>
                </a:solidFill>
                <a:latin typeface="+mj-lt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30C943-627A-BC4A-22EA-C8F134CD2DC3}"/>
              </a:ext>
            </a:extLst>
          </p:cNvPr>
          <p:cNvSpPr txBox="1"/>
          <p:nvPr/>
        </p:nvSpPr>
        <p:spPr>
          <a:xfrm>
            <a:off x="8394718" y="145034"/>
            <a:ext cx="3723078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just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Mars Centra"/>
              </a:defRPr>
            </a:lvl1pPr>
          </a:lstStyle>
          <a:p>
            <a:r>
              <a:rPr lang="en-US"/>
              <a:t>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Plant specific material Status update is not needed for VERP POMT 1 scenario (Phantom) materials since they are defaulted with 20 during extension as there is no costing run.</a:t>
            </a:r>
            <a:endParaRPr lang="en-US" b="0">
              <a:ea typeface="Mars Centr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Supply Group and Finance Team will be able to view and edit only specific fields which involves them.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7F8276-F531-9C3E-16A9-4E9772E9B0C7}"/>
              </a:ext>
            </a:extLst>
          </p:cNvPr>
          <p:cNvSpPr/>
          <p:nvPr/>
        </p:nvSpPr>
        <p:spPr>
          <a:xfrm>
            <a:off x="3094328" y="2790095"/>
            <a:ext cx="2264253" cy="13194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91440" tIns="45720" rIns="91440" bIns="45720" rtlCol="0" anchor="b">
            <a:noAutofit/>
          </a:bodyPr>
          <a:lstStyle/>
          <a:p>
            <a:pPr marL="171450" marR="0" lvl="0" indent="-171450" algn="l" defTabSz="914400" rtl="0" eaLnBrk="1" fontAlgn="auto" latinLnBrk="0" hangingPunct="1">
              <a:spcBef>
                <a:spcPts val="0"/>
              </a:spcBef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MDG Change Request created</a:t>
            </a:r>
            <a:r>
              <a:rPr lang="en-US" sz="1200">
                <a:solidFill>
                  <a:srgbClr val="3C3C3C"/>
                </a:solidFill>
                <a:latin typeface="Mars Centra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(CR TYPE - ZMPLTCHG)</a:t>
            </a:r>
          </a:p>
          <a:p>
            <a:pPr marL="171450" indent="-171450"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Can modify MDG owned </a:t>
            </a:r>
            <a:r>
              <a:rPr lang="en-US" sz="1200" b="1">
                <a:solidFill>
                  <a:srgbClr val="3C3C3C"/>
                </a:solidFill>
                <a:latin typeface="Mars Centra"/>
              </a:rPr>
              <a:t>MRP and WM 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fields in scope.</a:t>
            </a:r>
          </a:p>
          <a:p>
            <a:pPr>
              <a:lnSpc>
                <a:spcPct val="15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endParaRPr lang="en-US" sz="500" b="0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highlight>
                <a:srgbClr val="FFFF00"/>
              </a:highlight>
              <a:uLnTx/>
              <a:uFillTx/>
              <a:latin typeface="Mars Centra"/>
              <a:ea typeface="Mars Centra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47F333-E2D3-58DD-F5CB-0D55EC701ADD}"/>
              </a:ext>
            </a:extLst>
          </p:cNvPr>
          <p:cNvSpPr/>
          <p:nvPr/>
        </p:nvSpPr>
        <p:spPr>
          <a:xfrm>
            <a:off x="3094328" y="2340660"/>
            <a:ext cx="2264253" cy="438107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400" b="1" kern="0">
                <a:solidFill>
                  <a:srgbClr val="FFFFFF"/>
                </a:solidFill>
                <a:latin typeface="+mj-lt"/>
              </a:rPr>
              <a:t>Supply Group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DCAD3D-34E9-5213-B105-C73B87D70E83}"/>
              </a:ext>
            </a:extLst>
          </p:cNvPr>
          <p:cNvSpPr/>
          <p:nvPr/>
        </p:nvSpPr>
        <p:spPr>
          <a:xfrm>
            <a:off x="5586811" y="2785178"/>
            <a:ext cx="2264253" cy="13194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91440" tIns="45720" rIns="91440" bIns="45720" rtlCol="0" anchor="b">
            <a:noAutofit/>
          </a:bodyPr>
          <a:lstStyle/>
          <a:p>
            <a:pPr marL="171450" marR="0" lvl="0" indent="-171450" algn="l" defTabSz="914400" rtl="0" eaLnBrk="1" fontAlgn="auto" latinLnBrk="0" hangingPunct="1">
              <a:spcBef>
                <a:spcPts val="0"/>
              </a:spcBef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MDG Change Request created</a:t>
            </a:r>
            <a:r>
              <a:rPr lang="en-US" sz="1000">
                <a:solidFill>
                  <a:srgbClr val="3C3C3C"/>
                </a:solidFill>
                <a:latin typeface="Mars Centra"/>
              </a:rPr>
              <a:t>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(CR TYPE - ZMPLTCHG)</a:t>
            </a:r>
          </a:p>
          <a:p>
            <a:pPr marL="171450" indent="-171450"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100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Can update 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Plant Specific Material Status </a:t>
            </a:r>
            <a:r>
              <a:rPr kumimoji="0" lang="en-US" sz="100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from 03 to 20, after costing run.</a:t>
            </a:r>
          </a:p>
          <a:p>
            <a:pPr marL="171450" indent="-171450"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Mars Centra"/>
              <a:ea typeface="Mars Centr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F4E3DD-4C5F-3CD0-CC52-EF186C8C7AF0}"/>
              </a:ext>
            </a:extLst>
          </p:cNvPr>
          <p:cNvSpPr/>
          <p:nvPr/>
        </p:nvSpPr>
        <p:spPr>
          <a:xfrm>
            <a:off x="5586811" y="2335743"/>
            <a:ext cx="2264253" cy="438107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400" b="1" kern="0">
                <a:solidFill>
                  <a:srgbClr val="FFFFFF"/>
                </a:solidFill>
                <a:latin typeface="+mj-lt"/>
              </a:rPr>
              <a:t>Finance Team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BCE80-E121-C000-452D-EEB22877750D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226454" y="4109523"/>
            <a:ext cx="1" cy="31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09A3DB-C95D-C12A-22DC-FBF5EB6C74A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718938" y="4104606"/>
            <a:ext cx="0" cy="322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4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C25056-9D4B-4F9A-AAF8-F5013BEA0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4F590DF4-B1D0-B4B5-EAA6-F93C4DD1F8DD}"/>
              </a:ext>
            </a:extLst>
          </p:cNvPr>
          <p:cNvSpPr txBox="1">
            <a:spLocks/>
          </p:cNvSpPr>
          <p:nvPr/>
        </p:nvSpPr>
        <p:spPr>
          <a:xfrm>
            <a:off x="407988" y="3893587"/>
            <a:ext cx="3633925" cy="27643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000" b="1" kern="1200" spc="0" baseline="0">
                <a:solidFill>
                  <a:schemeClr val="tx2"/>
                </a:solidFill>
                <a:latin typeface="+mn-lt"/>
                <a:ea typeface="Mars Centra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ars Centra" pitchFamily="2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0000A0"/>
                </a:solidFill>
                <a:latin typeface="Mars Centra"/>
              </a:rPr>
              <a:t>10</a:t>
            </a:r>
            <a:r>
              <a:rPr lang="en-US" baseline="30000">
                <a:solidFill>
                  <a:srgbClr val="0000A0"/>
                </a:solidFill>
                <a:latin typeface="Mars Centra"/>
              </a:rPr>
              <a:t>th</a:t>
            </a: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cs typeface="+mn-cs"/>
              </a:rPr>
              <a:t> November 2023</a:t>
            </a:r>
          </a:p>
        </p:txBody>
      </p:sp>
    </p:spTree>
    <p:extLst>
      <p:ext uri="{BB962C8B-B14F-4D97-AF65-F5344CB8AC3E}">
        <p14:creationId xmlns:p14="http://schemas.microsoft.com/office/powerpoint/2010/main" val="87898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3C19-2E44-8667-9632-9203D0C6AE87}"/>
              </a:ext>
            </a:extLst>
          </p:cNvPr>
          <p:cNvSpPr txBox="1">
            <a:spLocks/>
          </p:cNvSpPr>
          <p:nvPr/>
        </p:nvSpPr>
        <p:spPr>
          <a:xfrm>
            <a:off x="314223" y="127870"/>
            <a:ext cx="11844866" cy="5413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China MW – VERP Scenario, Sales Organization, Warehouses &amp; Plants Description</a:t>
            </a:r>
            <a:endParaRPr lang="en-GB" sz="2000" b="1" u="sng">
              <a:solidFill>
                <a:srgbClr val="0070C0"/>
              </a:solidFill>
              <a:latin typeface="Mars Centr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593A8C-41A2-42A1-D375-52C51BBF7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058146"/>
              </p:ext>
            </p:extLst>
          </p:nvPr>
        </p:nvGraphicFramePr>
        <p:xfrm>
          <a:off x="776050" y="1287379"/>
          <a:ext cx="4967831" cy="506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2C67-5D92-BA0C-8287-90F81D5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16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44ABD4-0835-7AF7-185E-4E8A9372B042}"/>
              </a:ext>
            </a:extLst>
          </p:cNvPr>
          <p:cNvGrpSpPr/>
          <p:nvPr/>
        </p:nvGrpSpPr>
        <p:grpSpPr>
          <a:xfrm>
            <a:off x="6095999" y="385936"/>
            <a:ext cx="4967832" cy="1659173"/>
            <a:chOff x="-1" y="-168457"/>
            <a:chExt cx="4967832" cy="14799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A10BCC-FC5B-E5EE-7834-ECC50FD1ECE5}"/>
                </a:ext>
              </a:extLst>
            </p:cNvPr>
            <p:cNvSpPr/>
            <p:nvPr/>
          </p:nvSpPr>
          <p:spPr>
            <a:xfrm>
              <a:off x="0" y="15498"/>
              <a:ext cx="4967831" cy="1296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3BA910-6024-4CDE-325E-7934323C1A34}"/>
                </a:ext>
              </a:extLst>
            </p:cNvPr>
            <p:cNvSpPr txBox="1"/>
            <p:nvPr/>
          </p:nvSpPr>
          <p:spPr>
            <a:xfrm>
              <a:off x="-1" y="-168457"/>
              <a:ext cx="4967831" cy="1403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/>
                <a:t>Sales Organization Description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FB1EA2-2CDA-F603-9D04-6E4F178A234E}"/>
              </a:ext>
            </a:extLst>
          </p:cNvPr>
          <p:cNvGrpSpPr/>
          <p:nvPr/>
        </p:nvGrpSpPr>
        <p:grpSpPr>
          <a:xfrm>
            <a:off x="6095998" y="1808518"/>
            <a:ext cx="4967832" cy="1976400"/>
            <a:chOff x="-1" y="1317149"/>
            <a:chExt cx="4967832" cy="1976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9D1109-1E8F-A1F9-41E3-46803BF67111}"/>
                </a:ext>
              </a:extLst>
            </p:cNvPr>
            <p:cNvSpPr/>
            <p:nvPr/>
          </p:nvSpPr>
          <p:spPr>
            <a:xfrm>
              <a:off x="0" y="1317149"/>
              <a:ext cx="4967831" cy="19764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038209-E1A4-6330-87F6-CF50E0C1CE24}"/>
                </a:ext>
              </a:extLst>
            </p:cNvPr>
            <p:cNvSpPr txBox="1"/>
            <p:nvPr/>
          </p:nvSpPr>
          <p:spPr>
            <a:xfrm>
              <a:off x="-1" y="1317149"/>
              <a:ext cx="4967831" cy="1976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/>
                <a:t>135 – Mars Foods (China)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/>
                <a:t>234 – Mars Foods (Jiaxing)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/>
                <a:t>456 – MWC China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/>
                <a:t>601 – Wrigley Confect. Com</a:t>
              </a:r>
              <a:endParaRPr lang="en-US" sz="2000" kern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BCD710-6461-342A-E517-A2C74221AFD6}"/>
              </a:ext>
            </a:extLst>
          </p:cNvPr>
          <p:cNvGrpSpPr/>
          <p:nvPr/>
        </p:nvGrpSpPr>
        <p:grpSpPr>
          <a:xfrm>
            <a:off x="6095999" y="3709241"/>
            <a:ext cx="4967832" cy="1659173"/>
            <a:chOff x="-1" y="-168457"/>
            <a:chExt cx="4967832" cy="1479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FAC6E0-C3F6-DC39-1AB1-D94295827A0B}"/>
                </a:ext>
              </a:extLst>
            </p:cNvPr>
            <p:cNvSpPr/>
            <p:nvPr/>
          </p:nvSpPr>
          <p:spPr>
            <a:xfrm>
              <a:off x="0" y="15498"/>
              <a:ext cx="4967831" cy="1296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22354-22E8-F991-D40A-A3801FC02312}"/>
                </a:ext>
              </a:extLst>
            </p:cNvPr>
            <p:cNvSpPr txBox="1"/>
            <p:nvPr/>
          </p:nvSpPr>
          <p:spPr>
            <a:xfrm>
              <a:off x="-1" y="-168457"/>
              <a:ext cx="4967831" cy="1403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7584" tIns="130048" rIns="227584" bIns="130048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/>
                <a:t>Warehouses Description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4A10A5-B444-9487-8D80-907776512B74}"/>
              </a:ext>
            </a:extLst>
          </p:cNvPr>
          <p:cNvGrpSpPr/>
          <p:nvPr/>
        </p:nvGrpSpPr>
        <p:grpSpPr>
          <a:xfrm>
            <a:off x="6095998" y="5131823"/>
            <a:ext cx="4967832" cy="1447064"/>
            <a:chOff x="-1" y="1317149"/>
            <a:chExt cx="4967832" cy="1976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923B5A-4462-F9F5-00E7-0CF913F8353C}"/>
                </a:ext>
              </a:extLst>
            </p:cNvPr>
            <p:cNvSpPr/>
            <p:nvPr/>
          </p:nvSpPr>
          <p:spPr>
            <a:xfrm>
              <a:off x="0" y="1317149"/>
              <a:ext cx="4967831" cy="19764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B1F486-4359-B017-132E-D5B7AEE29179}"/>
                </a:ext>
              </a:extLst>
            </p:cNvPr>
            <p:cNvSpPr txBox="1"/>
            <p:nvPr/>
          </p:nvSpPr>
          <p:spPr>
            <a:xfrm>
              <a:off x="-1" y="1317149"/>
              <a:ext cx="4967831" cy="1976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/>
                <a:t>113 – Warehouse Shanghai (CN)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/>
                <a:t>128 – Warehouse </a:t>
              </a:r>
              <a:r>
                <a:rPr lang="en-US" sz="2000" err="1"/>
                <a:t>YongHe</a:t>
              </a:r>
              <a:r>
                <a:rPr lang="en-US" sz="2000"/>
                <a:t> (CN)</a:t>
              </a:r>
              <a:endParaRPr lang="en-U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82436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3C19-2E44-8667-9632-9203D0C6AE87}"/>
              </a:ext>
            </a:extLst>
          </p:cNvPr>
          <p:cNvSpPr txBox="1">
            <a:spLocks/>
          </p:cNvSpPr>
          <p:nvPr/>
        </p:nvSpPr>
        <p:spPr>
          <a:xfrm>
            <a:off x="314223" y="127870"/>
            <a:ext cx="11844866" cy="5413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China MW – VERP Scenario, Sales Organization &amp; Plants Description:</a:t>
            </a:r>
            <a:endParaRPr lang="en-GB" sz="2000" b="1" u="sng">
              <a:solidFill>
                <a:srgbClr val="0070C0"/>
              </a:solidFill>
              <a:latin typeface="Mars Centr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2C67-5D92-BA0C-8287-90F81D5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51AD55-0D37-F21A-1E9E-F4F41B965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37439"/>
              </p:ext>
            </p:extLst>
          </p:nvPr>
        </p:nvGraphicFramePr>
        <p:xfrm>
          <a:off x="226142" y="719666"/>
          <a:ext cx="11690556" cy="608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5278">
                  <a:extLst>
                    <a:ext uri="{9D8B030D-6E8A-4147-A177-3AD203B41FA5}">
                      <a16:colId xmlns:a16="http://schemas.microsoft.com/office/drawing/2014/main" val="2115467384"/>
                    </a:ext>
                  </a:extLst>
                </a:gridCol>
                <a:gridCol w="5845278">
                  <a:extLst>
                    <a:ext uri="{9D8B030D-6E8A-4147-A177-3AD203B41FA5}">
                      <a16:colId xmlns:a16="http://schemas.microsoft.com/office/drawing/2014/main" val="325105556"/>
                    </a:ext>
                  </a:extLst>
                </a:gridCol>
              </a:tblGrid>
              <a:tr h="65602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/>
                        <a:t>Plants Description</a:t>
                      </a:r>
                      <a:endParaRPr lang="en-IN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04466"/>
                  </a:ext>
                </a:extLst>
              </a:tr>
              <a:tr h="5117182"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AP02 - </a:t>
                      </a:r>
                      <a:r>
                        <a:rPr lang="en-US" sz="1400" b="0" i="0" u="none"/>
                        <a:t>Asia Pac Choc Central Plant </a:t>
                      </a:r>
                      <a:endParaRPr lang="en-US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CN01 - HUA </a:t>
                      </a:r>
                      <a:r>
                        <a:rPr lang="en-IN" sz="1400" b="0" i="0" u="none" err="1"/>
                        <a:t>Snackfood</a:t>
                      </a:r>
                      <a:r>
                        <a:rPr lang="en-IN" sz="1400" b="0" i="0" u="none"/>
                        <a:t> Plant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CN11 - CN Logical Plant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CN15 - HUA Snack </a:t>
                      </a:r>
                      <a:r>
                        <a:rPr lang="en-IN" sz="1400" b="0" i="0" u="none" err="1"/>
                        <a:t>Crossdock</a:t>
                      </a:r>
                      <a:r>
                        <a:rPr lang="en-IN" sz="1400" b="0" i="0" u="none"/>
                        <a:t> Plant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CN16 - Airport City </a:t>
                      </a:r>
                      <a:r>
                        <a:rPr lang="en-IN" sz="1400" b="0" i="0" u="none" err="1"/>
                        <a:t>Logisitic</a:t>
                      </a:r>
                      <a:r>
                        <a:rPr lang="en-IN" sz="1400" b="0" i="0" u="none"/>
                        <a:t> Park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CN17 - JXG </a:t>
                      </a:r>
                      <a:r>
                        <a:rPr lang="en-IN" sz="1400" b="0" i="0" u="none" err="1"/>
                        <a:t>Snackfood</a:t>
                      </a:r>
                      <a:r>
                        <a:rPr lang="en-IN" sz="1400" b="0" i="0" u="none"/>
                        <a:t> Plant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CN18 - JXG </a:t>
                      </a:r>
                      <a:r>
                        <a:rPr lang="en-IN" sz="1400" b="0" i="0" u="none" err="1"/>
                        <a:t>Inb</a:t>
                      </a:r>
                      <a:r>
                        <a:rPr lang="en-IN" sz="1400" b="0" i="0" u="none"/>
                        <a:t> W/H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CN19 - DHL Jiaxing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CN21 - DHL Nanjing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CN22 - Guangzhou </a:t>
                      </a:r>
                      <a:r>
                        <a:rPr lang="en-IN" sz="1400" b="0" i="0" u="none" err="1"/>
                        <a:t>Wushi</a:t>
                      </a:r>
                      <a:r>
                        <a:rPr lang="en-IN" sz="1400" b="0" i="0" u="none"/>
                        <a:t> Village WH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CN23 - </a:t>
                      </a:r>
                      <a:r>
                        <a:rPr lang="en-US" sz="1400" b="0" i="0" u="none"/>
                        <a:t>JXG </a:t>
                      </a:r>
                      <a:r>
                        <a:rPr lang="en-US" sz="1400" b="0" i="0" u="none" err="1"/>
                        <a:t>Sinotrans</a:t>
                      </a:r>
                      <a:r>
                        <a:rPr lang="en-US" sz="1400" b="0" i="0" u="none"/>
                        <a:t> KIND W/H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CN24 - </a:t>
                      </a:r>
                      <a:r>
                        <a:rPr lang="pt-BR" sz="1400" b="0" i="0" u="none"/>
                        <a:t>JXG Sinotrans Inb W/H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CN37 - </a:t>
                      </a:r>
                      <a:r>
                        <a:rPr lang="en-IN" sz="1400" b="0" i="0" u="none" err="1"/>
                        <a:t>Sunssi</a:t>
                      </a:r>
                      <a:r>
                        <a:rPr lang="en-IN" sz="1400" b="0" i="0" u="none"/>
                        <a:t>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CN40 - JXG Kind Plant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CN46 - KIND China Shanghai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CN47 - KIND China Tianjin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CN48 - KIND China Guangzhou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CN49 - KIND China Chengdu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CN61 - MWCC Tianjin CDC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CN62 - MWCC Jiaxing CDC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CN63 - MWCC Guangzhou NDC </a:t>
                      </a:r>
                      <a:endParaRPr lang="en-US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CN64 - MWCC Shanghai NDC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CN65 - MWCC Chengdu RDC-CHO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CN66 - MWCC Guangzhou RDC-CHO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CN67 - MWCC Shenyang RDC-CHO 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i="0" u="none"/>
                        <a:t>CN68 - MWCC Wuhan RDC-CHO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CN69 - MWCC Chengdu RDC-WWY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CN70 - MWCC Kunming RDC-WWY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CN71 - MWCC </a:t>
                      </a:r>
                      <a:r>
                        <a:rPr lang="en-IN" sz="1400" b="0" i="0" u="none" err="1"/>
                        <a:t>GuangZhou</a:t>
                      </a:r>
                      <a:r>
                        <a:rPr lang="en-IN" sz="1400" b="0" i="0" u="none"/>
                        <a:t> RDC-WWY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CN72 - MWCC Shanghai RDC-WWY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CN73 - Ice Cream Shanghai CDC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CN74 - MWCC </a:t>
                      </a:r>
                      <a:r>
                        <a:rPr lang="en-IN" sz="1400" b="0" i="0" u="none" err="1"/>
                        <a:t>Urumuqi</a:t>
                      </a:r>
                      <a:r>
                        <a:rPr lang="en-IN" sz="1400" b="0" i="0" u="none"/>
                        <a:t> RDC-WWY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CN75 - Ice Cream Guangzhou RDC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CN76 - MWCC Xian RDC-WWY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CN77 - MWCC Zhengzhou RDC-WWY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CN79 - Ice Cream Beijing RDC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CN80 - MWCC Beijing WWY RDC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CN91 - </a:t>
                      </a:r>
                      <a:r>
                        <a:rPr lang="en-IN" sz="1400" b="0" i="0" u="none" err="1"/>
                        <a:t>Multizen</a:t>
                      </a:r>
                      <a:r>
                        <a:rPr lang="en-IN" sz="1400" b="0" i="0" u="none"/>
                        <a:t> Industry(Nantong)Ltd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CN92 - Emma Industry(Suzhou)Ltd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CN93 - </a:t>
                      </a:r>
                      <a:r>
                        <a:rPr lang="en-IN" sz="1400" b="0" i="0" u="none" err="1"/>
                        <a:t>JiaXing</a:t>
                      </a:r>
                      <a:r>
                        <a:rPr lang="en-IN" sz="1400" b="0" i="0" u="none"/>
                        <a:t> WISEMAX Food Ltd.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CN94 - </a:t>
                      </a:r>
                      <a:r>
                        <a:rPr lang="en-IN" sz="1400" b="0" i="0" u="none" err="1"/>
                        <a:t>JiaXing</a:t>
                      </a:r>
                      <a:r>
                        <a:rPr lang="en-IN" sz="1400" b="0" i="0" u="none"/>
                        <a:t> WISEMAX Food Ltd.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CNA6 - </a:t>
                      </a:r>
                      <a:r>
                        <a:rPr lang="en-IN" sz="1400" b="0" i="0" u="none" err="1"/>
                        <a:t>Multizen</a:t>
                      </a:r>
                      <a:r>
                        <a:rPr lang="en-IN" sz="1400" b="0" i="0" u="none"/>
                        <a:t> Industry(Nantong)Ltd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CNB1 - Mars Wrigley SON BASE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CNB2 - Mars Wrigley SON FG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CNB3 - CHN </a:t>
                      </a:r>
                      <a:r>
                        <a:rPr lang="en-IN" sz="1400" b="0" i="0" u="none" err="1"/>
                        <a:t>ExMan</a:t>
                      </a:r>
                      <a:r>
                        <a:rPr lang="en-IN" sz="1400" b="0" i="0" u="none"/>
                        <a:t> </a:t>
                      </a:r>
                      <a:r>
                        <a:rPr lang="en-IN" sz="1400" b="0" i="0" u="none" err="1"/>
                        <a:t>YaSheng</a:t>
                      </a:r>
                      <a:r>
                        <a:rPr lang="en-IN" sz="1400" b="0" i="0" u="none"/>
                        <a:t>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CNB4 - CHN </a:t>
                      </a:r>
                      <a:r>
                        <a:rPr lang="en-IN" sz="1400" b="0" i="0" u="none" err="1"/>
                        <a:t>ExMan</a:t>
                      </a:r>
                      <a:r>
                        <a:rPr lang="en-IN" sz="1400" b="0" i="0" u="none"/>
                        <a:t> Yishi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CNB5 - Mars Wrigley </a:t>
                      </a:r>
                      <a:r>
                        <a:rPr lang="en-IN" sz="1400" b="0" i="0" u="none" err="1"/>
                        <a:t>YongHe</a:t>
                      </a:r>
                      <a:r>
                        <a:rPr lang="en-IN" sz="1400" b="0" i="0" u="none"/>
                        <a:t> Plant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CNB6 - CHN </a:t>
                      </a:r>
                      <a:r>
                        <a:rPr lang="en-IN" sz="1400" b="0" i="0" u="none" err="1"/>
                        <a:t>ExMan</a:t>
                      </a:r>
                      <a:r>
                        <a:rPr lang="en-IN" sz="1400" b="0" i="0" u="none"/>
                        <a:t> </a:t>
                      </a:r>
                      <a:r>
                        <a:rPr lang="en-IN" sz="1400" b="0" i="0" u="none" err="1"/>
                        <a:t>HongXin</a:t>
                      </a:r>
                      <a:r>
                        <a:rPr lang="en-IN" sz="1400" b="0" i="0" u="none"/>
                        <a:t>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CNB7 - CHN </a:t>
                      </a:r>
                      <a:r>
                        <a:rPr lang="en-IN" sz="1400" b="0" i="0" u="none" err="1"/>
                        <a:t>ExMan</a:t>
                      </a:r>
                      <a:r>
                        <a:rPr lang="en-IN" sz="1400" b="0" i="0" u="none"/>
                        <a:t> </a:t>
                      </a:r>
                      <a:r>
                        <a:rPr lang="en-IN" sz="1400" b="0" i="0" u="none" err="1"/>
                        <a:t>ZiRun</a:t>
                      </a:r>
                      <a:r>
                        <a:rPr lang="en-IN" sz="1400" b="0" i="0" u="none"/>
                        <a:t> </a:t>
                      </a:r>
                      <a:endParaRPr lang="en-IN" sz="1400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/>
                        <a:t>CNB8 - CHN </a:t>
                      </a:r>
                      <a:r>
                        <a:rPr lang="en-IN" sz="1400" b="0" i="0" u="none" err="1"/>
                        <a:t>ExMan</a:t>
                      </a:r>
                      <a:r>
                        <a:rPr lang="en-IN" sz="1400" b="0" i="0" u="none"/>
                        <a:t> </a:t>
                      </a:r>
                      <a:r>
                        <a:rPr lang="en-IN" sz="1400" b="0" i="0" u="none" err="1"/>
                        <a:t>TaoRen</a:t>
                      </a:r>
                      <a:r>
                        <a:rPr lang="en-IN" sz="1400" b="0" i="0" u="none"/>
                        <a:t> </a:t>
                      </a:r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5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1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473B0-51F4-3394-3864-A28BE8E6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8187" y="636500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788ABF-3AB2-303E-04B9-1BAC1C312990}"/>
              </a:ext>
            </a:extLst>
          </p:cNvPr>
          <p:cNvSpPr txBox="1">
            <a:spLocks/>
          </p:cNvSpPr>
          <p:nvPr/>
        </p:nvSpPr>
        <p:spPr>
          <a:xfrm>
            <a:off x="204997" y="327595"/>
            <a:ext cx="11844866" cy="54132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China MW – VERP Manual/Editable Fields &amp; Automation Percentage:</a:t>
            </a:r>
            <a:endParaRPr lang="en-GB" sz="2000" b="1" u="sng">
              <a:solidFill>
                <a:srgbClr val="0070C0"/>
              </a:solidFill>
              <a:latin typeface="Mars Centra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EC0CCF-4D6D-51F9-491D-AB7E6DF5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36215"/>
              </p:ext>
            </p:extLst>
          </p:nvPr>
        </p:nvGraphicFramePr>
        <p:xfrm>
          <a:off x="204997" y="1068641"/>
          <a:ext cx="8796460" cy="475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42">
                  <a:extLst>
                    <a:ext uri="{9D8B030D-6E8A-4147-A177-3AD203B41FA5}">
                      <a16:colId xmlns:a16="http://schemas.microsoft.com/office/drawing/2014/main" val="3917858306"/>
                    </a:ext>
                  </a:extLst>
                </a:gridCol>
                <a:gridCol w="2526195">
                  <a:extLst>
                    <a:ext uri="{9D8B030D-6E8A-4147-A177-3AD203B41FA5}">
                      <a16:colId xmlns:a16="http://schemas.microsoft.com/office/drawing/2014/main" val="4153037747"/>
                    </a:ext>
                  </a:extLst>
                </a:gridCol>
                <a:gridCol w="911085">
                  <a:extLst>
                    <a:ext uri="{9D8B030D-6E8A-4147-A177-3AD203B41FA5}">
                      <a16:colId xmlns:a16="http://schemas.microsoft.com/office/drawing/2014/main" val="2877261564"/>
                    </a:ext>
                  </a:extLst>
                </a:gridCol>
                <a:gridCol w="2360543">
                  <a:extLst>
                    <a:ext uri="{9D8B030D-6E8A-4147-A177-3AD203B41FA5}">
                      <a16:colId xmlns:a16="http://schemas.microsoft.com/office/drawing/2014/main" val="1636318864"/>
                    </a:ext>
                  </a:extLst>
                </a:gridCol>
                <a:gridCol w="844670">
                  <a:extLst>
                    <a:ext uri="{9D8B030D-6E8A-4147-A177-3AD203B41FA5}">
                      <a16:colId xmlns:a16="http://schemas.microsoft.com/office/drawing/2014/main" val="3917120980"/>
                    </a:ext>
                  </a:extLst>
                </a:gridCol>
                <a:gridCol w="1247725">
                  <a:extLst>
                    <a:ext uri="{9D8B030D-6E8A-4147-A177-3AD203B41FA5}">
                      <a16:colId xmlns:a16="http://schemas.microsoft.com/office/drawing/2014/main" val="276623957"/>
                    </a:ext>
                  </a:extLst>
                </a:gridCol>
              </a:tblGrid>
              <a:tr h="5231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VERP POMT 8 Pack Material Procured Externally</a:t>
                      </a:r>
                      <a:endParaRPr lang="en-IN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VERP POMT 1  Phantom Packaging Material</a:t>
                      </a:r>
                      <a:endParaRPr lang="en-IN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VERP AP02 EXTENSION</a:t>
                      </a:r>
                      <a:endParaRPr lang="en-IN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53699"/>
                  </a:ext>
                </a:extLst>
              </a:tr>
              <a:tr h="42347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Field</a:t>
                      </a:r>
                      <a:endParaRPr lang="en-IN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Field Description</a:t>
                      </a:r>
                      <a:endParaRPr lang="en-IN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Field</a:t>
                      </a:r>
                      <a:endParaRPr lang="en-IN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Field Description</a:t>
                      </a:r>
                      <a:endParaRPr lang="en-IN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Field</a:t>
                      </a:r>
                      <a:endParaRPr lang="en-IN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Field Description</a:t>
                      </a:r>
                      <a:endParaRPr lang="en-IN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885610"/>
                  </a:ext>
                </a:extLst>
              </a:tr>
              <a:tr h="3774636"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DISLS</a:t>
                      </a:r>
                      <a:endParaRPr lang="en-US"/>
                    </a:p>
                    <a:p>
                      <a:pPr algn="ctr"/>
                      <a:r>
                        <a:rPr lang="en-IN" sz="1100"/>
                        <a:t>DISMM</a:t>
                      </a:r>
                    </a:p>
                    <a:p>
                      <a:pPr algn="ctr"/>
                      <a:r>
                        <a:rPr lang="en-IN" sz="1100"/>
                        <a:t>DISPO</a:t>
                      </a:r>
                    </a:p>
                    <a:p>
                      <a:pPr lvl="0" algn="ctr">
                        <a:buNone/>
                      </a:pPr>
                      <a:r>
                        <a:rPr lang="en-IN" sz="1100"/>
                        <a:t>EISBE</a:t>
                      </a:r>
                      <a:endParaRPr lang="en-IN"/>
                    </a:p>
                    <a:p>
                      <a:pPr algn="ctr"/>
                      <a:r>
                        <a:rPr lang="en-IN" sz="1100"/>
                        <a:t>EKGRP</a:t>
                      </a:r>
                    </a:p>
                    <a:p>
                      <a:pPr algn="ctr"/>
                      <a:r>
                        <a:rPr lang="en-IN" sz="1100"/>
                        <a:t>EPRIO</a:t>
                      </a:r>
                    </a:p>
                    <a:p>
                      <a:pPr algn="ctr"/>
                      <a:r>
                        <a:rPr lang="en-IN" sz="1100"/>
                        <a:t>FABKZ</a:t>
                      </a:r>
                    </a:p>
                    <a:p>
                      <a:pPr algn="ctr"/>
                      <a:r>
                        <a:rPr lang="en-IN" sz="1100"/>
                        <a:t>KZDKZ</a:t>
                      </a:r>
                    </a:p>
                    <a:p>
                      <a:pPr algn="ctr"/>
                      <a:r>
                        <a:rPr lang="en-IN" sz="1100"/>
                        <a:t>LGFSB</a:t>
                      </a:r>
                    </a:p>
                    <a:p>
                      <a:pPr algn="ctr"/>
                      <a:r>
                        <a:rPr lang="en-IN" sz="1100"/>
                        <a:t>PRCTR</a:t>
                      </a:r>
                    </a:p>
                    <a:p>
                      <a:pPr algn="ctr"/>
                      <a:r>
                        <a:rPr lang="en-IN" sz="1100"/>
                        <a:t>SHZET</a:t>
                      </a:r>
                    </a:p>
                    <a:p>
                      <a:pPr algn="ctr"/>
                      <a:r>
                        <a:rPr lang="en-IN" sz="1100"/>
                        <a:t>SOBSL</a:t>
                      </a:r>
                    </a:p>
                    <a:p>
                      <a:pPr algn="ctr"/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/>
                        <a:t>Lot size </a:t>
                      </a:r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MRP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MRP controller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Safety stock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Purchasing group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Stock Determination Group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JIT Delivery Schedules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Documentation Required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Storage Location Ext. Procurement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Profit Center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Safety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Special procurement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DISLS</a:t>
                      </a:r>
                    </a:p>
                    <a:p>
                      <a:pPr algn="ctr"/>
                      <a:r>
                        <a:rPr lang="en-IN" sz="1100"/>
                        <a:t>EISBE</a:t>
                      </a:r>
                    </a:p>
                    <a:p>
                      <a:pPr algn="ctr"/>
                      <a:r>
                        <a:rPr lang="en-IN" sz="1100"/>
                        <a:t>EKGRP</a:t>
                      </a:r>
                    </a:p>
                    <a:p>
                      <a:pPr algn="ctr"/>
                      <a:r>
                        <a:rPr lang="en-IN" sz="1100"/>
                        <a:t>LGFSB</a:t>
                      </a:r>
                    </a:p>
                    <a:p>
                      <a:pPr algn="ctr"/>
                      <a:r>
                        <a:rPr lang="en-IN" sz="1100"/>
                        <a:t>PLIFZ</a:t>
                      </a:r>
                    </a:p>
                    <a:p>
                      <a:pPr algn="ctr"/>
                      <a:r>
                        <a:rPr lang="en-IN" sz="1100"/>
                        <a:t>PRCTR</a:t>
                      </a:r>
                    </a:p>
                    <a:p>
                      <a:pPr algn="ctr"/>
                      <a:endParaRPr lang="en-IN" sz="1100"/>
                    </a:p>
                    <a:p>
                      <a:pPr algn="ctr"/>
                      <a:endParaRPr lang="en-IN" sz="1100"/>
                    </a:p>
                    <a:p>
                      <a:pPr algn="ctr"/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Lot size </a:t>
                      </a:r>
                    </a:p>
                    <a:p>
                      <a:pPr algn="l"/>
                      <a:r>
                        <a:rPr lang="en-US" sz="1100"/>
                        <a:t>Safety stock</a:t>
                      </a:r>
                    </a:p>
                    <a:p>
                      <a:pPr algn="l"/>
                      <a:r>
                        <a:rPr lang="en-US" sz="1100"/>
                        <a:t>Purchasing group</a:t>
                      </a:r>
                    </a:p>
                    <a:p>
                      <a:pPr algn="l"/>
                      <a:r>
                        <a:rPr lang="en-US" sz="1100"/>
                        <a:t>Storage Location Ext. Procurement</a:t>
                      </a:r>
                    </a:p>
                    <a:p>
                      <a:pPr algn="l"/>
                      <a:r>
                        <a:rPr lang="en-US" sz="1100"/>
                        <a:t>Planned delivery time in days</a:t>
                      </a:r>
                    </a:p>
                    <a:p>
                      <a:pPr algn="l"/>
                      <a:r>
                        <a:rPr lang="en-US" sz="1100"/>
                        <a:t>Profit Center</a:t>
                      </a:r>
                    </a:p>
                    <a:p>
                      <a:pPr algn="l"/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KZDKZ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Documentation Required</a:t>
                      </a:r>
                    </a:p>
                    <a:p>
                      <a:pPr algn="ctr"/>
                      <a:endParaRPr lang="en-IN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348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CB9884-EAA4-8150-9D0F-D4239A890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76525"/>
              </p:ext>
            </p:extLst>
          </p:nvPr>
        </p:nvGraphicFramePr>
        <p:xfrm>
          <a:off x="9560060" y="1122809"/>
          <a:ext cx="2387600" cy="347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273233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0142095"/>
                    </a:ext>
                  </a:extLst>
                </a:gridCol>
              </a:tblGrid>
              <a:tr h="2642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VERP POMT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37152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Unique fields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449048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Editable fields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07535"/>
                  </a:ext>
                </a:extLst>
              </a:tr>
              <a:tr h="190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18543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310509"/>
                  </a:ext>
                </a:extLst>
              </a:tr>
              <a:tr h="2642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VERP POMT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5664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Unique fields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049751"/>
                  </a:ext>
                </a:extLst>
              </a:tr>
              <a:tr h="2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Editable fields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287690"/>
                  </a:ext>
                </a:extLst>
              </a:tr>
              <a:tr h="190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06401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505311"/>
                  </a:ext>
                </a:extLst>
              </a:tr>
              <a:tr h="2642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VERP AP02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31608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Unique fields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651965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Editable fields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193876"/>
                  </a:ext>
                </a:extLst>
              </a:tr>
              <a:tr h="190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266466"/>
                  </a:ext>
                </a:extLst>
              </a:tr>
              <a:tr h="2055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67403"/>
                  </a:ext>
                </a:extLst>
              </a:tr>
              <a:tr h="249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Automation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4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4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>
            <a:spLocks noGrp="1"/>
          </p:cNvSpPr>
          <p:nvPr>
            <p:ph type="title"/>
          </p:nvPr>
        </p:nvSpPr>
        <p:spPr>
          <a:xfrm>
            <a:off x="240242" y="337179"/>
            <a:ext cx="11844866" cy="38868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400" b="1" u="sng">
                <a:solidFill>
                  <a:srgbClr val="0000A0"/>
                </a:solidFill>
                <a:latin typeface="Mars Centra Extrabold (Headings)ody)"/>
                <a:cs typeface="+mn-cs"/>
              </a:rPr>
              <a:t>Data Synchronization Process</a:t>
            </a:r>
            <a:endParaRPr lang="en-GB" sz="2400" b="1" u="sng">
              <a:solidFill>
                <a:srgbClr val="0000A0"/>
              </a:solidFill>
              <a:latin typeface="Mars Centra Extrabold (Headings)ody)"/>
              <a:ea typeface="Mars Centra" pitchFamily="2" charset="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16E81-F4B2-4E8D-8680-F984CA9C9936}"/>
              </a:ext>
            </a:extLst>
          </p:cNvPr>
          <p:cNvSpPr txBox="1"/>
          <p:nvPr/>
        </p:nvSpPr>
        <p:spPr>
          <a:xfrm>
            <a:off x="445220" y="1010534"/>
            <a:ext cx="1015266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Basic Data (GRD to MDG):</a:t>
            </a:r>
          </a:p>
          <a:p>
            <a:endParaRPr lang="en-US" b="1"/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rgbClr val="242424"/>
                </a:solidFill>
                <a:effectLst/>
                <a:latin typeface="-apple-system"/>
              </a:rPr>
              <a:t>GRD-&gt;MDG replication for basic data is completed in around 15 minutes.</a:t>
            </a:r>
            <a:endParaRPr lang="en-US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rgbClr val="242424"/>
                </a:solidFill>
                <a:effectLst/>
                <a:latin typeface="-apple-system"/>
              </a:rPr>
              <a:t>GRD-&gt;ATLAS replication for basic data, is completed in 15 minutes.</a:t>
            </a:r>
          </a:p>
          <a:p>
            <a:endParaRPr lang="en-US"/>
          </a:p>
          <a:p>
            <a:r>
              <a:rPr lang="en-US" b="1"/>
              <a:t>Basic Data (MDG to GRD) :</a:t>
            </a:r>
          </a:p>
          <a:p>
            <a:endParaRPr lang="en-US" b="1"/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rgbClr val="242424"/>
                </a:solidFill>
                <a:effectLst/>
                <a:latin typeface="-apple-system"/>
              </a:rPr>
              <a:t>MDG-&gt;GRD replication for basic data is completed </a:t>
            </a:r>
            <a:r>
              <a:rPr lang="en-US">
                <a:solidFill>
                  <a:srgbClr val="242424"/>
                </a:solidFill>
                <a:latin typeface="-apple-system"/>
              </a:rPr>
              <a:t>in Real Time</a:t>
            </a:r>
            <a:r>
              <a:rPr lang="en-US" sz="1800">
                <a:solidFill>
                  <a:srgbClr val="242424"/>
                </a:solidFill>
                <a:effectLst/>
                <a:latin typeface="-apple-system"/>
              </a:rPr>
              <a:t>.  </a:t>
            </a:r>
            <a:endParaRPr lang="en-US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rgbClr val="242424"/>
                </a:solidFill>
                <a:effectLst/>
                <a:latin typeface="-apple-system"/>
              </a:rPr>
              <a:t>GRD-&gt;MDG replication for basic data is completed in around 15 minutes.</a:t>
            </a:r>
            <a:endParaRPr lang="en-US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rgbClr val="242424"/>
                </a:solidFill>
                <a:effectLst/>
                <a:latin typeface="-apple-system"/>
              </a:rPr>
              <a:t>GRD-&gt;ATLAS replication for basic data, is completed in 15 minutes.</a:t>
            </a:r>
          </a:p>
          <a:p>
            <a:pPr algn="l"/>
            <a:endParaRPr lang="en-US">
              <a:solidFill>
                <a:srgbClr val="242424"/>
              </a:solidFill>
              <a:latin typeface="-apple-system"/>
            </a:endParaRPr>
          </a:p>
          <a:p>
            <a:pPr algn="l"/>
            <a:r>
              <a:rPr lang="en-US" b="1">
                <a:solidFill>
                  <a:srgbClr val="242424"/>
                </a:solidFill>
                <a:latin typeface="-apple-system"/>
              </a:rPr>
              <a:t>Plant &amp; Sales Extension:</a:t>
            </a:r>
          </a:p>
          <a:p>
            <a:pPr algn="l"/>
            <a:endParaRPr lang="en-US">
              <a:solidFill>
                <a:srgbClr val="242424"/>
              </a:solidFill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rgbClr val="242424"/>
                </a:solidFill>
                <a:effectLst/>
                <a:latin typeface="-apple-system"/>
              </a:rPr>
              <a:t>MDG-&gt;ATLAS replication for plant/sales data is completed </a:t>
            </a:r>
            <a:r>
              <a:rPr lang="en-US">
                <a:solidFill>
                  <a:srgbClr val="242424"/>
                </a:solidFill>
                <a:latin typeface="-apple-system"/>
              </a:rPr>
              <a:t>in Real Time.</a:t>
            </a:r>
            <a:endParaRPr lang="en-US">
              <a:solidFill>
                <a:srgbClr val="242424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>
                <a:solidFill>
                  <a:srgbClr val="242424"/>
                </a:solidFill>
                <a:effectLst/>
                <a:latin typeface="-apple-system"/>
              </a:rPr>
              <a:t>ATLAS-&gt;MDG sends acknowledgement every 5 minutes.</a:t>
            </a:r>
            <a:endParaRPr lang="en-US">
              <a:solidFill>
                <a:srgbClr val="242424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75A97-3D2D-E129-6DF3-A93F3DA7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018DD6-DDED-78BE-C592-A64E2E9C0557}"/>
              </a:ext>
            </a:extLst>
          </p:cNvPr>
          <p:cNvSpPr txBox="1">
            <a:spLocks/>
          </p:cNvSpPr>
          <p:nvPr/>
        </p:nvSpPr>
        <p:spPr bwMode="gray">
          <a:xfrm>
            <a:off x="421632" y="116016"/>
            <a:ext cx="5443592" cy="902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R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sz="2200" b="1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rs Centra Extrabold (Headings)"/>
                <a:ea typeface="+mj-ea"/>
                <a:cs typeface="+mj-cs"/>
              </a:rPr>
              <a:t>Document Change History</a:t>
            </a:r>
            <a:endParaRPr kumimoji="0" lang="en-GB" sz="2800" b="1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highlight>
                <a:srgbClr val="FFFF00"/>
              </a:highlight>
              <a:uLnTx/>
              <a:uFillTx/>
              <a:latin typeface="Mars Centra Extrabold (Headings)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362F43-DC71-D3C5-FE34-EAE9505CB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68432"/>
              </p:ext>
            </p:extLst>
          </p:nvPr>
        </p:nvGraphicFramePr>
        <p:xfrm>
          <a:off x="421631" y="1337477"/>
          <a:ext cx="11288146" cy="300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546">
                  <a:extLst>
                    <a:ext uri="{9D8B030D-6E8A-4147-A177-3AD203B41FA5}">
                      <a16:colId xmlns:a16="http://schemas.microsoft.com/office/drawing/2014/main" val="2523206426"/>
                    </a:ext>
                  </a:extLst>
                </a:gridCol>
                <a:gridCol w="1308117">
                  <a:extLst>
                    <a:ext uri="{9D8B030D-6E8A-4147-A177-3AD203B41FA5}">
                      <a16:colId xmlns:a16="http://schemas.microsoft.com/office/drawing/2014/main" val="234582425"/>
                    </a:ext>
                  </a:extLst>
                </a:gridCol>
                <a:gridCol w="2848788">
                  <a:extLst>
                    <a:ext uri="{9D8B030D-6E8A-4147-A177-3AD203B41FA5}">
                      <a16:colId xmlns:a16="http://schemas.microsoft.com/office/drawing/2014/main" val="1056596159"/>
                    </a:ext>
                  </a:extLst>
                </a:gridCol>
                <a:gridCol w="4118556">
                  <a:extLst>
                    <a:ext uri="{9D8B030D-6E8A-4147-A177-3AD203B41FA5}">
                      <a16:colId xmlns:a16="http://schemas.microsoft.com/office/drawing/2014/main" val="2658190154"/>
                    </a:ext>
                  </a:extLst>
                </a:gridCol>
                <a:gridCol w="1853139">
                  <a:extLst>
                    <a:ext uri="{9D8B030D-6E8A-4147-A177-3AD203B41FA5}">
                      <a16:colId xmlns:a16="http://schemas.microsoft.com/office/drawing/2014/main" val="1945371472"/>
                    </a:ext>
                  </a:extLst>
                </a:gridCol>
              </a:tblGrid>
              <a:tr h="60050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Mars Centra"/>
                        </a:rPr>
                        <a:t>Version</a:t>
                      </a:r>
                      <a:endParaRPr lang="en-US" sz="18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Date</a:t>
                      </a:r>
                      <a:endParaRPr lang="en-US" sz="18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Author</a:t>
                      </a:r>
                      <a:endParaRPr lang="en-US" sz="18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Amended Section(s)</a:t>
                      </a:r>
                      <a:endParaRPr lang="en-US" sz="18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Draft</a:t>
                      </a:r>
                      <a:endParaRPr lang="en-US" sz="18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24851"/>
                  </a:ext>
                </a:extLst>
              </a:tr>
              <a:tr h="60050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10-11-2023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prstClr val="black"/>
                          </a:solidFill>
                          <a:latin typeface="Mars Centra (Body)"/>
                          <a:ea typeface="+mn-ea"/>
                          <a:cs typeface="Times New Roman"/>
                        </a:rPr>
                        <a:t>Inchara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8004"/>
                  </a:ext>
                </a:extLst>
              </a:tr>
              <a:tr h="6005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23-11-2023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prstClr val="black"/>
                          </a:solidFill>
                          <a:latin typeface="Mars Centra (Body)"/>
                          <a:ea typeface="+mn-ea"/>
                          <a:cs typeface="Times New Roman"/>
                        </a:rPr>
                        <a:t>Inchara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 update in Slides 6 &amp; 10; Manual Fields &amp; Automation Percentage details in Slide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045320"/>
                  </a:ext>
                </a:extLst>
              </a:tr>
              <a:tr h="6005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04-01-2024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prstClr val="black"/>
                          </a:solidFill>
                          <a:latin typeface="Mars Centra (Body)"/>
                          <a:ea typeface="+mn-ea"/>
                          <a:cs typeface="Times New Roman"/>
                        </a:rPr>
                        <a:t>Inchara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 of AP02 Field Maintenance scenario in Slide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949214"/>
                  </a:ext>
                </a:extLst>
              </a:tr>
              <a:tr h="600501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22-01-2024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kern="1200">
                          <a:solidFill>
                            <a:prstClr val="black"/>
                          </a:solidFill>
                          <a:latin typeface="Mars Centra (Body)"/>
                          <a:ea typeface="+mn-ea"/>
                          <a:cs typeface="Times New Roman"/>
                        </a:rPr>
                        <a:t>Inchara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Modification (Removal of access to all the fields except Status field) for Finance Team in Slide 14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487059"/>
                  </a:ext>
                </a:extLst>
              </a:tr>
            </a:tbl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5C9E201-8B0E-662C-420D-D052B269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5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C25056-9D4B-4F9A-AAF8-F5013BEA0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F7899C82-198E-FDDB-3436-2304EF58EEBA}"/>
              </a:ext>
            </a:extLst>
          </p:cNvPr>
          <p:cNvSpPr txBox="1">
            <a:spLocks/>
          </p:cNvSpPr>
          <p:nvPr/>
        </p:nvSpPr>
        <p:spPr>
          <a:xfrm>
            <a:off x="407988" y="3893587"/>
            <a:ext cx="3633925" cy="27643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000" b="1" kern="1200" spc="0" baseline="0">
                <a:solidFill>
                  <a:schemeClr val="tx2"/>
                </a:solidFill>
                <a:latin typeface="+mn-lt"/>
                <a:ea typeface="Mars Centra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2"/>
              </a:buClr>
              <a:buFont typeface="Mars Centra" pitchFamily="2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0000A0"/>
                </a:solidFill>
                <a:latin typeface="Mars Centra"/>
              </a:rPr>
              <a:t>10</a:t>
            </a:r>
            <a:r>
              <a:rPr lang="en-US" baseline="30000">
                <a:solidFill>
                  <a:srgbClr val="0000A0"/>
                </a:solidFill>
                <a:latin typeface="Mars Centra"/>
              </a:rPr>
              <a:t>th</a:t>
            </a: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000A0"/>
                </a:solidFill>
                <a:effectLst/>
                <a:uLnTx/>
                <a:uFillTx/>
                <a:latin typeface="Mars Centra"/>
                <a:cs typeface="+mn-cs"/>
              </a:rPr>
              <a:t> November 2023</a:t>
            </a:r>
          </a:p>
        </p:txBody>
      </p:sp>
    </p:spTree>
    <p:extLst>
      <p:ext uri="{BB962C8B-B14F-4D97-AF65-F5344CB8AC3E}">
        <p14:creationId xmlns:p14="http://schemas.microsoft.com/office/powerpoint/2010/main" val="271870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549685-5F6B-5E8D-5085-E80149B98227}"/>
              </a:ext>
            </a:extLst>
          </p:cNvPr>
          <p:cNvSpPr/>
          <p:nvPr/>
        </p:nvSpPr>
        <p:spPr>
          <a:xfrm>
            <a:off x="330888" y="0"/>
            <a:ext cx="11530223" cy="548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4BBDA0-5FD9-3917-3A46-AA65110CA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41481"/>
              </p:ext>
            </p:extLst>
          </p:nvPr>
        </p:nvGraphicFramePr>
        <p:xfrm>
          <a:off x="330888" y="764355"/>
          <a:ext cx="11530223" cy="561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5440">
                  <a:extLst>
                    <a:ext uri="{9D8B030D-6E8A-4147-A177-3AD203B41FA5}">
                      <a16:colId xmlns:a16="http://schemas.microsoft.com/office/drawing/2014/main" val="3954249241"/>
                    </a:ext>
                  </a:extLst>
                </a:gridCol>
                <a:gridCol w="2294783">
                  <a:extLst>
                    <a:ext uri="{9D8B030D-6E8A-4147-A177-3AD203B41FA5}">
                      <a16:colId xmlns:a16="http://schemas.microsoft.com/office/drawing/2014/main" val="434363327"/>
                    </a:ext>
                  </a:extLst>
                </a:gridCol>
              </a:tblGrid>
              <a:tr h="459779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Title</a:t>
                      </a:r>
                      <a:endParaRPr lang="en-US" sz="1800" b="1">
                        <a:latin typeface="Mars Centra Extrabold (Headings)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Slide No</a:t>
                      </a:r>
                      <a:endParaRPr lang="en-US" sz="1800" b="1">
                        <a:latin typeface="Mars Centra Extrabold (Headings)od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192629"/>
                  </a:ext>
                </a:extLst>
              </a:tr>
              <a:tr h="12111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Scenario 1 (VERP POMT 8 </a:t>
                      </a:r>
                      <a:r>
                        <a:rPr lang="en-US" sz="1600" b="1"/>
                        <a:t>Pack Material Procured Externally - 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Veritas Scope)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        ̶ 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As-Is Process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>
                          <a:solidFill>
                            <a:schemeClr val="tx1"/>
                          </a:solidFill>
                        </a:rPr>
                        <a:t>       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 ̶ </a:t>
                      </a:r>
                      <a:r>
                        <a:rPr lang="en-US" sz="1600" b="0" kern="1200" noProof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</a:rPr>
                        <a:t>To-Be Process: Plants/Sales Extension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500">
                        <a:latin typeface="Mars Centra Extrabold (Headings)ody)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95522"/>
                  </a:ext>
                </a:extLst>
              </a:tr>
              <a:tr h="1610136">
                <a:tc>
                  <a:txBody>
                    <a:bodyPr/>
                    <a:lstStyle/>
                    <a:p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Scenario 2 (VERP POMT 8 </a:t>
                      </a:r>
                      <a:r>
                        <a:rPr lang="en-US" sz="1600" b="1"/>
                        <a:t>Pack Material Procured Externally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 - Out of Veritas Scope) 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        ̶ 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As-Is Process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̶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</a:rPr>
                        <a:t> To-Be Process: Code Creation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        ̶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</a:rPr>
                        <a:t> To-Be Process: General Data Change (Optional)</a:t>
                      </a:r>
                      <a:endParaRPr lang="en-US" sz="1600" b="0" kern="1200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>
                          <a:solidFill>
                            <a:schemeClr val="tx1"/>
                          </a:solidFill>
                        </a:rPr>
                        <a:t>       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 ̶ </a:t>
                      </a:r>
                      <a:r>
                        <a:rPr lang="en-US" sz="1600" b="0" kern="1200" noProof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</a:rPr>
                        <a:t>To-Be Process: Plants/Sales Extension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500">
                        <a:latin typeface="Mars Centra Extrabold (Headings)ody)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7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8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34519"/>
                  </a:ext>
                </a:extLst>
              </a:tr>
              <a:tr h="1610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Scenario 3 (VERP </a:t>
                      </a:r>
                      <a:r>
                        <a:rPr lang="en-US" sz="1600" b="1"/>
                        <a:t>POMT 1 Phantom Packaging Material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 - Out of Veritas Scope) 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        ̶ 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As-Is Process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̶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</a:rPr>
                        <a:t> To-Be Process: Code Creation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        ̶ 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</a:rPr>
                        <a:t> To-Be Process: General Data Change (Optional)</a:t>
                      </a:r>
                      <a:endParaRPr lang="en-US" sz="1600" b="0" kern="1200" noProof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>
                          <a:solidFill>
                            <a:schemeClr val="tx1"/>
                          </a:solidFill>
                        </a:rPr>
                        <a:t>       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</a:rPr>
                        <a:t> ̶ </a:t>
                      </a:r>
                      <a:r>
                        <a:rPr lang="en-US" sz="1600" b="0" kern="1200" noProof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</a:rPr>
                        <a:t>To-Be Process: Plants Extension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500">
                        <a:latin typeface="Mars Centra Extrabold (Headings)ody)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10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11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12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>
                          <a:latin typeface="Mars Centra Extrabold (Headings)ody)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25602"/>
                  </a:ext>
                </a:extLst>
              </a:tr>
              <a:tr h="398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</a:rPr>
                        <a:t>To-Be Process: Field Maintenance (VERP)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Mars Centra Extrabold (Headings)ody)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8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28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D2EFFF9-CA66-B478-7429-6BFF0466B46A}"/>
              </a:ext>
            </a:extLst>
          </p:cNvPr>
          <p:cNvSpPr txBox="1"/>
          <p:nvPr/>
        </p:nvSpPr>
        <p:spPr>
          <a:xfrm>
            <a:off x="97511" y="101595"/>
            <a:ext cx="10456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0000A0"/>
                </a:solidFill>
                <a:latin typeface="Mars Centra Extrabold (Headings)ody)"/>
                <a:ea typeface="Mars Centra" pitchFamily="2" charset="0"/>
                <a:cs typeface="+mn-cs"/>
              </a:rPr>
              <a:t>As-Is Process:  </a:t>
            </a:r>
            <a:r>
              <a:rPr lang="en-US" sz="2000" b="1" u="sng">
                <a:solidFill>
                  <a:srgbClr val="0000A0"/>
                </a:solidFill>
                <a:latin typeface="Mars Centra Extrabold (Headings)ody)"/>
                <a:ea typeface="Mars Centra" pitchFamily="2" charset="0"/>
              </a:rPr>
              <a:t>VERP POMT 8 </a:t>
            </a:r>
            <a:r>
              <a:rPr lang="en-US" sz="2000" b="1" u="sng">
                <a:solidFill>
                  <a:srgbClr val="0000A0"/>
                </a:solidFill>
                <a:latin typeface="Mars Centra Extrabold (Headings)ody)"/>
              </a:rPr>
              <a:t>Pack Material Procured Externally </a:t>
            </a:r>
            <a:r>
              <a:rPr lang="en-US" sz="2000" b="1" u="sng">
                <a:solidFill>
                  <a:srgbClr val="0000A0"/>
                </a:solidFill>
                <a:latin typeface="Mars Centra Extrabold (Headings)ody)"/>
                <a:ea typeface="Mars Centra" pitchFamily="2" charset="0"/>
              </a:rPr>
              <a:t>- Veritas Scope</a:t>
            </a:r>
            <a:endParaRPr lang="en-US" sz="2000"/>
          </a:p>
        </p:txBody>
      </p:sp>
      <p:sp>
        <p:nvSpPr>
          <p:cNvPr id="2" name="Slide Number Placeholder 151">
            <a:extLst>
              <a:ext uri="{FF2B5EF4-FFF2-40B4-BE49-F238E27FC236}">
                <a16:creationId xmlns:a16="http://schemas.microsoft.com/office/drawing/2014/main" id="{98873738-5034-DF02-A474-3FA3A9B0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 descr="VERP POMT 8 - VERITAS SCOPE">
            <a:extLst>
              <a:ext uri="{FF2B5EF4-FFF2-40B4-BE49-F238E27FC236}">
                <a16:creationId xmlns:a16="http://schemas.microsoft.com/office/drawing/2014/main" id="{A78AA0BF-81D3-7E96-2B6B-E554057618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" r="63801" b="8663"/>
          <a:stretch/>
        </p:blipFill>
        <p:spPr>
          <a:xfrm>
            <a:off x="3760237" y="501705"/>
            <a:ext cx="6260841" cy="6210933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46207D8B-C698-D236-AB2B-FAE5D83EC314}"/>
              </a:ext>
            </a:extLst>
          </p:cNvPr>
          <p:cNvSpPr txBox="1"/>
          <p:nvPr/>
        </p:nvSpPr>
        <p:spPr>
          <a:xfrm>
            <a:off x="0" y="6393496"/>
            <a:ext cx="3426758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>
                <a:cs typeface="Calibri"/>
              </a:rPr>
              <a:t>Note:</a:t>
            </a:r>
            <a:r>
              <a:rPr lang="en-US" sz="1100">
                <a:cs typeface="Calibri"/>
              </a:rPr>
              <a:t> Maintenance of MOE Usage Code BUY will be moved from GRD to MDG in future.</a:t>
            </a:r>
            <a:endParaRPr lang="en-US" sz="1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3717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4C9DB4-57C2-2007-C6D9-C1FFA1AD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3688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5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627CA-562A-57DD-BD1D-3E597FD92F4C}"/>
              </a:ext>
            </a:extLst>
          </p:cNvPr>
          <p:cNvSpPr txBox="1"/>
          <p:nvPr/>
        </p:nvSpPr>
        <p:spPr>
          <a:xfrm>
            <a:off x="17796" y="-33720"/>
            <a:ext cx="11710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To-Be Process: Plants/</a:t>
            </a:r>
            <a:r>
              <a:rPr lang="en-US" sz="2000" b="1" u="sng">
                <a:solidFill>
                  <a:srgbClr val="0070C0"/>
                </a:solidFill>
                <a:latin typeface="Mars Centra Extrabold (Headings)ody)"/>
                <a:cs typeface="+mn-cs"/>
              </a:rPr>
              <a:t>Sales Extension</a:t>
            </a:r>
            <a:r>
              <a:rPr lang="en-US" sz="2000" b="1" u="sng">
                <a:solidFill>
                  <a:srgbClr val="0070C0"/>
                </a:solidFill>
                <a:latin typeface="Mars Centra"/>
              </a:rPr>
              <a:t> –  VERP POMT 8 Pack Material Procured Externally - Veritas Scope 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588D2F4A-DCCD-A7D8-CC4E-D0EF24F540A4}"/>
              </a:ext>
            </a:extLst>
          </p:cNvPr>
          <p:cNvSpPr/>
          <p:nvPr/>
        </p:nvSpPr>
        <p:spPr>
          <a:xfrm>
            <a:off x="328873" y="514738"/>
            <a:ext cx="873396" cy="309791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START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D0EF0F-6447-00EC-5DAA-3388CD791F17}"/>
              </a:ext>
            </a:extLst>
          </p:cNvPr>
          <p:cNvSpPr/>
          <p:nvPr/>
        </p:nvSpPr>
        <p:spPr>
          <a:xfrm>
            <a:off x="158620" y="1058976"/>
            <a:ext cx="1213902" cy="674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Code Creation &amp; Basic Data Update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06E7E5-4192-236C-59D6-A1CDF793765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765571" y="824529"/>
            <a:ext cx="0" cy="2344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9839BB-C17D-0D67-3FD2-77B9E3709AC8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390261" y="1278294"/>
            <a:ext cx="617366" cy="175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88E1741-BCE9-F893-421C-0E21CB918A4B}"/>
              </a:ext>
            </a:extLst>
          </p:cNvPr>
          <p:cNvSpPr/>
          <p:nvPr/>
        </p:nvSpPr>
        <p:spPr>
          <a:xfrm>
            <a:off x="1713241" y="384494"/>
            <a:ext cx="2285999" cy="316279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>
                <a:solidFill>
                  <a:srgbClr val="FFFFFF"/>
                </a:solidFill>
                <a:latin typeface="Mars Centra"/>
              </a:rPr>
              <a:t>Workflow System (Horde)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41CCA4-7657-1AC4-395C-411AFC050CDC}"/>
              </a:ext>
            </a:extLst>
          </p:cNvPr>
          <p:cNvSpPr/>
          <p:nvPr/>
        </p:nvSpPr>
        <p:spPr>
          <a:xfrm>
            <a:off x="1723760" y="669633"/>
            <a:ext cx="2285999" cy="6030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F7371B-0FF6-333A-5D7D-E8F8543404D2}"/>
              </a:ext>
            </a:extLst>
          </p:cNvPr>
          <p:cNvSpPr/>
          <p:nvPr/>
        </p:nvSpPr>
        <p:spPr>
          <a:xfrm>
            <a:off x="2001547" y="1733515"/>
            <a:ext cx="1697229" cy="294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MD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C8AC1F-8148-7A16-87B2-0D9BA29506B3}"/>
              </a:ext>
            </a:extLst>
          </p:cNvPr>
          <p:cNvSpPr/>
          <p:nvPr/>
        </p:nvSpPr>
        <p:spPr>
          <a:xfrm>
            <a:off x="2007627" y="1148740"/>
            <a:ext cx="1697228" cy="2941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>
                <a:solidFill>
                  <a:srgbClr val="2E2E2E"/>
                </a:solidFill>
                <a:effectLst/>
                <a:latin typeface="SourceSansPro"/>
              </a:rPr>
              <a:t> Input supply related data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DFDE48-CB46-46BD-0766-A3A8DDEA99CD}"/>
              </a:ext>
            </a:extLst>
          </p:cNvPr>
          <p:cNvSpPr/>
          <p:nvPr/>
        </p:nvSpPr>
        <p:spPr>
          <a:xfrm>
            <a:off x="2001547" y="2027662"/>
            <a:ext cx="1697229" cy="2941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 Receive the request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C321C66-D546-7B58-ACFE-F098B3DBBF6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2856241" y="1442887"/>
            <a:ext cx="1" cy="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3072457-6867-811D-0759-BA5B39E4FF23}"/>
              </a:ext>
            </a:extLst>
          </p:cNvPr>
          <p:cNvSpPr/>
          <p:nvPr/>
        </p:nvSpPr>
        <p:spPr>
          <a:xfrm>
            <a:off x="2007627" y="854593"/>
            <a:ext cx="1697229" cy="294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050" b="0" i="0">
                <a:solidFill>
                  <a:srgbClr val="2E2E2E"/>
                </a:solidFill>
                <a:effectLst/>
                <a:latin typeface="SourceSansPro"/>
              </a:rPr>
              <a:t>Supply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05EFE62-A494-2FD3-D3A3-385750BDA8B8}"/>
              </a:ext>
            </a:extLst>
          </p:cNvPr>
          <p:cNvSpPr/>
          <p:nvPr/>
        </p:nvSpPr>
        <p:spPr>
          <a:xfrm>
            <a:off x="1974957" y="3996454"/>
            <a:ext cx="1697229" cy="181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MD</a:t>
            </a:r>
            <a:endParaRPr lang="en-US" sz="105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4BEA9B-A624-C87B-04A4-DB089525AA6E}"/>
              </a:ext>
            </a:extLst>
          </p:cNvPr>
          <p:cNvSpPr/>
          <p:nvPr/>
        </p:nvSpPr>
        <p:spPr>
          <a:xfrm>
            <a:off x="1971615" y="4163827"/>
            <a:ext cx="1697229" cy="2967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 Receive the request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E19DB6-F4ED-DB68-9CF8-3E71B93DB568}"/>
              </a:ext>
            </a:extLst>
          </p:cNvPr>
          <p:cNvSpPr/>
          <p:nvPr/>
        </p:nvSpPr>
        <p:spPr>
          <a:xfrm>
            <a:off x="9107715" y="1865410"/>
            <a:ext cx="2632117" cy="402692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Atlas System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293A790-FDF7-FA2D-6151-6D98AD492C6E}"/>
              </a:ext>
            </a:extLst>
          </p:cNvPr>
          <p:cNvSpPr/>
          <p:nvPr/>
        </p:nvSpPr>
        <p:spPr>
          <a:xfrm>
            <a:off x="9114403" y="2277231"/>
            <a:ext cx="2625429" cy="2546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FD4F44-23DD-406A-C226-98E9E875BCAE}"/>
              </a:ext>
            </a:extLst>
          </p:cNvPr>
          <p:cNvSpPr/>
          <p:nvPr/>
        </p:nvSpPr>
        <p:spPr>
          <a:xfrm>
            <a:off x="9277026" y="2363328"/>
            <a:ext cx="2293493" cy="3165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>
                <a:latin typeface="Mars Centra"/>
              </a:rPr>
              <a:t>MD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02C9C7-9AEF-3E41-ADA9-13EA660232F9}"/>
              </a:ext>
            </a:extLst>
          </p:cNvPr>
          <p:cNvSpPr/>
          <p:nvPr/>
        </p:nvSpPr>
        <p:spPr>
          <a:xfrm>
            <a:off x="9283716" y="2671012"/>
            <a:ext cx="2293491" cy="5439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50">
                <a:solidFill>
                  <a:srgbClr val="0D0D0D"/>
                </a:solidFill>
                <a:latin typeface="Mars Centra"/>
              </a:rPr>
              <a:t>Set up Inspection Type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50">
                <a:solidFill>
                  <a:srgbClr val="0D0D0D"/>
                </a:solidFill>
                <a:latin typeface="Mars Centra"/>
              </a:rPr>
              <a:t>Update planned price 1,</a:t>
            </a:r>
            <a:r>
              <a:rPr lang="en-US" sz="1000">
                <a:solidFill>
                  <a:srgbClr val="0D0D0D"/>
                </a:solidFill>
                <a:latin typeface="Mars Centra"/>
              </a:rPr>
              <a:t> QM Material Auth, Preferred Indicator</a:t>
            </a:r>
            <a:endParaRPr lang="en-US" sz="1000">
              <a:solidFill>
                <a:srgbClr val="000000"/>
              </a:solidFill>
              <a:latin typeface="Mars Centra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89D9D7-BEB0-8859-2CA8-220A7C299398}"/>
              </a:ext>
            </a:extLst>
          </p:cNvPr>
          <p:cNvSpPr/>
          <p:nvPr/>
        </p:nvSpPr>
        <p:spPr>
          <a:xfrm>
            <a:off x="9107715" y="5060164"/>
            <a:ext cx="2632117" cy="4239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1200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345CE1-C9DF-1CA4-88E9-F05E97AF68F1}"/>
              </a:ext>
            </a:extLst>
          </p:cNvPr>
          <p:cNvSpPr/>
          <p:nvPr/>
        </p:nvSpPr>
        <p:spPr>
          <a:xfrm>
            <a:off x="9111622" y="5484079"/>
            <a:ext cx="2632117" cy="101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1AFA3D-460E-3D84-8172-EFCAD7170DEF}"/>
              </a:ext>
            </a:extLst>
          </p:cNvPr>
          <p:cNvSpPr/>
          <p:nvPr/>
        </p:nvSpPr>
        <p:spPr>
          <a:xfrm>
            <a:off x="9284905" y="5567802"/>
            <a:ext cx="2285613" cy="2839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100" b="1" kern="0"/>
          </a:p>
          <a:p>
            <a:pPr algn="ctr">
              <a:lnSpc>
                <a:spcPct val="80000"/>
              </a:lnSpc>
            </a:pPr>
            <a:r>
              <a:rPr lang="en-US" sz="1100" b="1" kern="0"/>
              <a:t>S&amp;F</a:t>
            </a:r>
          </a:p>
          <a:p>
            <a:pPr algn="ctr">
              <a:lnSpc>
                <a:spcPct val="80000"/>
              </a:lnSpc>
            </a:pPr>
            <a:endParaRPr lang="en-US" sz="1100" b="1" kern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C440E1D-E202-5CE9-5F2A-4D02B71CF2C7}"/>
              </a:ext>
            </a:extLst>
          </p:cNvPr>
          <p:cNvSpPr/>
          <p:nvPr/>
        </p:nvSpPr>
        <p:spPr>
          <a:xfrm>
            <a:off x="9284905" y="5850767"/>
            <a:ext cx="2292302" cy="5076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 - ZMPLTCHG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created.</a:t>
            </a:r>
            <a:endParaRPr lang="en-US" sz="1050">
              <a:solidFill>
                <a:srgbClr val="0D0D0D"/>
              </a:solidFill>
            </a:endParaRP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50">
                <a:solidFill>
                  <a:srgbClr val="0D0D0D"/>
                </a:solidFill>
              </a:rPr>
              <a:t>Active material at plants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A36D80-F0A4-D358-BB38-E8F3CB71B6A4}"/>
              </a:ext>
            </a:extLst>
          </p:cNvPr>
          <p:cNvSpPr/>
          <p:nvPr/>
        </p:nvSpPr>
        <p:spPr>
          <a:xfrm>
            <a:off x="1962994" y="4616214"/>
            <a:ext cx="1697229" cy="210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100">
                <a:solidFill>
                  <a:srgbClr val="2E2E2E"/>
                </a:solidFill>
                <a:latin typeface="SourceSansPro"/>
              </a:rPr>
              <a:t>MD</a:t>
            </a:r>
            <a:endParaRPr lang="en-US" sz="110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DBC248-E634-0EDF-6703-611225DBBC1C}"/>
              </a:ext>
            </a:extLst>
          </p:cNvPr>
          <p:cNvSpPr/>
          <p:nvPr/>
        </p:nvSpPr>
        <p:spPr>
          <a:xfrm>
            <a:off x="1962993" y="4798554"/>
            <a:ext cx="1697229" cy="3750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E2E2E"/>
                </a:solidFill>
                <a:latin typeface="SourceSansPro"/>
              </a:rPr>
              <a:t> Confirm Data update is completed in APP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42AFD7-A406-CD9D-EA1B-DEDCEA19ADD2}"/>
              </a:ext>
            </a:extLst>
          </p:cNvPr>
          <p:cNvSpPr/>
          <p:nvPr/>
        </p:nvSpPr>
        <p:spPr>
          <a:xfrm>
            <a:off x="1969622" y="5417970"/>
            <a:ext cx="1697229" cy="169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100" b="0" i="0">
                <a:solidFill>
                  <a:srgbClr val="2E2E2E"/>
                </a:solidFill>
                <a:effectLst/>
                <a:latin typeface="SourceSansPro"/>
              </a:rPr>
              <a:t>S&amp;F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64FCE0-88E1-8AEA-733A-7CE748A2AD31}"/>
              </a:ext>
            </a:extLst>
          </p:cNvPr>
          <p:cNvSpPr/>
          <p:nvPr/>
        </p:nvSpPr>
        <p:spPr>
          <a:xfrm>
            <a:off x="1969621" y="5561777"/>
            <a:ext cx="1697229" cy="2791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E2E2E"/>
                </a:solidFill>
                <a:latin typeface="SourceSansPro"/>
              </a:rPr>
              <a:t> Receive the request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04B398-0232-D67E-0555-BFC61F079DA0}"/>
              </a:ext>
            </a:extLst>
          </p:cNvPr>
          <p:cNvSpPr/>
          <p:nvPr/>
        </p:nvSpPr>
        <p:spPr>
          <a:xfrm>
            <a:off x="1962993" y="5968840"/>
            <a:ext cx="1697229" cy="169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100" b="0" i="0">
                <a:solidFill>
                  <a:srgbClr val="2E2E2E"/>
                </a:solidFill>
                <a:effectLst/>
                <a:latin typeface="SourceSansPro"/>
              </a:rPr>
              <a:t>S&amp;F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1FAD375-F8F3-FFEE-E712-73B38718D014}"/>
              </a:ext>
            </a:extLst>
          </p:cNvPr>
          <p:cNvSpPr/>
          <p:nvPr/>
        </p:nvSpPr>
        <p:spPr>
          <a:xfrm>
            <a:off x="1962992" y="6138546"/>
            <a:ext cx="1697229" cy="516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E2E2E"/>
                </a:solidFill>
                <a:latin typeface="SourceSansPro"/>
              </a:rPr>
              <a:t> Proceed Costing run &amp; Active materials at plants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932617E-80ED-6017-142E-CEEFAB9E62F4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2811608" y="5173643"/>
            <a:ext cx="6629" cy="24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6F2AD9-9721-453C-982D-E1B5EB17151D}"/>
              </a:ext>
            </a:extLst>
          </p:cNvPr>
          <p:cNvSpPr/>
          <p:nvPr/>
        </p:nvSpPr>
        <p:spPr>
          <a:xfrm>
            <a:off x="9277026" y="3659981"/>
            <a:ext cx="2293493" cy="4134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>
                <a:latin typeface="Mars Centra"/>
              </a:rPr>
              <a:t>S&amp;F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9E0DF7-EAE9-A0C6-36CA-AEAE4089FD52}"/>
              </a:ext>
            </a:extLst>
          </p:cNvPr>
          <p:cNvSpPr/>
          <p:nvPr/>
        </p:nvSpPr>
        <p:spPr>
          <a:xfrm>
            <a:off x="9277026" y="4041362"/>
            <a:ext cx="2293491" cy="6643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50">
                <a:solidFill>
                  <a:srgbClr val="0D0D0D"/>
                </a:solidFill>
              </a:rPr>
              <a:t>Create Costing Data</a:t>
            </a:r>
            <a:endParaRPr lang="en-US" sz="1050">
              <a:solidFill>
                <a:srgbClr val="000000"/>
              </a:solidFill>
              <a:latin typeface="Mars Centra"/>
            </a:endParaRPr>
          </a:p>
        </p:txBody>
      </p:sp>
      <p:sp>
        <p:nvSpPr>
          <p:cNvPr id="115" name="Flowchart: Terminator 114">
            <a:extLst>
              <a:ext uri="{FF2B5EF4-FFF2-40B4-BE49-F238E27FC236}">
                <a16:creationId xmlns:a16="http://schemas.microsoft.com/office/drawing/2014/main" id="{ED3F372A-17FD-5F49-2859-CAC7F24C5B24}"/>
              </a:ext>
            </a:extLst>
          </p:cNvPr>
          <p:cNvSpPr/>
          <p:nvPr/>
        </p:nvSpPr>
        <p:spPr>
          <a:xfrm>
            <a:off x="4552734" y="6246717"/>
            <a:ext cx="873396" cy="309791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END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15C47E2-2696-5C4C-1971-97C3DDB584DD}"/>
              </a:ext>
            </a:extLst>
          </p:cNvPr>
          <p:cNvCxnSpPr>
            <a:cxnSpLocks/>
            <a:stCxn id="73" idx="3"/>
            <a:endCxn id="31" idx="1"/>
          </p:cNvCxnSpPr>
          <p:nvPr/>
        </p:nvCxnSpPr>
        <p:spPr>
          <a:xfrm flipV="1">
            <a:off x="3698776" y="1508294"/>
            <a:ext cx="1234072" cy="37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E0C1784-EA23-B31A-BF96-E3CF59011BD0}"/>
              </a:ext>
            </a:extLst>
          </p:cNvPr>
          <p:cNvCxnSpPr>
            <a:cxnSpLocks/>
            <a:stCxn id="114" idx="2"/>
            <a:endCxn id="102" idx="0"/>
          </p:cNvCxnSpPr>
          <p:nvPr/>
        </p:nvCxnSpPr>
        <p:spPr>
          <a:xfrm>
            <a:off x="10423772" y="4705732"/>
            <a:ext cx="2" cy="35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F783D1D-87B7-D326-19AB-A8F1AB9D3345}"/>
              </a:ext>
            </a:extLst>
          </p:cNvPr>
          <p:cNvCxnSpPr>
            <a:cxnSpLocks/>
            <a:stCxn id="14" idx="3"/>
            <a:endCxn id="100" idx="1"/>
          </p:cNvCxnSpPr>
          <p:nvPr/>
        </p:nvCxnSpPr>
        <p:spPr>
          <a:xfrm flipV="1">
            <a:off x="7889049" y="2521625"/>
            <a:ext cx="1387977" cy="1405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B273CD-5640-0A0E-D68D-BB90CD8A93E6}"/>
              </a:ext>
            </a:extLst>
          </p:cNvPr>
          <p:cNvSpPr/>
          <p:nvPr/>
        </p:nvSpPr>
        <p:spPr>
          <a:xfrm>
            <a:off x="1974958" y="2869396"/>
            <a:ext cx="1697228" cy="9006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>
                <a:solidFill>
                  <a:srgbClr val="2E2E2E"/>
                </a:solidFill>
                <a:effectLst/>
                <a:latin typeface="SourceSansPro"/>
              </a:rPr>
              <a:t> Input </a:t>
            </a:r>
            <a:r>
              <a:rPr lang="en-US" sz="1050">
                <a:solidFill>
                  <a:srgbClr val="2E2E2E"/>
                </a:solidFill>
                <a:latin typeface="SourceSansPro"/>
              </a:rPr>
              <a:t>profit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 Input procurement related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 Input quality management data</a:t>
            </a:r>
            <a:endParaRPr lang="en-US" sz="105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B5179-C15D-9261-DFB7-841EF028E7A3}"/>
              </a:ext>
            </a:extLst>
          </p:cNvPr>
          <p:cNvSpPr/>
          <p:nvPr/>
        </p:nvSpPr>
        <p:spPr>
          <a:xfrm>
            <a:off x="1974958" y="2557427"/>
            <a:ext cx="1697229" cy="3050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S&amp;F, Commercial and Q&amp;FS</a:t>
            </a:r>
            <a:endParaRPr lang="en-US" sz="105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F0497B-36D7-3CE2-BD7C-D7B40692759A}"/>
              </a:ext>
            </a:extLst>
          </p:cNvPr>
          <p:cNvSpPr/>
          <p:nvPr/>
        </p:nvSpPr>
        <p:spPr>
          <a:xfrm>
            <a:off x="4734914" y="909910"/>
            <a:ext cx="3356115" cy="3727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1200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8A230F-6D3F-7614-805C-3970B95740E0}"/>
              </a:ext>
            </a:extLst>
          </p:cNvPr>
          <p:cNvSpPr/>
          <p:nvPr/>
        </p:nvSpPr>
        <p:spPr>
          <a:xfrm>
            <a:off x="4932848" y="1361155"/>
            <a:ext cx="2948267" cy="294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100" b="1" kern="0"/>
          </a:p>
          <a:p>
            <a:pPr algn="ctr">
              <a:lnSpc>
                <a:spcPct val="80000"/>
              </a:lnSpc>
            </a:pPr>
            <a:r>
              <a:rPr lang="en-US" sz="1200" b="1" kern="0"/>
              <a:t>MD</a:t>
            </a:r>
            <a:endParaRPr lang="en-US" sz="1100" b="1" kern="0"/>
          </a:p>
          <a:p>
            <a:pPr algn="ctr">
              <a:lnSpc>
                <a:spcPct val="80000"/>
              </a:lnSpc>
            </a:pPr>
            <a:endParaRPr lang="en-US" sz="1100" b="1" kern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A548BB-5B38-3A62-B411-EC3AF122D7A2}"/>
              </a:ext>
            </a:extLst>
          </p:cNvPr>
          <p:cNvSpPr/>
          <p:nvPr/>
        </p:nvSpPr>
        <p:spPr>
          <a:xfrm>
            <a:off x="5848002" y="2490903"/>
            <a:ext cx="1117958" cy="621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MDG CR Auto approved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4E3A7D-5AE7-BF50-AA17-6196119E23D2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 flipH="1">
            <a:off x="6406981" y="2276968"/>
            <a:ext cx="1" cy="2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E6CBAF-8BB4-6285-0DD0-2F6813AD129E}"/>
              </a:ext>
            </a:extLst>
          </p:cNvPr>
          <p:cNvSpPr/>
          <p:nvPr/>
        </p:nvSpPr>
        <p:spPr>
          <a:xfrm>
            <a:off x="4734911" y="1282670"/>
            <a:ext cx="3344143" cy="30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622A97-AD30-3E9E-9453-C3BF2F541A32}"/>
              </a:ext>
            </a:extLst>
          </p:cNvPr>
          <p:cNvSpPr/>
          <p:nvPr/>
        </p:nvSpPr>
        <p:spPr>
          <a:xfrm>
            <a:off x="4932848" y="1655433"/>
            <a:ext cx="2948267" cy="6215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 ZMPLNT02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created.</a:t>
            </a: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Extend material to plants and sales view.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BC4183-66A4-8AEE-F517-332BF180A062}"/>
              </a:ext>
            </a:extLst>
          </p:cNvPr>
          <p:cNvCxnSpPr>
            <a:cxnSpLocks/>
            <a:stCxn id="5" idx="2"/>
            <a:endCxn id="96" idx="0"/>
          </p:cNvCxnSpPr>
          <p:nvPr/>
        </p:nvCxnSpPr>
        <p:spPr>
          <a:xfrm>
            <a:off x="2823572" y="3770011"/>
            <a:ext cx="0" cy="22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67E9D2D-D66F-0F54-DD5E-82393130BBFA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3660221" y="6396645"/>
            <a:ext cx="87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1DFDB-8A71-69E7-34C4-3C08F11918C9}"/>
              </a:ext>
            </a:extLst>
          </p:cNvPr>
          <p:cNvSpPr/>
          <p:nvPr/>
        </p:nvSpPr>
        <p:spPr>
          <a:xfrm>
            <a:off x="4941451" y="3327246"/>
            <a:ext cx="2939664" cy="2839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100" b="1" kern="0"/>
          </a:p>
          <a:p>
            <a:pPr algn="ctr">
              <a:lnSpc>
                <a:spcPct val="80000"/>
              </a:lnSpc>
            </a:pPr>
            <a:r>
              <a:rPr lang="en-US" sz="1100" b="1" kern="0"/>
              <a:t>MD</a:t>
            </a:r>
          </a:p>
          <a:p>
            <a:pPr algn="ctr">
              <a:lnSpc>
                <a:spcPct val="80000"/>
              </a:lnSpc>
            </a:pPr>
            <a:endParaRPr lang="en-US" sz="1100" b="1" kern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656D3-C1C4-3A12-05F8-EEE300CE7FBB}"/>
              </a:ext>
            </a:extLst>
          </p:cNvPr>
          <p:cNvSpPr/>
          <p:nvPr/>
        </p:nvSpPr>
        <p:spPr>
          <a:xfrm>
            <a:off x="4940782" y="3610211"/>
            <a:ext cx="2948267" cy="6344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 - ZMPLTCHG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created.</a:t>
            </a:r>
          </a:p>
          <a:p>
            <a: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sz="1050">
                <a:solidFill>
                  <a:srgbClr val="0D0D0D"/>
                </a:solidFill>
              </a:rPr>
              <a:t>Update material data in MRP 1-4 &amp; Profit Center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94BBF1-86D2-6C45-DB99-6753867DE0D3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3660227" y="5709790"/>
            <a:ext cx="5624679" cy="343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3308C5-27F4-1F6B-88C9-87829A3BDCBE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flipV="1">
            <a:off x="3666851" y="3866723"/>
            <a:ext cx="5610175" cy="1635813"/>
          </a:xfrm>
          <a:prstGeom prst="bentConnector3">
            <a:avLst>
              <a:gd name="adj1" fmla="val 92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8D7EE2-DF13-7E97-227C-2141D55AA81D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 flipV="1">
            <a:off x="3660223" y="4721452"/>
            <a:ext cx="4870704" cy="1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4EE0006-D06F-40BA-4D80-74E52EA5A635}"/>
              </a:ext>
            </a:extLst>
          </p:cNvPr>
          <p:cNvCxnSpPr>
            <a:cxnSpLocks/>
          </p:cNvCxnSpPr>
          <p:nvPr/>
        </p:nvCxnSpPr>
        <p:spPr>
          <a:xfrm flipV="1">
            <a:off x="8530927" y="3400818"/>
            <a:ext cx="1886156" cy="1334096"/>
          </a:xfrm>
          <a:prstGeom prst="bentConnector3">
            <a:avLst>
              <a:gd name="adj1" fmla="val 11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FD5FD2-446B-4C24-47D7-2169E1799103}"/>
              </a:ext>
            </a:extLst>
          </p:cNvPr>
          <p:cNvCxnSpPr/>
          <p:nvPr/>
        </p:nvCxnSpPr>
        <p:spPr>
          <a:xfrm flipV="1">
            <a:off x="10427117" y="3390900"/>
            <a:ext cx="2758" cy="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ADFDC-F1B8-14DE-0A5F-15BD0AB9C8C6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430461" y="3214931"/>
            <a:ext cx="1" cy="20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1310F43-8164-D20B-F946-67605EF505C6}"/>
              </a:ext>
            </a:extLst>
          </p:cNvPr>
          <p:cNvCxnSpPr>
            <a:cxnSpLocks/>
            <a:stCxn id="32" idx="1"/>
            <a:endCxn id="6" idx="3"/>
          </p:cNvCxnSpPr>
          <p:nvPr/>
        </p:nvCxnSpPr>
        <p:spPr>
          <a:xfrm rot="10800000">
            <a:off x="3672188" y="2709955"/>
            <a:ext cx="2175815" cy="91717"/>
          </a:xfrm>
          <a:prstGeom prst="bentConnector3">
            <a:avLst>
              <a:gd name="adj1" fmla="val 74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52EDD89-A996-4EC2-8EAE-998805FD3A84}"/>
              </a:ext>
            </a:extLst>
          </p:cNvPr>
          <p:cNvCxnSpPr>
            <a:cxnSpLocks/>
            <a:stCxn id="96" idx="3"/>
            <a:endCxn id="13" idx="1"/>
          </p:cNvCxnSpPr>
          <p:nvPr/>
        </p:nvCxnSpPr>
        <p:spPr>
          <a:xfrm flipV="1">
            <a:off x="3672186" y="3469234"/>
            <a:ext cx="1269265" cy="617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58C6E38D-92A9-D867-4AD8-CB47AEDEE6D3}"/>
              </a:ext>
            </a:extLst>
          </p:cNvPr>
          <p:cNvSpPr txBox="1"/>
          <p:nvPr/>
        </p:nvSpPr>
        <p:spPr>
          <a:xfrm>
            <a:off x="7800975" y="6629627"/>
            <a:ext cx="5751094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>
                <a:cs typeface="Calibri"/>
              </a:rPr>
              <a:t>Note:</a:t>
            </a:r>
            <a:r>
              <a:rPr lang="en-US" sz="1100">
                <a:cs typeface="Calibri"/>
              </a:rPr>
              <a:t> The Plants/ Sales Extension can also be done using Chatbot</a:t>
            </a:r>
            <a:endParaRPr lang="en-US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7BC1E9-02E1-B7C0-A5C3-A6011D18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87180"/>
              </p:ext>
            </p:extLst>
          </p:nvPr>
        </p:nvGraphicFramePr>
        <p:xfrm>
          <a:off x="9484932" y="528047"/>
          <a:ext cx="2387600" cy="77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918830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8197509"/>
                    </a:ext>
                  </a:extLst>
                </a:gridCol>
              </a:tblGrid>
              <a:tr h="2362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VERP POMT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38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Unique fields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697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Editable fields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1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4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3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D2EFFF9-CA66-B478-7429-6BFF0466B46A}"/>
              </a:ext>
            </a:extLst>
          </p:cNvPr>
          <p:cNvSpPr txBox="1"/>
          <p:nvPr/>
        </p:nvSpPr>
        <p:spPr>
          <a:xfrm>
            <a:off x="162825" y="104853"/>
            <a:ext cx="9797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0000A0"/>
                </a:solidFill>
                <a:latin typeface="Mars Centra Extrabold (Headings)ody)"/>
                <a:ea typeface="Mars Centra" pitchFamily="2" charset="0"/>
                <a:cs typeface="+mn-cs"/>
              </a:rPr>
              <a:t>As-Is Process: VERP POMT 8 </a:t>
            </a:r>
            <a:r>
              <a:rPr lang="en-US" sz="2000" b="1" u="sng">
                <a:solidFill>
                  <a:srgbClr val="0000A0"/>
                </a:solidFill>
                <a:latin typeface="Mars Centra Extrabold (Headings)ody)"/>
              </a:rPr>
              <a:t>Pack Material Procured Externally </a:t>
            </a:r>
            <a:r>
              <a:rPr lang="en-US" sz="2000" b="1" u="sng">
                <a:solidFill>
                  <a:srgbClr val="0000A0"/>
                </a:solidFill>
                <a:latin typeface="Mars Centra Extrabold (Headings)ody)"/>
                <a:ea typeface="Mars Centra" pitchFamily="2" charset="0"/>
                <a:cs typeface="+mn-cs"/>
              </a:rPr>
              <a:t>- Out of Veritas Scope</a:t>
            </a:r>
            <a:endParaRPr lang="en-US" sz="2000"/>
          </a:p>
        </p:txBody>
      </p:sp>
      <p:sp>
        <p:nvSpPr>
          <p:cNvPr id="2" name="Slide Number Placeholder 151">
            <a:extLst>
              <a:ext uri="{FF2B5EF4-FFF2-40B4-BE49-F238E27FC236}">
                <a16:creationId xmlns:a16="http://schemas.microsoft.com/office/drawing/2014/main" id="{98873738-5034-DF02-A474-3FA3A9B0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 descr="VERP POMT 8 - OUT OF VERITAS SCOPE">
            <a:extLst>
              <a:ext uri="{FF2B5EF4-FFF2-40B4-BE49-F238E27FC236}">
                <a16:creationId xmlns:a16="http://schemas.microsoft.com/office/drawing/2014/main" id="{40E6B545-4E5B-0791-CDCE-3D67C17EE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1" t="4742" r="30051" b="821"/>
          <a:stretch/>
        </p:blipFill>
        <p:spPr>
          <a:xfrm>
            <a:off x="2360646" y="504113"/>
            <a:ext cx="7088154" cy="62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6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151">
            <a:extLst>
              <a:ext uri="{FF2B5EF4-FFF2-40B4-BE49-F238E27FC236}">
                <a16:creationId xmlns:a16="http://schemas.microsoft.com/office/drawing/2014/main" id="{039E302F-122A-95D7-2A83-2AC691A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7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10119-3D5E-21E4-1A0E-FCBC4277AE5D}"/>
              </a:ext>
            </a:extLst>
          </p:cNvPr>
          <p:cNvSpPr txBox="1"/>
          <p:nvPr/>
        </p:nvSpPr>
        <p:spPr>
          <a:xfrm>
            <a:off x="162825" y="104853"/>
            <a:ext cx="11458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To-Be Process: Code Creation –  VERP POMT 8 Pack Material Procured Externally – Out of Veritas Scope </a:t>
            </a:r>
            <a:endParaRPr lang="en-GB" sz="2000" b="1" u="sng">
              <a:solidFill>
                <a:srgbClr val="0070C0"/>
              </a:solidFill>
              <a:latin typeface="Mars Centra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3FF139D-543D-A819-8605-5621CF416BAF}"/>
              </a:ext>
            </a:extLst>
          </p:cNvPr>
          <p:cNvSpPr/>
          <p:nvPr/>
        </p:nvSpPr>
        <p:spPr>
          <a:xfrm>
            <a:off x="2935880" y="685892"/>
            <a:ext cx="1312334" cy="400110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START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B176BE-B36B-E8FC-6BA2-B4617F6426FA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3592047" y="1086002"/>
            <a:ext cx="0" cy="5225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0B1C5-9D5D-9E0B-89AF-04AA08929A0E}"/>
              </a:ext>
            </a:extLst>
          </p:cNvPr>
          <p:cNvSpPr/>
          <p:nvPr/>
        </p:nvSpPr>
        <p:spPr>
          <a:xfrm>
            <a:off x="2679360" y="2315680"/>
            <a:ext cx="1791647" cy="348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400" b="1" i="0">
                <a:solidFill>
                  <a:srgbClr val="2E2E2E"/>
                </a:solidFill>
                <a:effectLst/>
                <a:latin typeface="SourceSansPro"/>
              </a:rPr>
              <a:t>   R&amp;D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D1502-854E-F978-10E8-8972DF817EB2}"/>
              </a:ext>
            </a:extLst>
          </p:cNvPr>
          <p:cNvSpPr/>
          <p:nvPr/>
        </p:nvSpPr>
        <p:spPr>
          <a:xfrm>
            <a:off x="2679360" y="3814198"/>
            <a:ext cx="1790646" cy="5933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>
                <a:solidFill>
                  <a:srgbClr val="2E2E2E"/>
                </a:solidFill>
                <a:effectLst/>
                <a:latin typeface="SourceSansPro"/>
              </a:rPr>
              <a:t> Received the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1FBE6-8276-081E-57AD-3CE1C5D03A2B}"/>
              </a:ext>
            </a:extLst>
          </p:cNvPr>
          <p:cNvSpPr/>
          <p:nvPr/>
        </p:nvSpPr>
        <p:spPr>
          <a:xfrm>
            <a:off x="2449047" y="1608560"/>
            <a:ext cx="2285999" cy="489105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rgbClr val="FFFFFF"/>
                </a:solidFill>
                <a:latin typeface="Mars Centra"/>
              </a:rPr>
              <a:t>Workflow System (Horde)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7737B-3AB1-58E3-4F4E-A81B0E875637}"/>
              </a:ext>
            </a:extLst>
          </p:cNvPr>
          <p:cNvSpPr/>
          <p:nvPr/>
        </p:nvSpPr>
        <p:spPr>
          <a:xfrm>
            <a:off x="2679360" y="2664507"/>
            <a:ext cx="1791647" cy="4270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2E2E2E"/>
                </a:solidFill>
                <a:latin typeface="SourceSansPro"/>
              </a:rPr>
              <a:t> Input material code &amp; Material information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8D92B5-1CAF-EA93-3DA8-093F70EED757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 flipH="1">
            <a:off x="3574683" y="3091585"/>
            <a:ext cx="501" cy="37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E7304B-E66B-AE25-7522-0C450739750C}"/>
              </a:ext>
            </a:extLst>
          </p:cNvPr>
          <p:cNvSpPr/>
          <p:nvPr/>
        </p:nvSpPr>
        <p:spPr>
          <a:xfrm>
            <a:off x="5897906" y="1208510"/>
            <a:ext cx="3817177" cy="4891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A4871A-346F-E3B1-D7F9-36E576261265}"/>
              </a:ext>
            </a:extLst>
          </p:cNvPr>
          <p:cNvSpPr/>
          <p:nvPr/>
        </p:nvSpPr>
        <p:spPr>
          <a:xfrm>
            <a:off x="5897906" y="1208510"/>
            <a:ext cx="3817177" cy="4282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E8543E-029E-83DE-7E89-533C518A1D8B}"/>
              </a:ext>
            </a:extLst>
          </p:cNvPr>
          <p:cNvSpPr/>
          <p:nvPr/>
        </p:nvSpPr>
        <p:spPr>
          <a:xfrm>
            <a:off x="6280572" y="1942168"/>
            <a:ext cx="3051844" cy="37506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600" b="1" kern="0"/>
              <a:t>MD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4444AA-B693-96D1-BDBC-D2FD61FB7DAE}"/>
              </a:ext>
            </a:extLst>
          </p:cNvPr>
          <p:cNvSpPr/>
          <p:nvPr/>
        </p:nvSpPr>
        <p:spPr>
          <a:xfrm>
            <a:off x="2679360" y="3465371"/>
            <a:ext cx="1790646" cy="348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400" b="1" i="0">
                <a:solidFill>
                  <a:srgbClr val="2E2E2E"/>
                </a:solidFill>
                <a:effectLst/>
                <a:latin typeface="SourceSansPro"/>
              </a:rPr>
              <a:t>MD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1A4E8E-490E-EFA1-A704-EBD7373E59C4}"/>
              </a:ext>
            </a:extLst>
          </p:cNvPr>
          <p:cNvSpPr/>
          <p:nvPr/>
        </p:nvSpPr>
        <p:spPr>
          <a:xfrm>
            <a:off x="2449047" y="2090125"/>
            <a:ext cx="2285999" cy="25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2B61E71-AF74-CE81-5728-138E57703144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4470006" y="2129699"/>
            <a:ext cx="1810566" cy="151008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7306EF-7849-A12A-9E93-7789703BE715}"/>
              </a:ext>
            </a:extLst>
          </p:cNvPr>
          <p:cNvSpPr/>
          <p:nvPr/>
        </p:nvSpPr>
        <p:spPr>
          <a:xfrm>
            <a:off x="6280572" y="2317230"/>
            <a:ext cx="3051844" cy="17546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Code Allocation (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TYPE: ZZMAT01</a:t>
            </a:r>
            <a:r>
              <a:rPr lang="en-US" sz="1200">
                <a:solidFill>
                  <a:srgbClr val="000000"/>
                </a:solidFill>
                <a:latin typeface="Mars Centra"/>
              </a:rPr>
              <a:t>) &amp; Update X-plant status to 10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Enter MOE </a:t>
            </a:r>
            <a:r>
              <a:rPr lang="en-US" sz="1200" b="1">
                <a:solidFill>
                  <a:srgbClr val="000000"/>
                </a:solidFill>
                <a:latin typeface="Mars Centra"/>
              </a:rPr>
              <a:t>(BUY – 0168/0383/0269/0513/0516)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Enter unit of measure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Enter local language key – ZH &amp; EN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Enter Shelf life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Enter Classification (ZZPACK)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36966F-0D90-31E8-857A-9D720D6BEB2A}"/>
              </a:ext>
            </a:extLst>
          </p:cNvPr>
          <p:cNvSpPr/>
          <p:nvPr/>
        </p:nvSpPr>
        <p:spPr>
          <a:xfrm>
            <a:off x="7247515" y="4604767"/>
            <a:ext cx="1117958" cy="621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MDG CR Auto approved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B20C91-0594-9694-CEDC-78ABE3C8416F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>
            <a:off x="7806494" y="4071869"/>
            <a:ext cx="0" cy="53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Terminator 72">
            <a:extLst>
              <a:ext uri="{FF2B5EF4-FFF2-40B4-BE49-F238E27FC236}">
                <a16:creationId xmlns:a16="http://schemas.microsoft.com/office/drawing/2014/main" id="{7D26A0B6-1B56-4D39-57BA-AAA11388DBFE}"/>
              </a:ext>
            </a:extLst>
          </p:cNvPr>
          <p:cNvSpPr/>
          <p:nvPr/>
        </p:nvSpPr>
        <p:spPr>
          <a:xfrm>
            <a:off x="7151134" y="5773630"/>
            <a:ext cx="1310720" cy="444022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END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409622-39B0-5E3B-FC58-DD99B25805E6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7806494" y="5226302"/>
            <a:ext cx="0" cy="5473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6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151">
            <a:extLst>
              <a:ext uri="{FF2B5EF4-FFF2-40B4-BE49-F238E27FC236}">
                <a16:creationId xmlns:a16="http://schemas.microsoft.com/office/drawing/2014/main" id="{039E302F-122A-95D7-2A83-2AC691A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8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10119-3D5E-21E4-1A0E-FCBC4277AE5D}"/>
              </a:ext>
            </a:extLst>
          </p:cNvPr>
          <p:cNvSpPr txBox="1"/>
          <p:nvPr/>
        </p:nvSpPr>
        <p:spPr>
          <a:xfrm>
            <a:off x="90164" y="81053"/>
            <a:ext cx="1187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>
                <a:solidFill>
                  <a:srgbClr val="0070C0"/>
                </a:solidFill>
                <a:latin typeface="Mars Centra"/>
              </a:rPr>
              <a:t>To-Be Process: General Data Change (Optional) –  VERP POMT 8 Pack Material Procured Externally – Out of Veritas Scope  </a:t>
            </a:r>
            <a:endParaRPr lang="en-GB" b="1" u="sng">
              <a:solidFill>
                <a:srgbClr val="0070C0"/>
              </a:solidFill>
              <a:latin typeface="Mars Centra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3FF139D-543D-A819-8605-5621CF416BAF}"/>
              </a:ext>
            </a:extLst>
          </p:cNvPr>
          <p:cNvSpPr/>
          <p:nvPr/>
        </p:nvSpPr>
        <p:spPr>
          <a:xfrm>
            <a:off x="5096854" y="729374"/>
            <a:ext cx="1312334" cy="400110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START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B176BE-B36B-E8FC-6BA2-B4617F6426F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753021" y="1129484"/>
            <a:ext cx="0" cy="4563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4E7304B-E66B-AE25-7522-0C450739750C}"/>
              </a:ext>
            </a:extLst>
          </p:cNvPr>
          <p:cNvSpPr/>
          <p:nvPr/>
        </p:nvSpPr>
        <p:spPr>
          <a:xfrm>
            <a:off x="3813463" y="1590522"/>
            <a:ext cx="3817177" cy="4891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A4871A-346F-E3B1-D7F9-36E576261265}"/>
              </a:ext>
            </a:extLst>
          </p:cNvPr>
          <p:cNvSpPr/>
          <p:nvPr/>
        </p:nvSpPr>
        <p:spPr>
          <a:xfrm>
            <a:off x="3813463" y="1590522"/>
            <a:ext cx="3817177" cy="3881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E8543E-029E-83DE-7E89-533C518A1D8B}"/>
              </a:ext>
            </a:extLst>
          </p:cNvPr>
          <p:cNvSpPr/>
          <p:nvPr/>
        </p:nvSpPr>
        <p:spPr>
          <a:xfrm>
            <a:off x="4196129" y="2356159"/>
            <a:ext cx="3051844" cy="456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1600" b="1" kern="0"/>
              <a:t>MD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7306EF-7849-A12A-9E93-7789703BE715}"/>
              </a:ext>
            </a:extLst>
          </p:cNvPr>
          <p:cNvSpPr/>
          <p:nvPr/>
        </p:nvSpPr>
        <p:spPr>
          <a:xfrm>
            <a:off x="4196129" y="2812354"/>
            <a:ext cx="3051844" cy="11685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TYPE: ZZMAT02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200">
                <a:solidFill>
                  <a:srgbClr val="000000"/>
                </a:solidFill>
                <a:latin typeface="Mars Centra"/>
              </a:rPr>
              <a:t>Update fields as per business requirement.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36966F-0D90-31E8-857A-9D720D6BEB2A}"/>
              </a:ext>
            </a:extLst>
          </p:cNvPr>
          <p:cNvSpPr/>
          <p:nvPr/>
        </p:nvSpPr>
        <p:spPr>
          <a:xfrm>
            <a:off x="5163072" y="4571009"/>
            <a:ext cx="1117958" cy="621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MDG CR Auto approved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B20C91-0594-9694-CEDC-78ABE3C8416F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>
            <a:off x="5722051" y="3980877"/>
            <a:ext cx="0" cy="590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Terminator 72">
            <a:extLst>
              <a:ext uri="{FF2B5EF4-FFF2-40B4-BE49-F238E27FC236}">
                <a16:creationId xmlns:a16="http://schemas.microsoft.com/office/drawing/2014/main" id="{7D26A0B6-1B56-4D39-57BA-AAA11388DBFE}"/>
              </a:ext>
            </a:extLst>
          </p:cNvPr>
          <p:cNvSpPr/>
          <p:nvPr/>
        </p:nvSpPr>
        <p:spPr>
          <a:xfrm>
            <a:off x="5066691" y="5879417"/>
            <a:ext cx="1310720" cy="365247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END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409622-39B0-5E3B-FC58-DD99B25805E6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5722051" y="5192544"/>
            <a:ext cx="0" cy="6868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4C9DB4-57C2-2007-C6D9-C1FFA1AD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3688"/>
            <a:ext cx="2743200" cy="365125"/>
          </a:xfrm>
        </p:spPr>
        <p:txBody>
          <a:bodyPr/>
          <a:lstStyle/>
          <a:p>
            <a:fld id="{DECB79A1-A02E-41D4-92F0-10BEB8A1E012}" type="slidenum">
              <a:rPr lang="en-IN" smtClean="0"/>
              <a:t>9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627CA-562A-57DD-BD1D-3E597FD92F4C}"/>
              </a:ext>
            </a:extLst>
          </p:cNvPr>
          <p:cNvSpPr txBox="1"/>
          <p:nvPr/>
        </p:nvSpPr>
        <p:spPr>
          <a:xfrm>
            <a:off x="17796" y="-33720"/>
            <a:ext cx="12074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0070C0"/>
                </a:solidFill>
                <a:latin typeface="Mars Centra"/>
              </a:rPr>
              <a:t>To-Be Process: Plants/</a:t>
            </a:r>
            <a:r>
              <a:rPr lang="en-US" sz="2000" b="1" u="sng">
                <a:solidFill>
                  <a:srgbClr val="0070C0"/>
                </a:solidFill>
                <a:latin typeface="Mars Centra Extrabold (Headings)ody)"/>
                <a:cs typeface="+mn-cs"/>
              </a:rPr>
              <a:t>Sales Extension</a:t>
            </a:r>
            <a:r>
              <a:rPr lang="en-US" sz="2000" b="1" u="sng">
                <a:solidFill>
                  <a:srgbClr val="0070C0"/>
                </a:solidFill>
                <a:latin typeface="Mars Centra"/>
              </a:rPr>
              <a:t> –  VERP POMT 8 Pack Material Procured Externally – Out of Veritas Scope 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588D2F4A-DCCD-A7D8-CC4E-D0EF24F540A4}"/>
              </a:ext>
            </a:extLst>
          </p:cNvPr>
          <p:cNvSpPr/>
          <p:nvPr/>
        </p:nvSpPr>
        <p:spPr>
          <a:xfrm>
            <a:off x="328249" y="515395"/>
            <a:ext cx="873396" cy="309791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START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D0EF0F-6447-00EC-5DAA-3388CD791F17}"/>
              </a:ext>
            </a:extLst>
          </p:cNvPr>
          <p:cNvSpPr/>
          <p:nvPr/>
        </p:nvSpPr>
        <p:spPr>
          <a:xfrm>
            <a:off x="149290" y="1058976"/>
            <a:ext cx="1223231" cy="683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Code Creation/ General Data Change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06E7E5-4192-236C-59D6-A1CDF793765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flipH="1">
            <a:off x="760906" y="825186"/>
            <a:ext cx="4041" cy="2337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B9839BB-C17D-0D67-3FD2-77B9E3709AC8}"/>
              </a:ext>
            </a:extLst>
          </p:cNvPr>
          <p:cNvCxnSpPr>
            <a:cxnSpLocks/>
          </p:cNvCxnSpPr>
          <p:nvPr/>
        </p:nvCxnSpPr>
        <p:spPr>
          <a:xfrm>
            <a:off x="1372521" y="1299836"/>
            <a:ext cx="625111" cy="70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88E1741-BCE9-F893-421C-0E21CB918A4B}"/>
              </a:ext>
            </a:extLst>
          </p:cNvPr>
          <p:cNvSpPr/>
          <p:nvPr/>
        </p:nvSpPr>
        <p:spPr>
          <a:xfrm>
            <a:off x="1713241" y="384494"/>
            <a:ext cx="2285999" cy="316279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>
                <a:solidFill>
                  <a:srgbClr val="FFFFFF"/>
                </a:solidFill>
                <a:latin typeface="Mars Centra"/>
              </a:rPr>
              <a:t>Workflow System (Horde)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41CCA4-7657-1AC4-395C-411AFC050CDC}"/>
              </a:ext>
            </a:extLst>
          </p:cNvPr>
          <p:cNvSpPr/>
          <p:nvPr/>
        </p:nvSpPr>
        <p:spPr>
          <a:xfrm>
            <a:off x="1713048" y="685262"/>
            <a:ext cx="2285999" cy="6030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F7371B-0FF6-333A-5D7D-E8F8543404D2}"/>
              </a:ext>
            </a:extLst>
          </p:cNvPr>
          <p:cNvSpPr/>
          <p:nvPr/>
        </p:nvSpPr>
        <p:spPr>
          <a:xfrm>
            <a:off x="2001547" y="1733515"/>
            <a:ext cx="1697229" cy="294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MD</a:t>
            </a:r>
            <a:endParaRPr lang="en-US" sz="105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C8AC1F-8148-7A16-87B2-0D9BA29506B3}"/>
              </a:ext>
            </a:extLst>
          </p:cNvPr>
          <p:cNvSpPr/>
          <p:nvPr/>
        </p:nvSpPr>
        <p:spPr>
          <a:xfrm>
            <a:off x="2007627" y="1148740"/>
            <a:ext cx="1697228" cy="2941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>
                <a:solidFill>
                  <a:srgbClr val="2E2E2E"/>
                </a:solidFill>
                <a:effectLst/>
                <a:latin typeface="SourceSansPro"/>
              </a:rPr>
              <a:t> Input supply related data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DFDE48-CB46-46BD-0766-A3A8DDEA99CD}"/>
              </a:ext>
            </a:extLst>
          </p:cNvPr>
          <p:cNvSpPr/>
          <p:nvPr/>
        </p:nvSpPr>
        <p:spPr>
          <a:xfrm>
            <a:off x="2001547" y="2027662"/>
            <a:ext cx="1697229" cy="2941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 Receive the request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C321C66-D546-7B58-ACFE-F098B3DBBF6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2856241" y="1442887"/>
            <a:ext cx="1" cy="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3072457-6867-811D-0759-BA5B39E4FF23}"/>
              </a:ext>
            </a:extLst>
          </p:cNvPr>
          <p:cNvSpPr/>
          <p:nvPr/>
        </p:nvSpPr>
        <p:spPr>
          <a:xfrm>
            <a:off x="2007627" y="854593"/>
            <a:ext cx="1697229" cy="294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050" b="0" i="0">
                <a:solidFill>
                  <a:srgbClr val="2E2E2E"/>
                </a:solidFill>
                <a:effectLst/>
                <a:latin typeface="SourceSansPro"/>
              </a:rPr>
              <a:t>Supply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05EFE62-A494-2FD3-D3A3-385750BDA8B8}"/>
              </a:ext>
            </a:extLst>
          </p:cNvPr>
          <p:cNvSpPr/>
          <p:nvPr/>
        </p:nvSpPr>
        <p:spPr>
          <a:xfrm>
            <a:off x="1974957" y="3996454"/>
            <a:ext cx="1697229" cy="181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MD</a:t>
            </a:r>
            <a:endParaRPr lang="en-US" sz="105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4BEA9B-A624-C87B-04A4-DB089525AA6E}"/>
              </a:ext>
            </a:extLst>
          </p:cNvPr>
          <p:cNvSpPr/>
          <p:nvPr/>
        </p:nvSpPr>
        <p:spPr>
          <a:xfrm>
            <a:off x="1971615" y="4163827"/>
            <a:ext cx="1697229" cy="2967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 Receive the request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E19DB6-F4ED-DB68-9CF8-3E71B93DB568}"/>
              </a:ext>
            </a:extLst>
          </p:cNvPr>
          <p:cNvSpPr/>
          <p:nvPr/>
        </p:nvSpPr>
        <p:spPr>
          <a:xfrm>
            <a:off x="9107715" y="1865410"/>
            <a:ext cx="2632117" cy="402692"/>
          </a:xfrm>
          <a:prstGeom prst="rect">
            <a:avLst/>
          </a:prstGeom>
          <a:solidFill>
            <a:srgbClr val="000000">
              <a:lumMod val="95000"/>
              <a:lumOff val="5000"/>
            </a:srgb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rs Centra"/>
                <a:ea typeface="+mn-ea"/>
                <a:cs typeface="+mn-cs"/>
              </a:rPr>
              <a:t>Atlas System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293A790-FDF7-FA2D-6151-6D98AD492C6E}"/>
              </a:ext>
            </a:extLst>
          </p:cNvPr>
          <p:cNvSpPr/>
          <p:nvPr/>
        </p:nvSpPr>
        <p:spPr>
          <a:xfrm>
            <a:off x="9114403" y="2277231"/>
            <a:ext cx="2625429" cy="2546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FD4F44-23DD-406A-C226-98E9E875BCAE}"/>
              </a:ext>
            </a:extLst>
          </p:cNvPr>
          <p:cNvSpPr/>
          <p:nvPr/>
        </p:nvSpPr>
        <p:spPr>
          <a:xfrm>
            <a:off x="9277026" y="2363328"/>
            <a:ext cx="2293493" cy="3165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>
                <a:latin typeface="Mars Centra"/>
              </a:rPr>
              <a:t>MD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02C9C7-9AEF-3E41-ADA9-13EA660232F9}"/>
              </a:ext>
            </a:extLst>
          </p:cNvPr>
          <p:cNvSpPr/>
          <p:nvPr/>
        </p:nvSpPr>
        <p:spPr>
          <a:xfrm>
            <a:off x="9272984" y="2681744"/>
            <a:ext cx="2304223" cy="6405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50">
                <a:solidFill>
                  <a:srgbClr val="0D0D0D"/>
                </a:solidFill>
                <a:latin typeface="Mars Centra"/>
              </a:rPr>
              <a:t>Set up Inspection Type</a:t>
            </a:r>
          </a:p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50">
                <a:solidFill>
                  <a:srgbClr val="0D0D0D"/>
                </a:solidFill>
                <a:latin typeface="Mars Centra"/>
              </a:rPr>
              <a:t>Update planned price 1, QM Material Auth, Preferred Indicator</a:t>
            </a:r>
            <a:endParaRPr lang="en-US" sz="1000">
              <a:solidFill>
                <a:srgbClr val="000000"/>
              </a:solidFill>
              <a:latin typeface="Mars Centra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189D9D7-BEB0-8859-2CA8-220A7C299398}"/>
              </a:ext>
            </a:extLst>
          </p:cNvPr>
          <p:cNvSpPr/>
          <p:nvPr/>
        </p:nvSpPr>
        <p:spPr>
          <a:xfrm>
            <a:off x="9107715" y="5060164"/>
            <a:ext cx="2632117" cy="4239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1200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345CE1-C9DF-1CA4-88E9-F05E97AF68F1}"/>
              </a:ext>
            </a:extLst>
          </p:cNvPr>
          <p:cNvSpPr/>
          <p:nvPr/>
        </p:nvSpPr>
        <p:spPr>
          <a:xfrm>
            <a:off x="9111622" y="5484079"/>
            <a:ext cx="2632117" cy="101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1AFA3D-460E-3D84-8172-EFCAD7170DEF}"/>
              </a:ext>
            </a:extLst>
          </p:cNvPr>
          <p:cNvSpPr/>
          <p:nvPr/>
        </p:nvSpPr>
        <p:spPr>
          <a:xfrm>
            <a:off x="9284905" y="5567802"/>
            <a:ext cx="2285613" cy="2839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100" b="1" kern="0"/>
          </a:p>
          <a:p>
            <a:pPr algn="ctr">
              <a:lnSpc>
                <a:spcPct val="80000"/>
              </a:lnSpc>
            </a:pPr>
            <a:r>
              <a:rPr lang="en-US" sz="1100" b="1" kern="0"/>
              <a:t>S&amp;F</a:t>
            </a:r>
          </a:p>
          <a:p>
            <a:pPr algn="ctr">
              <a:lnSpc>
                <a:spcPct val="80000"/>
              </a:lnSpc>
            </a:pPr>
            <a:endParaRPr lang="en-US" sz="1100" b="1" kern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C440E1D-E202-5CE9-5F2A-4D02B71CF2C7}"/>
              </a:ext>
            </a:extLst>
          </p:cNvPr>
          <p:cNvSpPr/>
          <p:nvPr/>
        </p:nvSpPr>
        <p:spPr>
          <a:xfrm>
            <a:off x="9284905" y="5850767"/>
            <a:ext cx="2292302" cy="5458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 - ZMPLTCHG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created.</a:t>
            </a:r>
            <a:endParaRPr lang="en-US" sz="1050">
              <a:solidFill>
                <a:srgbClr val="0D0D0D"/>
              </a:solidFill>
            </a:endParaRP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50">
                <a:solidFill>
                  <a:srgbClr val="0D0D0D"/>
                </a:solidFill>
              </a:rPr>
              <a:t>Active material at plants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A36D80-F0A4-D358-BB38-E8F3CB71B6A4}"/>
              </a:ext>
            </a:extLst>
          </p:cNvPr>
          <p:cNvSpPr/>
          <p:nvPr/>
        </p:nvSpPr>
        <p:spPr>
          <a:xfrm>
            <a:off x="1962994" y="4616214"/>
            <a:ext cx="1697229" cy="210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100">
                <a:solidFill>
                  <a:srgbClr val="2E2E2E"/>
                </a:solidFill>
                <a:latin typeface="SourceSansPro"/>
              </a:rPr>
              <a:t>MD</a:t>
            </a:r>
            <a:endParaRPr lang="en-US" sz="110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DBC248-E634-0EDF-6703-611225DBBC1C}"/>
              </a:ext>
            </a:extLst>
          </p:cNvPr>
          <p:cNvSpPr/>
          <p:nvPr/>
        </p:nvSpPr>
        <p:spPr>
          <a:xfrm>
            <a:off x="1962993" y="4798554"/>
            <a:ext cx="1697229" cy="3750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E2E2E"/>
                </a:solidFill>
                <a:latin typeface="SourceSansPro"/>
              </a:rPr>
              <a:t> Confirm Data update is completed in APP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42AFD7-A406-CD9D-EA1B-DEDCEA19ADD2}"/>
              </a:ext>
            </a:extLst>
          </p:cNvPr>
          <p:cNvSpPr/>
          <p:nvPr/>
        </p:nvSpPr>
        <p:spPr>
          <a:xfrm>
            <a:off x="1969622" y="5417970"/>
            <a:ext cx="1697229" cy="169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100" b="0" i="0">
                <a:solidFill>
                  <a:srgbClr val="2E2E2E"/>
                </a:solidFill>
                <a:effectLst/>
                <a:latin typeface="SourceSansPro"/>
              </a:rPr>
              <a:t>S&amp;F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64FCE0-88E1-8AEA-733A-7CE748A2AD31}"/>
              </a:ext>
            </a:extLst>
          </p:cNvPr>
          <p:cNvSpPr/>
          <p:nvPr/>
        </p:nvSpPr>
        <p:spPr>
          <a:xfrm>
            <a:off x="1969621" y="5561777"/>
            <a:ext cx="1697229" cy="2791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E2E2E"/>
                </a:solidFill>
                <a:latin typeface="SourceSansPro"/>
              </a:rPr>
              <a:t> Receive the request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04B398-0232-D67E-0555-BFC61F079DA0}"/>
              </a:ext>
            </a:extLst>
          </p:cNvPr>
          <p:cNvSpPr/>
          <p:nvPr/>
        </p:nvSpPr>
        <p:spPr>
          <a:xfrm>
            <a:off x="1962993" y="5968840"/>
            <a:ext cx="1697229" cy="169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100" b="0" i="0">
                <a:solidFill>
                  <a:srgbClr val="2E2E2E"/>
                </a:solidFill>
                <a:effectLst/>
                <a:latin typeface="SourceSansPro"/>
              </a:rPr>
              <a:t>S&amp;F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1FAD375-F8F3-FFEE-E712-73B38718D014}"/>
              </a:ext>
            </a:extLst>
          </p:cNvPr>
          <p:cNvSpPr/>
          <p:nvPr/>
        </p:nvSpPr>
        <p:spPr>
          <a:xfrm>
            <a:off x="1962992" y="6138546"/>
            <a:ext cx="1697229" cy="516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2E2E2E"/>
                </a:solidFill>
                <a:latin typeface="SourceSansPro"/>
              </a:rPr>
              <a:t> Proceed Costing run &amp; Active materials at plants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932617E-80ED-6017-142E-CEEFAB9E62F4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2811608" y="5173643"/>
            <a:ext cx="6629" cy="244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6F2AD9-9721-453C-982D-E1B5EB17151D}"/>
              </a:ext>
            </a:extLst>
          </p:cNvPr>
          <p:cNvSpPr/>
          <p:nvPr/>
        </p:nvSpPr>
        <p:spPr>
          <a:xfrm>
            <a:off x="9277026" y="3659981"/>
            <a:ext cx="2293493" cy="4134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>
                <a:latin typeface="Mars Centra"/>
              </a:rPr>
              <a:t>S&amp;F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9E0DF7-EAE9-A0C6-36CA-AEAE4089FD52}"/>
              </a:ext>
            </a:extLst>
          </p:cNvPr>
          <p:cNvSpPr/>
          <p:nvPr/>
        </p:nvSpPr>
        <p:spPr>
          <a:xfrm>
            <a:off x="9277026" y="4041362"/>
            <a:ext cx="2293491" cy="6643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50">
                <a:solidFill>
                  <a:srgbClr val="0D0D0D"/>
                </a:solidFill>
              </a:rPr>
              <a:t>Create Costing Data</a:t>
            </a:r>
            <a:endParaRPr lang="en-US" sz="1050">
              <a:solidFill>
                <a:srgbClr val="000000"/>
              </a:solidFill>
              <a:latin typeface="Mars Centra"/>
            </a:endParaRPr>
          </a:p>
        </p:txBody>
      </p:sp>
      <p:sp>
        <p:nvSpPr>
          <p:cNvPr id="115" name="Flowchart: Terminator 114">
            <a:extLst>
              <a:ext uri="{FF2B5EF4-FFF2-40B4-BE49-F238E27FC236}">
                <a16:creationId xmlns:a16="http://schemas.microsoft.com/office/drawing/2014/main" id="{ED3F372A-17FD-5F49-2859-CAC7F24C5B24}"/>
              </a:ext>
            </a:extLst>
          </p:cNvPr>
          <p:cNvSpPr/>
          <p:nvPr/>
        </p:nvSpPr>
        <p:spPr>
          <a:xfrm>
            <a:off x="4552734" y="6246717"/>
            <a:ext cx="873396" cy="309791"/>
          </a:xfrm>
          <a:prstGeom prst="flowChartTerminator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Mars Centra"/>
              </a:rPr>
              <a:t>END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rs Centra"/>
              <a:ea typeface="+mn-ea"/>
              <a:cs typeface="+mn-cs"/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15C47E2-2696-5C4C-1971-97C3DDB584DD}"/>
              </a:ext>
            </a:extLst>
          </p:cNvPr>
          <p:cNvCxnSpPr>
            <a:cxnSpLocks/>
            <a:stCxn id="73" idx="3"/>
            <a:endCxn id="31" idx="1"/>
          </p:cNvCxnSpPr>
          <p:nvPr/>
        </p:nvCxnSpPr>
        <p:spPr>
          <a:xfrm flipV="1">
            <a:off x="3698776" y="1508294"/>
            <a:ext cx="1234072" cy="37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E0C1784-EA23-B31A-BF96-E3CF59011BD0}"/>
              </a:ext>
            </a:extLst>
          </p:cNvPr>
          <p:cNvCxnSpPr>
            <a:cxnSpLocks/>
            <a:stCxn id="114" idx="2"/>
            <a:endCxn id="102" idx="0"/>
          </p:cNvCxnSpPr>
          <p:nvPr/>
        </p:nvCxnSpPr>
        <p:spPr>
          <a:xfrm>
            <a:off x="10423772" y="4705732"/>
            <a:ext cx="2" cy="35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F783D1D-87B7-D326-19AB-A8F1AB9D3345}"/>
              </a:ext>
            </a:extLst>
          </p:cNvPr>
          <p:cNvCxnSpPr>
            <a:cxnSpLocks/>
            <a:stCxn id="14" idx="3"/>
            <a:endCxn id="100" idx="1"/>
          </p:cNvCxnSpPr>
          <p:nvPr/>
        </p:nvCxnSpPr>
        <p:spPr>
          <a:xfrm flipV="1">
            <a:off x="7889049" y="2521625"/>
            <a:ext cx="1387977" cy="1405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8B273CD-5640-0A0E-D68D-BB90CD8A93E6}"/>
              </a:ext>
            </a:extLst>
          </p:cNvPr>
          <p:cNvSpPr/>
          <p:nvPr/>
        </p:nvSpPr>
        <p:spPr>
          <a:xfrm>
            <a:off x="1974958" y="2869396"/>
            <a:ext cx="1697228" cy="9006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>
                <a:solidFill>
                  <a:srgbClr val="2E2E2E"/>
                </a:solidFill>
                <a:effectLst/>
                <a:latin typeface="SourceSansPro"/>
              </a:rPr>
              <a:t> Input </a:t>
            </a:r>
            <a:r>
              <a:rPr lang="en-US" sz="1050">
                <a:solidFill>
                  <a:srgbClr val="2E2E2E"/>
                </a:solidFill>
                <a:latin typeface="SourceSansPro"/>
              </a:rPr>
              <a:t>profit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 Input procurement related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 Input quality management data</a:t>
            </a:r>
            <a:endParaRPr lang="en-US" sz="105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B5179-C15D-9261-DFB7-841EF028E7A3}"/>
              </a:ext>
            </a:extLst>
          </p:cNvPr>
          <p:cNvSpPr/>
          <p:nvPr/>
        </p:nvSpPr>
        <p:spPr>
          <a:xfrm>
            <a:off x="1974958" y="2557427"/>
            <a:ext cx="1697229" cy="3050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200"/>
              </a:spcAft>
              <a:buClr>
                <a:srgbClr val="002C5C"/>
              </a:buClr>
              <a:buSzPct val="100000"/>
              <a:defRPr/>
            </a:pPr>
            <a:r>
              <a:rPr lang="en-US" sz="1050">
                <a:solidFill>
                  <a:srgbClr val="2E2E2E"/>
                </a:solidFill>
                <a:latin typeface="SourceSansPro"/>
              </a:rPr>
              <a:t>S&amp;F, Commercial and Q&amp;FS</a:t>
            </a:r>
            <a:endParaRPr lang="en-US" sz="1050" b="0" i="0">
              <a:solidFill>
                <a:srgbClr val="2E2E2E"/>
              </a:solidFill>
              <a:effectLst/>
              <a:latin typeface="SourceSansPr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F0497B-36D7-3CE2-BD7C-D7B40692759A}"/>
              </a:ext>
            </a:extLst>
          </p:cNvPr>
          <p:cNvSpPr/>
          <p:nvPr/>
        </p:nvSpPr>
        <p:spPr>
          <a:xfrm>
            <a:off x="4734914" y="909910"/>
            <a:ext cx="3356115" cy="3727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1200" b="1" kern="0">
                <a:solidFill>
                  <a:srgbClr val="FFFFFF"/>
                </a:solidFill>
              </a:rPr>
              <a:t>MDG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8A230F-6D3F-7614-805C-3970B95740E0}"/>
              </a:ext>
            </a:extLst>
          </p:cNvPr>
          <p:cNvSpPr/>
          <p:nvPr/>
        </p:nvSpPr>
        <p:spPr>
          <a:xfrm>
            <a:off x="4932848" y="1361155"/>
            <a:ext cx="2948267" cy="294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100" b="1" kern="0"/>
          </a:p>
          <a:p>
            <a:pPr algn="ctr">
              <a:lnSpc>
                <a:spcPct val="80000"/>
              </a:lnSpc>
            </a:pPr>
            <a:r>
              <a:rPr lang="en-US" sz="1200" b="1" kern="0"/>
              <a:t>MD</a:t>
            </a:r>
            <a:endParaRPr lang="en-US" sz="1100" b="1" kern="0"/>
          </a:p>
          <a:p>
            <a:pPr algn="ctr">
              <a:lnSpc>
                <a:spcPct val="80000"/>
              </a:lnSpc>
            </a:pPr>
            <a:endParaRPr lang="en-US" sz="1100" b="1" kern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A548BB-5B38-3A62-B411-EC3AF122D7A2}"/>
              </a:ext>
            </a:extLst>
          </p:cNvPr>
          <p:cNvSpPr/>
          <p:nvPr/>
        </p:nvSpPr>
        <p:spPr>
          <a:xfrm>
            <a:off x="5848002" y="2490903"/>
            <a:ext cx="1117958" cy="621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MDG CR Auto approved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4E3A7D-5AE7-BF50-AA17-6196119E23D2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 flipH="1">
            <a:off x="6406981" y="2276968"/>
            <a:ext cx="1" cy="2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E6CBAF-8BB4-6285-0DD0-2F6813AD129E}"/>
              </a:ext>
            </a:extLst>
          </p:cNvPr>
          <p:cNvSpPr/>
          <p:nvPr/>
        </p:nvSpPr>
        <p:spPr>
          <a:xfrm>
            <a:off x="4734911" y="1282670"/>
            <a:ext cx="3344143" cy="30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622A97-AD30-3E9E-9453-C3BF2F541A32}"/>
              </a:ext>
            </a:extLst>
          </p:cNvPr>
          <p:cNvSpPr/>
          <p:nvPr/>
        </p:nvSpPr>
        <p:spPr>
          <a:xfrm>
            <a:off x="4932848" y="1655433"/>
            <a:ext cx="2948267" cy="6215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 ZMPLNT02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created.</a:t>
            </a:r>
          </a:p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Extend material to plants and sales view.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BC4183-66A4-8AEE-F517-332BF180A062}"/>
              </a:ext>
            </a:extLst>
          </p:cNvPr>
          <p:cNvCxnSpPr>
            <a:cxnSpLocks/>
            <a:stCxn id="5" idx="2"/>
            <a:endCxn id="96" idx="0"/>
          </p:cNvCxnSpPr>
          <p:nvPr/>
        </p:nvCxnSpPr>
        <p:spPr>
          <a:xfrm>
            <a:off x="2823572" y="3770011"/>
            <a:ext cx="0" cy="22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67E9D2D-D66F-0F54-DD5E-82393130BBFA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3660221" y="6396645"/>
            <a:ext cx="87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1DFDB-8A71-69E7-34C4-3C08F11918C9}"/>
              </a:ext>
            </a:extLst>
          </p:cNvPr>
          <p:cNvSpPr/>
          <p:nvPr/>
        </p:nvSpPr>
        <p:spPr>
          <a:xfrm>
            <a:off x="4941451" y="3327246"/>
            <a:ext cx="2939664" cy="2839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100" b="1" kern="0"/>
          </a:p>
          <a:p>
            <a:pPr algn="ctr">
              <a:lnSpc>
                <a:spcPct val="80000"/>
              </a:lnSpc>
            </a:pPr>
            <a:r>
              <a:rPr lang="en-US" sz="1100" b="1" kern="0"/>
              <a:t>MD</a:t>
            </a:r>
          </a:p>
          <a:p>
            <a:pPr algn="ctr">
              <a:lnSpc>
                <a:spcPct val="80000"/>
              </a:lnSpc>
            </a:pPr>
            <a:endParaRPr lang="en-US" sz="1100" b="1" kern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656D3-C1C4-3A12-05F8-EEE300CE7FBB}"/>
              </a:ext>
            </a:extLst>
          </p:cNvPr>
          <p:cNvSpPr/>
          <p:nvPr/>
        </p:nvSpPr>
        <p:spPr>
          <a:xfrm>
            <a:off x="4940782" y="3610211"/>
            <a:ext cx="2948267" cy="6344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MDG Change Request(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CR TYPE - ZMPLNTCHG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</a:rPr>
              <a:t>) created.</a:t>
            </a:r>
          </a:p>
          <a:p>
            <a:pPr marL="171450" indent="-171450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sz="1050">
                <a:solidFill>
                  <a:srgbClr val="0D0D0D"/>
                </a:solidFill>
              </a:rPr>
              <a:t>Update material data MRP 1-4 &amp; Profit Center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94BBF1-86D2-6C45-DB99-6753867DE0D3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3660227" y="5709790"/>
            <a:ext cx="5624679" cy="343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33308C5-27F4-1F6B-88C9-87829A3BDCBE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flipV="1">
            <a:off x="3666851" y="3866723"/>
            <a:ext cx="5610175" cy="1635813"/>
          </a:xfrm>
          <a:prstGeom prst="bentConnector3">
            <a:avLst>
              <a:gd name="adj1" fmla="val 92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8D7EE2-DF13-7E97-227C-2141D55AA81D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 flipV="1">
            <a:off x="3660223" y="4721452"/>
            <a:ext cx="4870704" cy="1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4EE0006-D06F-40BA-4D80-74E52EA5A635}"/>
              </a:ext>
            </a:extLst>
          </p:cNvPr>
          <p:cNvCxnSpPr>
            <a:cxnSpLocks/>
          </p:cNvCxnSpPr>
          <p:nvPr/>
        </p:nvCxnSpPr>
        <p:spPr>
          <a:xfrm flipV="1">
            <a:off x="8530927" y="3400818"/>
            <a:ext cx="1886156" cy="1334096"/>
          </a:xfrm>
          <a:prstGeom prst="bentConnector3">
            <a:avLst>
              <a:gd name="adj1" fmla="val 11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FD5FD2-446B-4C24-47D7-2169E1799103}"/>
              </a:ext>
            </a:extLst>
          </p:cNvPr>
          <p:cNvCxnSpPr/>
          <p:nvPr/>
        </p:nvCxnSpPr>
        <p:spPr>
          <a:xfrm flipV="1">
            <a:off x="10427117" y="3390900"/>
            <a:ext cx="2758" cy="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ADFDC-F1B8-14DE-0A5F-15BD0AB9C8C6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0425096" y="3322254"/>
            <a:ext cx="5365" cy="9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08A6F33-C207-C532-AF70-84F7AC9B3502}"/>
              </a:ext>
            </a:extLst>
          </p:cNvPr>
          <p:cNvCxnSpPr>
            <a:cxnSpLocks/>
            <a:stCxn id="32" idx="1"/>
            <a:endCxn id="6" idx="3"/>
          </p:cNvCxnSpPr>
          <p:nvPr/>
        </p:nvCxnSpPr>
        <p:spPr>
          <a:xfrm rot="10800000">
            <a:off x="3672188" y="2709955"/>
            <a:ext cx="2175815" cy="91717"/>
          </a:xfrm>
          <a:prstGeom prst="bentConnector3">
            <a:avLst>
              <a:gd name="adj1" fmla="val 68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AAD625-6B61-BABF-4BE8-9CB924F4F993}"/>
              </a:ext>
            </a:extLst>
          </p:cNvPr>
          <p:cNvCxnSpPr>
            <a:cxnSpLocks/>
            <a:stCxn id="96" idx="3"/>
            <a:endCxn id="13" idx="1"/>
          </p:cNvCxnSpPr>
          <p:nvPr/>
        </p:nvCxnSpPr>
        <p:spPr>
          <a:xfrm flipV="1">
            <a:off x="3672186" y="3469234"/>
            <a:ext cx="1269265" cy="617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58C6E38D-92A9-D867-4AD8-CB47AEDEE6D3}"/>
              </a:ext>
            </a:extLst>
          </p:cNvPr>
          <p:cNvSpPr txBox="1"/>
          <p:nvPr/>
        </p:nvSpPr>
        <p:spPr>
          <a:xfrm>
            <a:off x="7800975" y="6629627"/>
            <a:ext cx="5751094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>
                <a:cs typeface="Calibri"/>
              </a:rPr>
              <a:t>Note:</a:t>
            </a:r>
            <a:r>
              <a:rPr lang="en-US" sz="1100">
                <a:cs typeface="Calibri"/>
              </a:rPr>
              <a:t> The Plants/ Sales Extension can also be done using Chatbot</a:t>
            </a:r>
            <a:endParaRPr lang="en-US" sz="11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C53FBA-9C58-D682-552F-84C30A14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61487"/>
              </p:ext>
            </p:extLst>
          </p:nvPr>
        </p:nvGraphicFramePr>
        <p:xfrm>
          <a:off x="9484932" y="474385"/>
          <a:ext cx="2387600" cy="77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28981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9944418"/>
                    </a:ext>
                  </a:extLst>
                </a:gridCol>
              </a:tblGrid>
              <a:tr h="2362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VERP POMT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32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Unique fields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22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Editable fields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98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1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44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MarsWrigley dec18">
  <a:themeElements>
    <a:clrScheme name="MarsWrigley jan19">
      <a:dk1>
        <a:srgbClr val="3C3C3C"/>
      </a:dk1>
      <a:lt1>
        <a:srgbClr val="FFFFFF"/>
      </a:lt1>
      <a:dk2>
        <a:srgbClr val="0000A0"/>
      </a:dk2>
      <a:lt2>
        <a:srgbClr val="E6A000"/>
      </a:lt2>
      <a:accent1>
        <a:srgbClr val="0000A0"/>
      </a:accent1>
      <a:accent2>
        <a:srgbClr val="E6A000"/>
      </a:accent2>
      <a:accent3>
        <a:srgbClr val="E30073"/>
      </a:accent3>
      <a:accent4>
        <a:srgbClr val="009EEB"/>
      </a:accent4>
      <a:accent5>
        <a:srgbClr val="D64200"/>
      </a:accent5>
      <a:accent6>
        <a:srgbClr val="8080D0"/>
      </a:accent6>
      <a:hlink>
        <a:srgbClr val="E6A000"/>
      </a:hlink>
      <a:folHlink>
        <a:srgbClr val="E30073"/>
      </a:folHlink>
    </a:clrScheme>
    <a:fontScheme name="Mars Centra">
      <a:majorFont>
        <a:latin typeface="Mars Centra Extrabold"/>
        <a:ea typeface=""/>
        <a:cs typeface=""/>
      </a:majorFont>
      <a:minorFont>
        <a:latin typeface="Mars Cent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288000" tIns="108000" rIns="288000" bIns="108000" rtlCol="0" anchor="ctr"/>
      <a:lstStyle>
        <a:defPPr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2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xample of Template" id="{87238D00-9040-4AE0-B75F-3E4E3E751EE6}" vid="{3532FE4E-1D89-4F99-97D4-8CF6C69C06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a72706-e9f7-4256-9779-abe1cda6895c">
      <Terms xmlns="http://schemas.microsoft.com/office/infopath/2007/PartnerControls"/>
    </lcf76f155ced4ddcb4097134ff3c332f>
    <TaxCatchAll xmlns="d7885bcc-874a-4691-ac6e-c3e66381ceb9" xsi:nil="true"/>
    <SharedWithUsers xmlns="d7885bcc-874a-4691-ac6e-c3e66381ceb9">
      <UserInfo>
        <DisplayName>Xu, Sam</DisplayName>
        <AccountId>118</AccountId>
        <AccountType/>
      </UserInfo>
    </SharedWithUsers>
    <PurposeorContent xmlns="2ba72706-e9f7-4256-9779-abe1cda6895c" xsi:nil="true"/>
    <FileCreatedby xmlns="2ba72706-e9f7-4256-9779-abe1cda6895c">
      <UserInfo>
        <DisplayName/>
        <AccountId xsi:nil="true"/>
        <AccountType/>
      </UserInfo>
    </FileCreatedb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0572EDA12264C8679B17DC6B05950" ma:contentTypeVersion="20" ma:contentTypeDescription="Create a new document." ma:contentTypeScope="" ma:versionID="c7a6f0f3ecfbf7d8ca77be85b43eb1c2">
  <xsd:schema xmlns:xsd="http://www.w3.org/2001/XMLSchema" xmlns:xs="http://www.w3.org/2001/XMLSchema" xmlns:p="http://schemas.microsoft.com/office/2006/metadata/properties" xmlns:ns2="2ba72706-e9f7-4256-9779-abe1cda6895c" xmlns:ns3="d7885bcc-874a-4691-ac6e-c3e66381ceb9" targetNamespace="http://schemas.microsoft.com/office/2006/metadata/properties" ma:root="true" ma:fieldsID="ae1f9463e31790f74cc67c5f27e09b35" ns2:_="" ns3:_="">
    <xsd:import namespace="2ba72706-e9f7-4256-9779-abe1cda6895c"/>
    <xsd:import namespace="d7885bcc-874a-4691-ac6e-c3e66381ce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FileCreatedby" minOccurs="0"/>
                <xsd:element ref="ns2:PurposeorContent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a72706-e9f7-4256-9779-abe1cda68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82a8648-6b9d-42b8-a641-c896e6ef1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FileCreatedby" ma:index="24" nillable="true" ma:displayName="File Created by" ma:description="The author of original file " ma:format="Dropdown" ma:list="UserInfo" ma:SharePointGroup="0" ma:internalName="FileCre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rposeorContent" ma:index="25" nillable="true" ma:displayName="Purpose or Content" ma:description="Description of Purpose or Content" ma:format="Dropdown" ma:internalName="PurposeorContent">
      <xsd:simpleType>
        <xsd:restriction base="dms:Note">
          <xsd:maxLength value="255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85bcc-874a-4691-ac6e-c3e66381ce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9c823e6-0a5b-4813-9680-ecb80efb296c}" ma:internalName="TaxCatchAll" ma:showField="CatchAllData" ma:web="d7885bcc-874a-4691-ac6e-c3e66381ce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612DBC-1F21-4BE0-B5E6-8A5E1E0256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EBB787-8BE5-481B-9E1B-6FA59D856F8A}">
  <ds:schemaRefs>
    <ds:schemaRef ds:uri="2ba72706-e9f7-4256-9779-abe1cda6895c"/>
    <ds:schemaRef ds:uri="d7885bcc-874a-4691-ac6e-c3e66381ce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AD9230-B509-4220-B820-2125CB638A3E}">
  <ds:schemaRefs>
    <ds:schemaRef ds:uri="2ba72706-e9f7-4256-9779-abe1cda6895c"/>
    <ds:schemaRef ds:uri="d7885bcc-874a-4691-ac6e-c3e66381ce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7_MarsWrigley dec18</vt:lpstr>
      <vt:lpstr>MARS MDG-M China MW: As-Is &amp; To-Be   Process Flow for VERP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To-Be Process : Field Maintenance – VERP</vt:lpstr>
      <vt:lpstr>Appendix</vt:lpstr>
      <vt:lpstr>PowerPoint Presentation</vt:lpstr>
      <vt:lpstr>PowerPoint Presentation</vt:lpstr>
      <vt:lpstr>PowerPoint Presentation</vt:lpstr>
      <vt:lpstr>Data Synchronization Process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- Material Master Thailand–As-Is &amp; To-Be  Process flow</dc:title>
  <dc:creator>Chowdhury, Sanjib (Cognizant)</dc:creator>
  <cp:revision>1</cp:revision>
  <dcterms:created xsi:type="dcterms:W3CDTF">2022-05-09T11:42:37Z</dcterms:created>
  <dcterms:modified xsi:type="dcterms:W3CDTF">2024-01-22T07:23:29Z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0x0101004740572EDA12264C8679B17DC6B05950</vt:lpwstr>
  </property>
  <property fmtid="{D5CDD505-2E9C-101B-9397-08002B2CF9AE}" pid="3" name="MediaServiceImageTags">
    <vt:lpwstr/>
  </property>
</Properties>
</file>