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4.jpeg" ContentType="image/jpeg"/>
  <Override PartName="/ppt/media/image13.jpeg" ContentType="image/jpeg"/>
  <Override PartName="/ppt/media/image12.jpeg" ContentType="image/jpeg"/>
  <Override PartName="/ppt/media/image11.jpeg" ContentType="image/jpeg"/>
  <Override PartName="/ppt/media/image10.jpeg" ContentType="image/jpeg"/>
  <Override PartName="/ppt/media/image9.jpeg" ContentType="image/jpeg"/>
  <Override PartName="/ppt/media/image8.jpeg" ContentType="image/jpeg"/>
  <Override PartName="/ppt/media/image7.jpeg" ContentType="image/jpeg"/>
  <Override PartName="/ppt/media/image2.jpeg" ContentType="image/jpeg"/>
  <Override PartName="/ppt/media/image15.jpeg" ContentType="image/jpeg"/>
  <Override PartName="/ppt/media/image1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2589120" y="4106520"/>
            <a:ext cx="891504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2589120" y="4106520"/>
            <a:ext cx="435024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61" name="PlaceHolder 5"/>
          <p:cNvSpPr>
            <a:spLocks noGrp="1"/>
          </p:cNvSpPr>
          <p:nvPr>
            <p:ph type="body"/>
          </p:nvPr>
        </p:nvSpPr>
        <p:spPr>
          <a:xfrm>
            <a:off x="7157160" y="4106520"/>
            <a:ext cx="435024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287028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603400" y="2133720"/>
            <a:ext cx="287028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8617320" y="2133720"/>
            <a:ext cx="287028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2589120" y="4106520"/>
            <a:ext cx="287028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67" name="PlaceHolder 6"/>
          <p:cNvSpPr>
            <a:spLocks noGrp="1"/>
          </p:cNvSpPr>
          <p:nvPr>
            <p:ph type="body"/>
          </p:nvPr>
        </p:nvSpPr>
        <p:spPr>
          <a:xfrm>
            <a:off x="5603400" y="4106520"/>
            <a:ext cx="287028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68" name="PlaceHolder 7"/>
          <p:cNvSpPr>
            <a:spLocks noGrp="1"/>
          </p:cNvSpPr>
          <p:nvPr>
            <p:ph type="body"/>
          </p:nvPr>
        </p:nvSpPr>
        <p:spPr>
          <a:xfrm>
            <a:off x="8617320" y="4106520"/>
            <a:ext cx="287028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subTitle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377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377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subTitle"/>
          </p:nvPr>
        </p:nvSpPr>
        <p:spPr>
          <a:xfrm>
            <a:off x="2593080" y="624240"/>
            <a:ext cx="8911440" cy="5937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377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2589120" y="4106520"/>
            <a:ext cx="435024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subTitle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377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7157160" y="4106520"/>
            <a:ext cx="435024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2589120" y="4106520"/>
            <a:ext cx="891504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2589120" y="4106520"/>
            <a:ext cx="891504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2589120" y="4106520"/>
            <a:ext cx="435024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 type="body"/>
          </p:nvPr>
        </p:nvSpPr>
        <p:spPr>
          <a:xfrm>
            <a:off x="7157160" y="4106520"/>
            <a:ext cx="435024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287028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5603400" y="2133720"/>
            <a:ext cx="287028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8617320" y="2133720"/>
            <a:ext cx="287028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35" name="PlaceHolder 5"/>
          <p:cNvSpPr>
            <a:spLocks noGrp="1"/>
          </p:cNvSpPr>
          <p:nvPr>
            <p:ph type="body"/>
          </p:nvPr>
        </p:nvSpPr>
        <p:spPr>
          <a:xfrm>
            <a:off x="2589120" y="4106520"/>
            <a:ext cx="287028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36" name="PlaceHolder 6"/>
          <p:cNvSpPr>
            <a:spLocks noGrp="1"/>
          </p:cNvSpPr>
          <p:nvPr>
            <p:ph type="body"/>
          </p:nvPr>
        </p:nvSpPr>
        <p:spPr>
          <a:xfrm>
            <a:off x="5603400" y="4106520"/>
            <a:ext cx="287028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37" name="PlaceHolder 7"/>
          <p:cNvSpPr>
            <a:spLocks noGrp="1"/>
          </p:cNvSpPr>
          <p:nvPr>
            <p:ph type="body"/>
          </p:nvPr>
        </p:nvSpPr>
        <p:spPr>
          <a:xfrm>
            <a:off x="8617320" y="4106520"/>
            <a:ext cx="287028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subTitle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377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377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subTitle"/>
          </p:nvPr>
        </p:nvSpPr>
        <p:spPr>
          <a:xfrm>
            <a:off x="2593080" y="624240"/>
            <a:ext cx="8911440" cy="5937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377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 type="body"/>
          </p:nvPr>
        </p:nvSpPr>
        <p:spPr>
          <a:xfrm>
            <a:off x="2589120" y="4106520"/>
            <a:ext cx="435024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377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 type="body"/>
          </p:nvPr>
        </p:nvSpPr>
        <p:spPr>
          <a:xfrm>
            <a:off x="7157160" y="4106520"/>
            <a:ext cx="435024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 type="body"/>
          </p:nvPr>
        </p:nvSpPr>
        <p:spPr>
          <a:xfrm>
            <a:off x="2589120" y="4106520"/>
            <a:ext cx="891504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2589120" y="4106520"/>
            <a:ext cx="891504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 type="body"/>
          </p:nvPr>
        </p:nvSpPr>
        <p:spPr>
          <a:xfrm>
            <a:off x="2589120" y="4106520"/>
            <a:ext cx="435024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99" name="PlaceHolder 5"/>
          <p:cNvSpPr>
            <a:spLocks noGrp="1"/>
          </p:cNvSpPr>
          <p:nvPr>
            <p:ph type="body"/>
          </p:nvPr>
        </p:nvSpPr>
        <p:spPr>
          <a:xfrm>
            <a:off x="7157160" y="4106520"/>
            <a:ext cx="435024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287028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5603400" y="2133720"/>
            <a:ext cx="287028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203" name="PlaceHolder 4"/>
          <p:cNvSpPr>
            <a:spLocks noGrp="1"/>
          </p:cNvSpPr>
          <p:nvPr>
            <p:ph type="body"/>
          </p:nvPr>
        </p:nvSpPr>
        <p:spPr>
          <a:xfrm>
            <a:off x="8617320" y="2133720"/>
            <a:ext cx="287028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204" name="PlaceHolder 5"/>
          <p:cNvSpPr>
            <a:spLocks noGrp="1"/>
          </p:cNvSpPr>
          <p:nvPr>
            <p:ph type="body"/>
          </p:nvPr>
        </p:nvSpPr>
        <p:spPr>
          <a:xfrm>
            <a:off x="2589120" y="4106520"/>
            <a:ext cx="287028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205" name="PlaceHolder 6"/>
          <p:cNvSpPr>
            <a:spLocks noGrp="1"/>
          </p:cNvSpPr>
          <p:nvPr>
            <p:ph type="body"/>
          </p:nvPr>
        </p:nvSpPr>
        <p:spPr>
          <a:xfrm>
            <a:off x="5603400" y="4106520"/>
            <a:ext cx="287028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206" name="PlaceHolder 7"/>
          <p:cNvSpPr>
            <a:spLocks noGrp="1"/>
          </p:cNvSpPr>
          <p:nvPr>
            <p:ph type="body"/>
          </p:nvPr>
        </p:nvSpPr>
        <p:spPr>
          <a:xfrm>
            <a:off x="8617320" y="4106520"/>
            <a:ext cx="287028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 type="subTitle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377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377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377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377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subTitle"/>
          </p:nvPr>
        </p:nvSpPr>
        <p:spPr>
          <a:xfrm>
            <a:off x="2593080" y="624240"/>
            <a:ext cx="8911440" cy="5937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251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377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252" name="PlaceHolder 4"/>
          <p:cNvSpPr>
            <a:spLocks noGrp="1"/>
          </p:cNvSpPr>
          <p:nvPr>
            <p:ph type="body"/>
          </p:nvPr>
        </p:nvSpPr>
        <p:spPr>
          <a:xfrm>
            <a:off x="2589120" y="4106520"/>
            <a:ext cx="435024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377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255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256" name="PlaceHolder 4"/>
          <p:cNvSpPr>
            <a:spLocks noGrp="1"/>
          </p:cNvSpPr>
          <p:nvPr>
            <p:ph type="body"/>
          </p:nvPr>
        </p:nvSpPr>
        <p:spPr>
          <a:xfrm>
            <a:off x="7157160" y="4106520"/>
            <a:ext cx="435024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259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260" name="PlaceHolder 4"/>
          <p:cNvSpPr>
            <a:spLocks noGrp="1"/>
          </p:cNvSpPr>
          <p:nvPr>
            <p:ph type="body"/>
          </p:nvPr>
        </p:nvSpPr>
        <p:spPr>
          <a:xfrm>
            <a:off x="2589120" y="4106520"/>
            <a:ext cx="891504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62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263" name="PlaceHolder 3"/>
          <p:cNvSpPr>
            <a:spLocks noGrp="1"/>
          </p:cNvSpPr>
          <p:nvPr>
            <p:ph type="body"/>
          </p:nvPr>
        </p:nvSpPr>
        <p:spPr>
          <a:xfrm>
            <a:off x="2589120" y="4106520"/>
            <a:ext cx="891504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266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267" name="PlaceHolder 4"/>
          <p:cNvSpPr>
            <a:spLocks noGrp="1"/>
          </p:cNvSpPr>
          <p:nvPr>
            <p:ph type="body"/>
          </p:nvPr>
        </p:nvSpPr>
        <p:spPr>
          <a:xfrm>
            <a:off x="2589120" y="4106520"/>
            <a:ext cx="435024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268" name="PlaceHolder 5"/>
          <p:cNvSpPr>
            <a:spLocks noGrp="1"/>
          </p:cNvSpPr>
          <p:nvPr>
            <p:ph type="body"/>
          </p:nvPr>
        </p:nvSpPr>
        <p:spPr>
          <a:xfrm>
            <a:off x="7157160" y="4106520"/>
            <a:ext cx="435024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287028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271" name="PlaceHolder 3"/>
          <p:cNvSpPr>
            <a:spLocks noGrp="1"/>
          </p:cNvSpPr>
          <p:nvPr>
            <p:ph type="body"/>
          </p:nvPr>
        </p:nvSpPr>
        <p:spPr>
          <a:xfrm>
            <a:off x="5603400" y="2133720"/>
            <a:ext cx="287028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272" name="PlaceHolder 4"/>
          <p:cNvSpPr>
            <a:spLocks noGrp="1"/>
          </p:cNvSpPr>
          <p:nvPr>
            <p:ph type="body"/>
          </p:nvPr>
        </p:nvSpPr>
        <p:spPr>
          <a:xfrm>
            <a:off x="8617320" y="2133720"/>
            <a:ext cx="287028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273" name="PlaceHolder 5"/>
          <p:cNvSpPr>
            <a:spLocks noGrp="1"/>
          </p:cNvSpPr>
          <p:nvPr>
            <p:ph type="body"/>
          </p:nvPr>
        </p:nvSpPr>
        <p:spPr>
          <a:xfrm>
            <a:off x="2589120" y="4106520"/>
            <a:ext cx="287028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274" name="PlaceHolder 6"/>
          <p:cNvSpPr>
            <a:spLocks noGrp="1"/>
          </p:cNvSpPr>
          <p:nvPr>
            <p:ph type="body"/>
          </p:nvPr>
        </p:nvSpPr>
        <p:spPr>
          <a:xfrm>
            <a:off x="5603400" y="4106520"/>
            <a:ext cx="287028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275" name="PlaceHolder 7"/>
          <p:cNvSpPr>
            <a:spLocks noGrp="1"/>
          </p:cNvSpPr>
          <p:nvPr>
            <p:ph type="body"/>
          </p:nvPr>
        </p:nvSpPr>
        <p:spPr>
          <a:xfrm>
            <a:off x="8617320" y="4106520"/>
            <a:ext cx="287028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ubTitle"/>
          </p:nvPr>
        </p:nvSpPr>
        <p:spPr>
          <a:xfrm>
            <a:off x="2593080" y="624240"/>
            <a:ext cx="8911440" cy="5937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377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2589120" y="4106520"/>
            <a:ext cx="435024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377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body"/>
          </p:nvPr>
        </p:nvSpPr>
        <p:spPr>
          <a:xfrm>
            <a:off x="7157160" y="4106520"/>
            <a:ext cx="435024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2589120" y="4106520"/>
            <a:ext cx="891504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0" y="228600"/>
            <a:ext cx="2851200" cy="6638400"/>
            <a:chOff x="0" y="228600"/>
            <a:chExt cx="2851200" cy="6638400"/>
          </a:xfrm>
        </p:grpSpPr>
        <p:sp>
          <p:nvSpPr>
            <p:cNvPr id="1" name="CustomShape 2"/>
            <p:cNvSpPr/>
            <p:nvPr/>
          </p:nvSpPr>
          <p:spPr>
            <a:xfrm>
              <a:off x="0" y="2575080"/>
              <a:ext cx="100440" cy="625680"/>
            </a:xfrm>
            <a:custGeom>
              <a:avLst/>
              <a:gdLst/>
              <a:ah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" name="CustomShape 3"/>
            <p:cNvSpPr/>
            <p:nvPr/>
          </p:nvSpPr>
          <p:spPr>
            <a:xfrm>
              <a:off x="128520" y="3156480"/>
              <a:ext cx="646200" cy="2322000"/>
            </a:xfrm>
            <a:custGeom>
              <a:avLst/>
              <a:gdLst/>
              <a:ah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807120" y="5447160"/>
              <a:ext cx="609120" cy="1419840"/>
            </a:xfrm>
            <a:custGeom>
              <a:avLst/>
              <a:gdLst/>
              <a:ah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959760" y="6503760"/>
              <a:ext cx="171000" cy="363240"/>
            </a:xfrm>
            <a:custGeom>
              <a:avLst/>
              <a:gdLst/>
              <a:ah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100800" y="3201120"/>
              <a:ext cx="821520" cy="3328200"/>
            </a:xfrm>
            <a:custGeom>
              <a:avLst/>
              <a:gdLst/>
              <a:ah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22320" y="228600"/>
              <a:ext cx="105840" cy="2927520"/>
            </a:xfrm>
            <a:custGeom>
              <a:avLst/>
              <a:gdLst/>
              <a:ah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78120" y="2944080"/>
              <a:ext cx="77760" cy="493560"/>
            </a:xfrm>
            <a:custGeom>
              <a:avLst/>
              <a:gdLst/>
              <a:ah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769680" y="5478840"/>
              <a:ext cx="189720" cy="1024560"/>
            </a:xfrm>
            <a:custGeom>
              <a:avLst/>
              <a:gdLst/>
              <a:ah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775440" y="1398960"/>
              <a:ext cx="2075760" cy="4047840"/>
            </a:xfrm>
            <a:custGeom>
              <a:avLst/>
              <a:gdLst/>
              <a:ah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922680" y="6530040"/>
              <a:ext cx="161640" cy="336960"/>
            </a:xfrm>
            <a:custGeom>
              <a:avLst/>
              <a:gdLst/>
              <a:ah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" name="CustomShape 12"/>
            <p:cNvSpPr/>
            <p:nvPr/>
          </p:nvSpPr>
          <p:spPr>
            <a:xfrm>
              <a:off x="769680" y="5359320"/>
              <a:ext cx="37080" cy="221400"/>
            </a:xfrm>
            <a:custGeom>
              <a:avLst/>
              <a:gdLst/>
              <a:ah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" name="CustomShape 13"/>
            <p:cNvSpPr/>
            <p:nvPr/>
          </p:nvSpPr>
          <p:spPr>
            <a:xfrm>
              <a:off x="849960" y="6244560"/>
              <a:ext cx="238320" cy="622080"/>
            </a:xfrm>
            <a:custGeom>
              <a:avLst/>
              <a:gdLst/>
              <a:ah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3" name="Group 14"/>
          <p:cNvGrpSpPr/>
          <p:nvPr/>
        </p:nvGrpSpPr>
        <p:grpSpPr>
          <a:xfrm>
            <a:off x="27360" y="0"/>
            <a:ext cx="2356200" cy="6852960"/>
            <a:chOff x="27360" y="0"/>
            <a:chExt cx="2356200" cy="6852960"/>
          </a:xfrm>
        </p:grpSpPr>
        <p:sp>
          <p:nvSpPr>
            <p:cNvPr id="14" name="CustomShape 15"/>
            <p:cNvSpPr/>
            <p:nvPr/>
          </p:nvSpPr>
          <p:spPr>
            <a:xfrm>
              <a:off x="27360" y="0"/>
              <a:ext cx="493920" cy="4400640"/>
            </a:xfrm>
            <a:custGeom>
              <a:avLst/>
              <a:gdLst/>
              <a:ah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" name="CustomShape 16"/>
            <p:cNvSpPr/>
            <p:nvPr/>
          </p:nvSpPr>
          <p:spPr>
            <a:xfrm>
              <a:off x="550440" y="4316400"/>
              <a:ext cx="423000" cy="1580400"/>
            </a:xfrm>
            <a:custGeom>
              <a:avLst/>
              <a:gdLst/>
              <a:ah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" name="CustomShape 17"/>
            <p:cNvSpPr/>
            <p:nvPr/>
          </p:nvSpPr>
          <p:spPr>
            <a:xfrm>
              <a:off x="1006200" y="5862600"/>
              <a:ext cx="430560" cy="990360"/>
            </a:xfrm>
            <a:custGeom>
              <a:avLst/>
              <a:gdLst/>
              <a:ah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" name="CustomShape 18"/>
            <p:cNvSpPr/>
            <p:nvPr/>
          </p:nvSpPr>
          <p:spPr>
            <a:xfrm>
              <a:off x="521640" y="4364280"/>
              <a:ext cx="551520" cy="2235600"/>
            </a:xfrm>
            <a:custGeom>
              <a:avLst/>
              <a:gdLst/>
              <a:ah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" name="CustomShape 19"/>
            <p:cNvSpPr/>
            <p:nvPr/>
          </p:nvSpPr>
          <p:spPr>
            <a:xfrm>
              <a:off x="468000" y="1289160"/>
              <a:ext cx="173880" cy="3026880"/>
            </a:xfrm>
            <a:custGeom>
              <a:avLst/>
              <a:gdLst/>
              <a:ah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" name="CustomShape 20"/>
            <p:cNvSpPr/>
            <p:nvPr/>
          </p:nvSpPr>
          <p:spPr>
            <a:xfrm>
              <a:off x="1111680" y="6571440"/>
              <a:ext cx="133920" cy="281160"/>
            </a:xfrm>
            <a:custGeom>
              <a:avLst/>
              <a:gdLst/>
              <a:ah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" name="CustomShape 21"/>
            <p:cNvSpPr/>
            <p:nvPr/>
          </p:nvSpPr>
          <p:spPr>
            <a:xfrm>
              <a:off x="502560" y="4107600"/>
              <a:ext cx="82080" cy="511200"/>
            </a:xfrm>
            <a:custGeom>
              <a:avLst/>
              <a:gdLst/>
              <a:ah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" name="CustomShape 22"/>
            <p:cNvSpPr/>
            <p:nvPr/>
          </p:nvSpPr>
          <p:spPr>
            <a:xfrm>
              <a:off x="973800" y="3145680"/>
              <a:ext cx="1409760" cy="2716560"/>
            </a:xfrm>
            <a:custGeom>
              <a:avLst/>
              <a:gdLst/>
              <a:ah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" name="CustomShape 23"/>
            <p:cNvSpPr/>
            <p:nvPr/>
          </p:nvSpPr>
          <p:spPr>
            <a:xfrm>
              <a:off x="1073520" y="6600240"/>
              <a:ext cx="120240" cy="252720"/>
            </a:xfrm>
            <a:custGeom>
              <a:avLst/>
              <a:gdLst/>
              <a:ah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" name="CustomShape 24"/>
            <p:cNvSpPr/>
            <p:nvPr/>
          </p:nvSpPr>
          <p:spPr>
            <a:xfrm>
              <a:off x="973800" y="5897160"/>
              <a:ext cx="137520" cy="673920"/>
            </a:xfrm>
            <a:custGeom>
              <a:avLst/>
              <a:gdLst/>
              <a:ah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" name="CustomShape 25"/>
            <p:cNvSpPr/>
            <p:nvPr/>
          </p:nvSpPr>
          <p:spPr>
            <a:xfrm>
              <a:off x="973800" y="5772600"/>
              <a:ext cx="37800" cy="227520"/>
            </a:xfrm>
            <a:custGeom>
              <a:avLst/>
              <a:gdLst/>
              <a:ah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" name="CustomShape 26"/>
            <p:cNvSpPr/>
            <p:nvPr/>
          </p:nvSpPr>
          <p:spPr>
            <a:xfrm>
              <a:off x="1006200" y="6322680"/>
              <a:ext cx="210240" cy="530280"/>
            </a:xfrm>
            <a:custGeom>
              <a:avLst/>
              <a:gdLst/>
              <a:ah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6" name="CustomShape 27"/>
          <p:cNvSpPr/>
          <p:nvPr/>
        </p:nvSpPr>
        <p:spPr>
          <a:xfrm>
            <a:off x="0" y="0"/>
            <a:ext cx="182520" cy="685764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r="5400000" dist="254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7" name="PlaceHolder 28"/>
          <p:cNvSpPr>
            <a:spLocks noGrp="1"/>
          </p:cNvSpPr>
          <p:nvPr>
            <p:ph type="dt"/>
          </p:nvPr>
        </p:nvSpPr>
        <p:spPr>
          <a:xfrm>
            <a:off x="10361520" y="6130440"/>
            <a:ext cx="1145880" cy="3700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EB25EDEE-FD3F-43B3-9AD2-DE6E511A7C29}" type="datetime">
              <a:rPr b="0" lang="es-MX" sz="900" spc="-1" strike="noStrike">
                <a:solidFill>
                  <a:srgbClr val="8b8b8b"/>
                </a:solidFill>
                <a:latin typeface="Century Gothic"/>
              </a:rPr>
              <a:t>24/07/19</a:t>
            </a:fld>
            <a:endParaRPr b="0" lang="es-MX" sz="900" spc="-1" strike="noStrike">
              <a:latin typeface="Times New Roman"/>
            </a:endParaRPr>
          </a:p>
        </p:txBody>
      </p:sp>
      <p:sp>
        <p:nvSpPr>
          <p:cNvPr id="28" name="PlaceHolder 29"/>
          <p:cNvSpPr>
            <a:spLocks noGrp="1"/>
          </p:cNvSpPr>
          <p:nvPr>
            <p:ph type="ftr"/>
          </p:nvPr>
        </p:nvSpPr>
        <p:spPr>
          <a:xfrm>
            <a:off x="2589120" y="6135840"/>
            <a:ext cx="7619760" cy="364680"/>
          </a:xfrm>
          <a:prstGeom prst="rect">
            <a:avLst/>
          </a:prstGeom>
        </p:spPr>
        <p:txBody>
          <a:bodyPr anchor="ctr"/>
          <a:p>
            <a:endParaRPr b="0" lang="es-MX" sz="2400" spc="-1" strike="noStrike">
              <a:latin typeface="Times New Roman"/>
            </a:endParaRPr>
          </a:p>
        </p:txBody>
      </p:sp>
      <p:sp>
        <p:nvSpPr>
          <p:cNvPr id="29" name="CustomShape 30"/>
          <p:cNvSpPr/>
          <p:nvPr/>
        </p:nvSpPr>
        <p:spPr>
          <a:xfrm flipV="1">
            <a:off x="-4320" y="714240"/>
            <a:ext cx="1588320" cy="506880"/>
          </a:xfrm>
          <a:custGeom>
            <a:avLst/>
            <a:gd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" name="PlaceHolder 31"/>
          <p:cNvSpPr>
            <a:spLocks noGrp="1"/>
          </p:cNvSpPr>
          <p:nvPr>
            <p:ph type="sldNum"/>
          </p:nvPr>
        </p:nvSpPr>
        <p:spPr>
          <a:xfrm>
            <a:off x="531720" y="787680"/>
            <a:ext cx="77940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164EBC7D-3CD4-4E8E-B256-6A1FCD109C1B}" type="slidenum">
              <a:rPr b="0" lang="es-MX" sz="2000" spc="-1" strike="noStrike">
                <a:solidFill>
                  <a:srgbClr val="feffff"/>
                </a:solidFill>
                <a:latin typeface="Century Gothic"/>
              </a:rPr>
              <a:t>&lt;número&gt;</a:t>
            </a:fld>
            <a:endParaRPr b="0" lang="es-MX" sz="2000" spc="-1" strike="noStrike">
              <a:latin typeface="Times New Roman"/>
            </a:endParaRPr>
          </a:p>
        </p:txBody>
      </p:sp>
      <p:sp>
        <p:nvSpPr>
          <p:cNvPr id="31" name="PlaceHolder 3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Century Gothic"/>
              </a:rPr>
              <a:t>Pulse para editar el formato del texto de título</a:t>
            </a:r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2" name="PlaceHolder 3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Pulse para editar el formato de esquema del texto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latin typeface="Century Gothic"/>
              </a:rPr>
              <a:t>Segundo nivel del esquema</a:t>
            </a:r>
            <a:endParaRPr b="0" lang="en-US" sz="1400" spc="-1" strike="noStrike">
              <a:solidFill>
                <a:srgbClr val="404040"/>
              </a:solidFill>
              <a:latin typeface="Century Gothic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404040"/>
                </a:solidFill>
                <a:latin typeface="Century Gothic"/>
              </a:rPr>
              <a:t>Tercer nivel del esquema</a:t>
            </a:r>
            <a:endParaRPr b="0" lang="en-US" sz="1200" spc="-1" strike="noStrike">
              <a:solidFill>
                <a:srgbClr val="404040"/>
              </a:solidFill>
              <a:latin typeface="Century Gothic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404040"/>
                </a:solidFill>
                <a:latin typeface="Century Gothic"/>
              </a:rPr>
              <a:t>Cuarto nivel del esquema</a:t>
            </a:r>
            <a:endParaRPr b="0" lang="en-US" sz="1200" spc="-1" strike="noStrike">
              <a:solidFill>
                <a:srgbClr val="404040"/>
              </a:solidFill>
              <a:latin typeface="Century Gothic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entury Gothic"/>
              </a:rPr>
              <a:t>Quinto nivel del esquema</a:t>
            </a:r>
            <a:endParaRPr b="0" lang="en-US" sz="2000" spc="-1" strike="noStrike">
              <a:solidFill>
                <a:srgbClr val="404040"/>
              </a:solidFill>
              <a:latin typeface="Century Gothic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entury Gothic"/>
              </a:rPr>
              <a:t>Sexto nivel del esquema</a:t>
            </a:r>
            <a:endParaRPr b="0" lang="en-US" sz="2000" spc="-1" strike="noStrike">
              <a:solidFill>
                <a:srgbClr val="404040"/>
              </a:solidFill>
              <a:latin typeface="Century Gothic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entury Gothic"/>
              </a:rPr>
              <a:t>Séptimo nivel del esquema</a:t>
            </a:r>
            <a:endParaRPr b="0" lang="en-US" sz="20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1"/>
          <p:cNvGrpSpPr/>
          <p:nvPr/>
        </p:nvGrpSpPr>
        <p:grpSpPr>
          <a:xfrm>
            <a:off x="0" y="228600"/>
            <a:ext cx="2851200" cy="6638400"/>
            <a:chOff x="0" y="228600"/>
            <a:chExt cx="2851200" cy="6638400"/>
          </a:xfrm>
        </p:grpSpPr>
        <p:sp>
          <p:nvSpPr>
            <p:cNvPr id="70" name="CustomShape 2"/>
            <p:cNvSpPr/>
            <p:nvPr/>
          </p:nvSpPr>
          <p:spPr>
            <a:xfrm>
              <a:off x="0" y="2575080"/>
              <a:ext cx="100440" cy="625680"/>
            </a:xfrm>
            <a:custGeom>
              <a:avLst/>
              <a:gdLst/>
              <a:ah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" name="CustomShape 3"/>
            <p:cNvSpPr/>
            <p:nvPr/>
          </p:nvSpPr>
          <p:spPr>
            <a:xfrm>
              <a:off x="128520" y="3156480"/>
              <a:ext cx="646200" cy="2322000"/>
            </a:xfrm>
            <a:custGeom>
              <a:avLst/>
              <a:gdLst/>
              <a:ah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" name="CustomShape 4"/>
            <p:cNvSpPr/>
            <p:nvPr/>
          </p:nvSpPr>
          <p:spPr>
            <a:xfrm>
              <a:off x="807120" y="5447160"/>
              <a:ext cx="609120" cy="1419840"/>
            </a:xfrm>
            <a:custGeom>
              <a:avLst/>
              <a:gdLst/>
              <a:ah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" name="CustomShape 5"/>
            <p:cNvSpPr/>
            <p:nvPr/>
          </p:nvSpPr>
          <p:spPr>
            <a:xfrm>
              <a:off x="959760" y="6503760"/>
              <a:ext cx="171000" cy="363240"/>
            </a:xfrm>
            <a:custGeom>
              <a:avLst/>
              <a:gdLst/>
              <a:ah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" name="CustomShape 6"/>
            <p:cNvSpPr/>
            <p:nvPr/>
          </p:nvSpPr>
          <p:spPr>
            <a:xfrm>
              <a:off x="100800" y="3201120"/>
              <a:ext cx="821520" cy="3328200"/>
            </a:xfrm>
            <a:custGeom>
              <a:avLst/>
              <a:gdLst/>
              <a:ah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" name="CustomShape 7"/>
            <p:cNvSpPr/>
            <p:nvPr/>
          </p:nvSpPr>
          <p:spPr>
            <a:xfrm>
              <a:off x="22320" y="228600"/>
              <a:ext cx="105840" cy="2927520"/>
            </a:xfrm>
            <a:custGeom>
              <a:avLst/>
              <a:gdLst/>
              <a:ah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" name="CustomShape 8"/>
            <p:cNvSpPr/>
            <p:nvPr/>
          </p:nvSpPr>
          <p:spPr>
            <a:xfrm>
              <a:off x="78120" y="2944080"/>
              <a:ext cx="77760" cy="493560"/>
            </a:xfrm>
            <a:custGeom>
              <a:avLst/>
              <a:gdLst/>
              <a:ah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" name="CustomShape 9"/>
            <p:cNvSpPr/>
            <p:nvPr/>
          </p:nvSpPr>
          <p:spPr>
            <a:xfrm>
              <a:off x="769680" y="5478840"/>
              <a:ext cx="189720" cy="1024560"/>
            </a:xfrm>
            <a:custGeom>
              <a:avLst/>
              <a:gdLst/>
              <a:ah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" name="CustomShape 10"/>
            <p:cNvSpPr/>
            <p:nvPr/>
          </p:nvSpPr>
          <p:spPr>
            <a:xfrm>
              <a:off x="775440" y="1398960"/>
              <a:ext cx="2075760" cy="4047840"/>
            </a:xfrm>
            <a:custGeom>
              <a:avLst/>
              <a:gdLst/>
              <a:ah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" name="CustomShape 11"/>
            <p:cNvSpPr/>
            <p:nvPr/>
          </p:nvSpPr>
          <p:spPr>
            <a:xfrm>
              <a:off x="922680" y="6530040"/>
              <a:ext cx="161640" cy="336960"/>
            </a:xfrm>
            <a:custGeom>
              <a:avLst/>
              <a:gdLst/>
              <a:ah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" name="CustomShape 12"/>
            <p:cNvSpPr/>
            <p:nvPr/>
          </p:nvSpPr>
          <p:spPr>
            <a:xfrm>
              <a:off x="769680" y="5359320"/>
              <a:ext cx="37080" cy="221400"/>
            </a:xfrm>
            <a:custGeom>
              <a:avLst/>
              <a:gdLst/>
              <a:ah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" name="CustomShape 13"/>
            <p:cNvSpPr/>
            <p:nvPr/>
          </p:nvSpPr>
          <p:spPr>
            <a:xfrm>
              <a:off x="849960" y="6244560"/>
              <a:ext cx="238320" cy="622080"/>
            </a:xfrm>
            <a:custGeom>
              <a:avLst/>
              <a:gdLst/>
              <a:ah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2" name="Group 14"/>
          <p:cNvGrpSpPr/>
          <p:nvPr/>
        </p:nvGrpSpPr>
        <p:grpSpPr>
          <a:xfrm>
            <a:off x="27360" y="0"/>
            <a:ext cx="2356200" cy="6852960"/>
            <a:chOff x="27360" y="0"/>
            <a:chExt cx="2356200" cy="6852960"/>
          </a:xfrm>
        </p:grpSpPr>
        <p:sp>
          <p:nvSpPr>
            <p:cNvPr id="83" name="CustomShape 15"/>
            <p:cNvSpPr/>
            <p:nvPr/>
          </p:nvSpPr>
          <p:spPr>
            <a:xfrm>
              <a:off x="27360" y="0"/>
              <a:ext cx="493920" cy="4400640"/>
            </a:xfrm>
            <a:custGeom>
              <a:avLst/>
              <a:gdLst/>
              <a:ah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" name="CustomShape 16"/>
            <p:cNvSpPr/>
            <p:nvPr/>
          </p:nvSpPr>
          <p:spPr>
            <a:xfrm>
              <a:off x="550440" y="4316400"/>
              <a:ext cx="423000" cy="1580400"/>
            </a:xfrm>
            <a:custGeom>
              <a:avLst/>
              <a:gdLst/>
              <a:ah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" name="CustomShape 17"/>
            <p:cNvSpPr/>
            <p:nvPr/>
          </p:nvSpPr>
          <p:spPr>
            <a:xfrm>
              <a:off x="1006200" y="5862600"/>
              <a:ext cx="430560" cy="990360"/>
            </a:xfrm>
            <a:custGeom>
              <a:avLst/>
              <a:gdLst/>
              <a:ah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" name="CustomShape 18"/>
            <p:cNvSpPr/>
            <p:nvPr/>
          </p:nvSpPr>
          <p:spPr>
            <a:xfrm>
              <a:off x="521640" y="4364280"/>
              <a:ext cx="551520" cy="2235600"/>
            </a:xfrm>
            <a:custGeom>
              <a:avLst/>
              <a:gdLst/>
              <a:ah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" name="CustomShape 19"/>
            <p:cNvSpPr/>
            <p:nvPr/>
          </p:nvSpPr>
          <p:spPr>
            <a:xfrm>
              <a:off x="468000" y="1289160"/>
              <a:ext cx="173880" cy="3026880"/>
            </a:xfrm>
            <a:custGeom>
              <a:avLst/>
              <a:gdLst/>
              <a:ah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" name="CustomShape 20"/>
            <p:cNvSpPr/>
            <p:nvPr/>
          </p:nvSpPr>
          <p:spPr>
            <a:xfrm>
              <a:off x="1111680" y="6571440"/>
              <a:ext cx="133920" cy="281160"/>
            </a:xfrm>
            <a:custGeom>
              <a:avLst/>
              <a:gdLst/>
              <a:ah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" name="CustomShape 21"/>
            <p:cNvSpPr/>
            <p:nvPr/>
          </p:nvSpPr>
          <p:spPr>
            <a:xfrm>
              <a:off x="502560" y="4107600"/>
              <a:ext cx="82080" cy="511200"/>
            </a:xfrm>
            <a:custGeom>
              <a:avLst/>
              <a:gdLst/>
              <a:ah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" name="CustomShape 22"/>
            <p:cNvSpPr/>
            <p:nvPr/>
          </p:nvSpPr>
          <p:spPr>
            <a:xfrm>
              <a:off x="973800" y="3145680"/>
              <a:ext cx="1409760" cy="2716560"/>
            </a:xfrm>
            <a:custGeom>
              <a:avLst/>
              <a:gdLst/>
              <a:ah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" name="CustomShape 23"/>
            <p:cNvSpPr/>
            <p:nvPr/>
          </p:nvSpPr>
          <p:spPr>
            <a:xfrm>
              <a:off x="1073520" y="6600240"/>
              <a:ext cx="120240" cy="252720"/>
            </a:xfrm>
            <a:custGeom>
              <a:avLst/>
              <a:gdLst/>
              <a:ah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" name="CustomShape 24"/>
            <p:cNvSpPr/>
            <p:nvPr/>
          </p:nvSpPr>
          <p:spPr>
            <a:xfrm>
              <a:off x="973800" y="5897160"/>
              <a:ext cx="137520" cy="673920"/>
            </a:xfrm>
            <a:custGeom>
              <a:avLst/>
              <a:gdLst/>
              <a:ah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" name="CustomShape 25"/>
            <p:cNvSpPr/>
            <p:nvPr/>
          </p:nvSpPr>
          <p:spPr>
            <a:xfrm>
              <a:off x="973800" y="5772600"/>
              <a:ext cx="37800" cy="227520"/>
            </a:xfrm>
            <a:custGeom>
              <a:avLst/>
              <a:gdLst/>
              <a:ah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" name="CustomShape 26"/>
            <p:cNvSpPr/>
            <p:nvPr/>
          </p:nvSpPr>
          <p:spPr>
            <a:xfrm>
              <a:off x="1006200" y="6322680"/>
              <a:ext cx="210240" cy="530280"/>
            </a:xfrm>
            <a:custGeom>
              <a:avLst/>
              <a:gdLst/>
              <a:ah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5" name="CustomShape 27"/>
          <p:cNvSpPr/>
          <p:nvPr/>
        </p:nvSpPr>
        <p:spPr>
          <a:xfrm>
            <a:off x="0" y="0"/>
            <a:ext cx="182520" cy="685764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r="5400000" dist="254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6" name="PlaceHolder 28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178dbb"/>
                </a:solidFill>
                <a:latin typeface="Century Gothic"/>
              </a:rPr>
              <a:t>Haga clic para modificar el estilo de título del patrón</a:t>
            </a:r>
            <a:endParaRPr b="0" lang="en-US" sz="36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97" name="PlaceHolder 29"/>
          <p:cNvSpPr>
            <a:spLocks noGrp="1"/>
          </p:cNvSpPr>
          <p:nvPr>
            <p:ph type="dt"/>
          </p:nvPr>
        </p:nvSpPr>
        <p:spPr>
          <a:xfrm>
            <a:off x="10361520" y="6130440"/>
            <a:ext cx="1145880" cy="3700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101A28BD-99A6-415E-B526-44AC2444BC24}" type="datetime">
              <a:rPr b="0" lang="es-MX" sz="900" spc="-1" strike="noStrike">
                <a:solidFill>
                  <a:srgbClr val="8b8b8b"/>
                </a:solidFill>
                <a:latin typeface="Century Gothic"/>
              </a:rPr>
              <a:t>24/07/19</a:t>
            </a:fld>
            <a:endParaRPr b="0" lang="es-MX" sz="900" spc="-1" strike="noStrike">
              <a:latin typeface="Times New Roman"/>
            </a:endParaRPr>
          </a:p>
        </p:txBody>
      </p:sp>
      <p:sp>
        <p:nvSpPr>
          <p:cNvPr id="98" name="PlaceHolder 30"/>
          <p:cNvSpPr>
            <a:spLocks noGrp="1"/>
          </p:cNvSpPr>
          <p:nvPr>
            <p:ph type="ftr"/>
          </p:nvPr>
        </p:nvSpPr>
        <p:spPr>
          <a:xfrm>
            <a:off x="2589120" y="6135840"/>
            <a:ext cx="7619760" cy="364680"/>
          </a:xfrm>
          <a:prstGeom prst="rect">
            <a:avLst/>
          </a:prstGeom>
        </p:spPr>
        <p:txBody>
          <a:bodyPr anchor="ctr"/>
          <a:p>
            <a:endParaRPr b="0" lang="es-MX" sz="2400" spc="-1" strike="noStrike">
              <a:latin typeface="Times New Roman"/>
            </a:endParaRPr>
          </a:p>
        </p:txBody>
      </p:sp>
      <p:sp>
        <p:nvSpPr>
          <p:cNvPr id="99" name="CustomShape 31"/>
          <p:cNvSpPr/>
          <p:nvPr/>
        </p:nvSpPr>
        <p:spPr>
          <a:xfrm flipV="1">
            <a:off x="-4320" y="714240"/>
            <a:ext cx="1588320" cy="506880"/>
          </a:xfrm>
          <a:custGeom>
            <a:avLst/>
            <a:gd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PlaceHolder 32"/>
          <p:cNvSpPr>
            <a:spLocks noGrp="1"/>
          </p:cNvSpPr>
          <p:nvPr>
            <p:ph type="sldNum"/>
          </p:nvPr>
        </p:nvSpPr>
        <p:spPr>
          <a:xfrm>
            <a:off x="531720" y="787680"/>
            <a:ext cx="77940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104BAC01-E9B9-40E6-B0E2-1E50B8E8747C}" type="slidenum">
              <a:rPr b="0" lang="es-MX" sz="2000" spc="-1" strike="noStrike">
                <a:solidFill>
                  <a:srgbClr val="feffff"/>
                </a:solidFill>
                <a:latin typeface="Century Gothic"/>
              </a:rPr>
              <a:t>&lt;número&gt;</a:t>
            </a:fld>
            <a:endParaRPr b="0" lang="es-MX" sz="2000" spc="-1" strike="noStrike">
              <a:latin typeface="Times New Roman"/>
            </a:endParaRPr>
          </a:p>
        </p:txBody>
      </p:sp>
      <p:sp>
        <p:nvSpPr>
          <p:cNvPr id="101" name="PlaceHolder 3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Pulse para editar el formato de esquema del texto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latin typeface="Century Gothic"/>
              </a:rPr>
              <a:t>Segundo nivel del esquema</a:t>
            </a:r>
            <a:endParaRPr b="0" lang="en-US" sz="1400" spc="-1" strike="noStrike">
              <a:solidFill>
                <a:srgbClr val="404040"/>
              </a:solidFill>
              <a:latin typeface="Century Gothic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404040"/>
                </a:solidFill>
                <a:latin typeface="Century Gothic"/>
              </a:rPr>
              <a:t>Tercer nivel del esquema</a:t>
            </a:r>
            <a:endParaRPr b="0" lang="en-US" sz="1200" spc="-1" strike="noStrike">
              <a:solidFill>
                <a:srgbClr val="404040"/>
              </a:solidFill>
              <a:latin typeface="Century Gothic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404040"/>
                </a:solidFill>
                <a:latin typeface="Century Gothic"/>
              </a:rPr>
              <a:t>Cuarto nivel del esquema</a:t>
            </a:r>
            <a:endParaRPr b="0" lang="en-US" sz="1200" spc="-1" strike="noStrike">
              <a:solidFill>
                <a:srgbClr val="404040"/>
              </a:solidFill>
              <a:latin typeface="Century Gothic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entury Gothic"/>
              </a:rPr>
              <a:t>Quinto nivel del esquema</a:t>
            </a:r>
            <a:endParaRPr b="0" lang="en-US" sz="2000" spc="-1" strike="noStrike">
              <a:solidFill>
                <a:srgbClr val="404040"/>
              </a:solidFill>
              <a:latin typeface="Century Gothic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entury Gothic"/>
              </a:rPr>
              <a:t>Sexto nivel del esquema</a:t>
            </a:r>
            <a:endParaRPr b="0" lang="en-US" sz="2000" spc="-1" strike="noStrike">
              <a:solidFill>
                <a:srgbClr val="404040"/>
              </a:solidFill>
              <a:latin typeface="Century Gothic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entury Gothic"/>
              </a:rPr>
              <a:t>Séptimo nivel del esquema</a:t>
            </a:r>
            <a:endParaRPr b="0" lang="en-US" sz="20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roup 1"/>
          <p:cNvGrpSpPr/>
          <p:nvPr/>
        </p:nvGrpSpPr>
        <p:grpSpPr>
          <a:xfrm>
            <a:off x="0" y="228600"/>
            <a:ext cx="2851200" cy="6638400"/>
            <a:chOff x="0" y="228600"/>
            <a:chExt cx="2851200" cy="6638400"/>
          </a:xfrm>
        </p:grpSpPr>
        <p:sp>
          <p:nvSpPr>
            <p:cNvPr id="139" name="CustomShape 2"/>
            <p:cNvSpPr/>
            <p:nvPr/>
          </p:nvSpPr>
          <p:spPr>
            <a:xfrm>
              <a:off x="0" y="2575080"/>
              <a:ext cx="100440" cy="625680"/>
            </a:xfrm>
            <a:custGeom>
              <a:avLst/>
              <a:gdLst/>
              <a:ah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" name="CustomShape 3"/>
            <p:cNvSpPr/>
            <p:nvPr/>
          </p:nvSpPr>
          <p:spPr>
            <a:xfrm>
              <a:off x="128520" y="3156480"/>
              <a:ext cx="646200" cy="2322000"/>
            </a:xfrm>
            <a:custGeom>
              <a:avLst/>
              <a:gdLst/>
              <a:ah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" name="CustomShape 4"/>
            <p:cNvSpPr/>
            <p:nvPr/>
          </p:nvSpPr>
          <p:spPr>
            <a:xfrm>
              <a:off x="807120" y="5447160"/>
              <a:ext cx="609120" cy="1419840"/>
            </a:xfrm>
            <a:custGeom>
              <a:avLst/>
              <a:gdLst/>
              <a:ah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" name="CustomShape 5"/>
            <p:cNvSpPr/>
            <p:nvPr/>
          </p:nvSpPr>
          <p:spPr>
            <a:xfrm>
              <a:off x="959760" y="6503760"/>
              <a:ext cx="171000" cy="363240"/>
            </a:xfrm>
            <a:custGeom>
              <a:avLst/>
              <a:gdLst/>
              <a:ah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" name="CustomShape 6"/>
            <p:cNvSpPr/>
            <p:nvPr/>
          </p:nvSpPr>
          <p:spPr>
            <a:xfrm>
              <a:off x="100800" y="3201120"/>
              <a:ext cx="821520" cy="3328200"/>
            </a:xfrm>
            <a:custGeom>
              <a:avLst/>
              <a:gdLst/>
              <a:ah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4" name="CustomShape 7"/>
            <p:cNvSpPr/>
            <p:nvPr/>
          </p:nvSpPr>
          <p:spPr>
            <a:xfrm>
              <a:off x="22320" y="228600"/>
              <a:ext cx="105840" cy="2927520"/>
            </a:xfrm>
            <a:custGeom>
              <a:avLst/>
              <a:gdLst/>
              <a:ah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5" name="CustomShape 8"/>
            <p:cNvSpPr/>
            <p:nvPr/>
          </p:nvSpPr>
          <p:spPr>
            <a:xfrm>
              <a:off x="78120" y="2944080"/>
              <a:ext cx="77760" cy="493560"/>
            </a:xfrm>
            <a:custGeom>
              <a:avLst/>
              <a:gdLst/>
              <a:ah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6" name="CustomShape 9"/>
            <p:cNvSpPr/>
            <p:nvPr/>
          </p:nvSpPr>
          <p:spPr>
            <a:xfrm>
              <a:off x="769680" y="5478840"/>
              <a:ext cx="189720" cy="1024560"/>
            </a:xfrm>
            <a:custGeom>
              <a:avLst/>
              <a:gdLst/>
              <a:ah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" name="CustomShape 10"/>
            <p:cNvSpPr/>
            <p:nvPr/>
          </p:nvSpPr>
          <p:spPr>
            <a:xfrm>
              <a:off x="775440" y="1398960"/>
              <a:ext cx="2075760" cy="4047840"/>
            </a:xfrm>
            <a:custGeom>
              <a:avLst/>
              <a:gdLst/>
              <a:ah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8" name="CustomShape 11"/>
            <p:cNvSpPr/>
            <p:nvPr/>
          </p:nvSpPr>
          <p:spPr>
            <a:xfrm>
              <a:off x="922680" y="6530040"/>
              <a:ext cx="161640" cy="336960"/>
            </a:xfrm>
            <a:custGeom>
              <a:avLst/>
              <a:gdLst/>
              <a:ah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9" name="CustomShape 12"/>
            <p:cNvSpPr/>
            <p:nvPr/>
          </p:nvSpPr>
          <p:spPr>
            <a:xfrm>
              <a:off x="769680" y="5359320"/>
              <a:ext cx="37080" cy="221400"/>
            </a:xfrm>
            <a:custGeom>
              <a:avLst/>
              <a:gdLst/>
              <a:ah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0" name="CustomShape 13"/>
            <p:cNvSpPr/>
            <p:nvPr/>
          </p:nvSpPr>
          <p:spPr>
            <a:xfrm>
              <a:off x="849960" y="6244560"/>
              <a:ext cx="238320" cy="622080"/>
            </a:xfrm>
            <a:custGeom>
              <a:avLst/>
              <a:gdLst/>
              <a:ah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51" name="Group 14"/>
          <p:cNvGrpSpPr/>
          <p:nvPr/>
        </p:nvGrpSpPr>
        <p:grpSpPr>
          <a:xfrm>
            <a:off x="27360" y="0"/>
            <a:ext cx="2356200" cy="6852960"/>
            <a:chOff x="27360" y="0"/>
            <a:chExt cx="2356200" cy="6852960"/>
          </a:xfrm>
        </p:grpSpPr>
        <p:sp>
          <p:nvSpPr>
            <p:cNvPr id="152" name="CustomShape 15"/>
            <p:cNvSpPr/>
            <p:nvPr/>
          </p:nvSpPr>
          <p:spPr>
            <a:xfrm>
              <a:off x="27360" y="0"/>
              <a:ext cx="493920" cy="4400640"/>
            </a:xfrm>
            <a:custGeom>
              <a:avLst/>
              <a:gdLst/>
              <a:ah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3" name="CustomShape 16"/>
            <p:cNvSpPr/>
            <p:nvPr/>
          </p:nvSpPr>
          <p:spPr>
            <a:xfrm>
              <a:off x="550440" y="4316400"/>
              <a:ext cx="423000" cy="1580400"/>
            </a:xfrm>
            <a:custGeom>
              <a:avLst/>
              <a:gdLst/>
              <a:ah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4" name="CustomShape 17"/>
            <p:cNvSpPr/>
            <p:nvPr/>
          </p:nvSpPr>
          <p:spPr>
            <a:xfrm>
              <a:off x="1006200" y="5862600"/>
              <a:ext cx="430560" cy="990360"/>
            </a:xfrm>
            <a:custGeom>
              <a:avLst/>
              <a:gdLst/>
              <a:ah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5" name="CustomShape 18"/>
            <p:cNvSpPr/>
            <p:nvPr/>
          </p:nvSpPr>
          <p:spPr>
            <a:xfrm>
              <a:off x="521640" y="4364280"/>
              <a:ext cx="551520" cy="2235600"/>
            </a:xfrm>
            <a:custGeom>
              <a:avLst/>
              <a:gdLst/>
              <a:ah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6" name="CustomShape 19"/>
            <p:cNvSpPr/>
            <p:nvPr/>
          </p:nvSpPr>
          <p:spPr>
            <a:xfrm>
              <a:off x="468000" y="1289160"/>
              <a:ext cx="173880" cy="3026880"/>
            </a:xfrm>
            <a:custGeom>
              <a:avLst/>
              <a:gdLst/>
              <a:ah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7" name="CustomShape 20"/>
            <p:cNvSpPr/>
            <p:nvPr/>
          </p:nvSpPr>
          <p:spPr>
            <a:xfrm>
              <a:off x="1111680" y="6571440"/>
              <a:ext cx="133920" cy="281160"/>
            </a:xfrm>
            <a:custGeom>
              <a:avLst/>
              <a:gdLst/>
              <a:ah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8" name="CustomShape 21"/>
            <p:cNvSpPr/>
            <p:nvPr/>
          </p:nvSpPr>
          <p:spPr>
            <a:xfrm>
              <a:off x="502560" y="4107600"/>
              <a:ext cx="82080" cy="511200"/>
            </a:xfrm>
            <a:custGeom>
              <a:avLst/>
              <a:gdLst/>
              <a:ah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9" name="CustomShape 22"/>
            <p:cNvSpPr/>
            <p:nvPr/>
          </p:nvSpPr>
          <p:spPr>
            <a:xfrm>
              <a:off x="973800" y="3145680"/>
              <a:ext cx="1409760" cy="2716560"/>
            </a:xfrm>
            <a:custGeom>
              <a:avLst/>
              <a:gdLst/>
              <a:ah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0" name="CustomShape 23"/>
            <p:cNvSpPr/>
            <p:nvPr/>
          </p:nvSpPr>
          <p:spPr>
            <a:xfrm>
              <a:off x="1073520" y="6600240"/>
              <a:ext cx="120240" cy="252720"/>
            </a:xfrm>
            <a:custGeom>
              <a:avLst/>
              <a:gdLst/>
              <a:ah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1" name="CustomShape 24"/>
            <p:cNvSpPr/>
            <p:nvPr/>
          </p:nvSpPr>
          <p:spPr>
            <a:xfrm>
              <a:off x="973800" y="5897160"/>
              <a:ext cx="137520" cy="673920"/>
            </a:xfrm>
            <a:custGeom>
              <a:avLst/>
              <a:gdLst/>
              <a:ah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2" name="CustomShape 25"/>
            <p:cNvSpPr/>
            <p:nvPr/>
          </p:nvSpPr>
          <p:spPr>
            <a:xfrm>
              <a:off x="973800" y="5772600"/>
              <a:ext cx="37800" cy="227520"/>
            </a:xfrm>
            <a:custGeom>
              <a:avLst/>
              <a:gdLst/>
              <a:ah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3" name="CustomShape 26"/>
            <p:cNvSpPr/>
            <p:nvPr/>
          </p:nvSpPr>
          <p:spPr>
            <a:xfrm>
              <a:off x="1006200" y="6322680"/>
              <a:ext cx="210240" cy="530280"/>
            </a:xfrm>
            <a:custGeom>
              <a:avLst/>
              <a:gdLst/>
              <a:ah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64" name="CustomShape 27"/>
          <p:cNvSpPr/>
          <p:nvPr/>
        </p:nvSpPr>
        <p:spPr>
          <a:xfrm>
            <a:off x="0" y="0"/>
            <a:ext cx="182520" cy="685764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r="5400000" dist="254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65" name="PlaceHolder 28"/>
          <p:cNvSpPr>
            <a:spLocks noGrp="1"/>
          </p:cNvSpPr>
          <p:nvPr>
            <p:ph type="title"/>
          </p:nvPr>
        </p:nvSpPr>
        <p:spPr>
          <a:xfrm>
            <a:off x="2589120" y="2514600"/>
            <a:ext cx="8915040" cy="2262600"/>
          </a:xfrm>
          <a:prstGeom prst="rect">
            <a:avLst/>
          </a:prstGeom>
        </p:spPr>
        <p:txBody>
          <a:bodyPr anchor="b">
            <a:normAutofit/>
          </a:bodyPr>
          <a:p>
            <a:pPr>
              <a:lnSpc>
                <a:spcPct val="100000"/>
              </a:lnSpc>
            </a:pPr>
            <a:r>
              <a:rPr b="0" lang="en-US" sz="5400" spc="-1" strike="noStrike">
                <a:solidFill>
                  <a:srgbClr val="178dbb"/>
                </a:solidFill>
                <a:latin typeface="Century Gothic"/>
              </a:rPr>
              <a:t>Haga clic para modificar el estilo de título del patrón</a:t>
            </a:r>
            <a:endParaRPr b="0" lang="en-US" sz="5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66" name="PlaceHolder 29"/>
          <p:cNvSpPr>
            <a:spLocks noGrp="1"/>
          </p:cNvSpPr>
          <p:nvPr>
            <p:ph type="dt"/>
          </p:nvPr>
        </p:nvSpPr>
        <p:spPr>
          <a:xfrm>
            <a:off x="10361520" y="6130440"/>
            <a:ext cx="1145880" cy="3700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F684666E-620B-47E7-864F-F8D9A6A972E1}" type="datetime">
              <a:rPr b="0" lang="es-MX" sz="900" spc="-1" strike="noStrike">
                <a:solidFill>
                  <a:srgbClr val="8b8b8b"/>
                </a:solidFill>
                <a:latin typeface="Century Gothic"/>
              </a:rPr>
              <a:t>24/07/19</a:t>
            </a:fld>
            <a:endParaRPr b="0" lang="es-MX" sz="900" spc="-1" strike="noStrike">
              <a:latin typeface="Times New Roman"/>
            </a:endParaRPr>
          </a:p>
        </p:txBody>
      </p:sp>
      <p:sp>
        <p:nvSpPr>
          <p:cNvPr id="167" name="PlaceHolder 30"/>
          <p:cNvSpPr>
            <a:spLocks noGrp="1"/>
          </p:cNvSpPr>
          <p:nvPr>
            <p:ph type="ftr"/>
          </p:nvPr>
        </p:nvSpPr>
        <p:spPr>
          <a:xfrm>
            <a:off x="2589120" y="6135840"/>
            <a:ext cx="7619760" cy="364680"/>
          </a:xfrm>
          <a:prstGeom prst="rect">
            <a:avLst/>
          </a:prstGeom>
        </p:spPr>
        <p:txBody>
          <a:bodyPr anchor="ctr"/>
          <a:p>
            <a:endParaRPr b="0" lang="es-MX" sz="2400" spc="-1" strike="noStrike">
              <a:latin typeface="Times New Roman"/>
            </a:endParaRPr>
          </a:p>
        </p:txBody>
      </p:sp>
      <p:sp>
        <p:nvSpPr>
          <p:cNvPr id="168" name="CustomShape 31"/>
          <p:cNvSpPr/>
          <p:nvPr/>
        </p:nvSpPr>
        <p:spPr>
          <a:xfrm>
            <a:off x="0" y="4323960"/>
            <a:ext cx="1744200" cy="778320"/>
          </a:xfrm>
          <a:custGeom>
            <a:avLst/>
            <a:gdLst/>
            <a:ahLst/>
            <a:rect l="l" t="t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PlaceHolder 32"/>
          <p:cNvSpPr>
            <a:spLocks noGrp="1"/>
          </p:cNvSpPr>
          <p:nvPr>
            <p:ph type="sldNum"/>
          </p:nvPr>
        </p:nvSpPr>
        <p:spPr>
          <a:xfrm>
            <a:off x="531720" y="4529520"/>
            <a:ext cx="77940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1F8E10BD-B66E-4D27-9EF7-4791F44954A4}" type="slidenum">
              <a:rPr b="0" lang="es-MX" sz="2000" spc="-1" strike="noStrike">
                <a:solidFill>
                  <a:srgbClr val="feffff"/>
                </a:solidFill>
                <a:latin typeface="Century Gothic"/>
              </a:rPr>
              <a:t>&lt;número&gt;</a:t>
            </a:fld>
            <a:endParaRPr b="0" lang="es-MX" sz="2000" spc="-1" strike="noStrike">
              <a:latin typeface="Times New Roman"/>
            </a:endParaRPr>
          </a:p>
        </p:txBody>
      </p:sp>
      <p:sp>
        <p:nvSpPr>
          <p:cNvPr id="170" name="PlaceHolder 3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Pulse para editar el formato de esquema del texto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latin typeface="Century Gothic"/>
              </a:rPr>
              <a:t>Segundo nivel del esquema</a:t>
            </a:r>
            <a:endParaRPr b="0" lang="en-US" sz="1400" spc="-1" strike="noStrike">
              <a:solidFill>
                <a:srgbClr val="404040"/>
              </a:solidFill>
              <a:latin typeface="Century Gothic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404040"/>
                </a:solidFill>
                <a:latin typeface="Century Gothic"/>
              </a:rPr>
              <a:t>Tercer nivel del esquema</a:t>
            </a:r>
            <a:endParaRPr b="0" lang="en-US" sz="1200" spc="-1" strike="noStrike">
              <a:solidFill>
                <a:srgbClr val="404040"/>
              </a:solidFill>
              <a:latin typeface="Century Gothic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404040"/>
                </a:solidFill>
                <a:latin typeface="Century Gothic"/>
              </a:rPr>
              <a:t>Cuarto nivel del esquema</a:t>
            </a:r>
            <a:endParaRPr b="0" lang="en-US" sz="1200" spc="-1" strike="noStrike">
              <a:solidFill>
                <a:srgbClr val="404040"/>
              </a:solidFill>
              <a:latin typeface="Century Gothic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entury Gothic"/>
              </a:rPr>
              <a:t>Quinto nivel del esquema</a:t>
            </a:r>
            <a:endParaRPr b="0" lang="en-US" sz="2000" spc="-1" strike="noStrike">
              <a:solidFill>
                <a:srgbClr val="404040"/>
              </a:solidFill>
              <a:latin typeface="Century Gothic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entury Gothic"/>
              </a:rPr>
              <a:t>Sexto nivel del esquema</a:t>
            </a:r>
            <a:endParaRPr b="0" lang="en-US" sz="2000" spc="-1" strike="noStrike">
              <a:solidFill>
                <a:srgbClr val="404040"/>
              </a:solidFill>
              <a:latin typeface="Century Gothic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entury Gothic"/>
              </a:rPr>
              <a:t>Séptimo nivel del esquema</a:t>
            </a:r>
            <a:endParaRPr b="0" lang="en-US" sz="20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roup 1"/>
          <p:cNvGrpSpPr/>
          <p:nvPr/>
        </p:nvGrpSpPr>
        <p:grpSpPr>
          <a:xfrm>
            <a:off x="0" y="228600"/>
            <a:ext cx="2851200" cy="6638400"/>
            <a:chOff x="0" y="228600"/>
            <a:chExt cx="2851200" cy="6638400"/>
          </a:xfrm>
        </p:grpSpPr>
        <p:sp>
          <p:nvSpPr>
            <p:cNvPr id="208" name="CustomShape 2"/>
            <p:cNvSpPr/>
            <p:nvPr/>
          </p:nvSpPr>
          <p:spPr>
            <a:xfrm>
              <a:off x="0" y="2575080"/>
              <a:ext cx="100440" cy="625680"/>
            </a:xfrm>
            <a:custGeom>
              <a:avLst/>
              <a:gdLst/>
              <a:ah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9" name="CustomShape 3"/>
            <p:cNvSpPr/>
            <p:nvPr/>
          </p:nvSpPr>
          <p:spPr>
            <a:xfrm>
              <a:off x="128520" y="3156480"/>
              <a:ext cx="646200" cy="2322000"/>
            </a:xfrm>
            <a:custGeom>
              <a:avLst/>
              <a:gdLst/>
              <a:ah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0" name="CustomShape 4"/>
            <p:cNvSpPr/>
            <p:nvPr/>
          </p:nvSpPr>
          <p:spPr>
            <a:xfrm>
              <a:off x="807120" y="5447160"/>
              <a:ext cx="609120" cy="1419840"/>
            </a:xfrm>
            <a:custGeom>
              <a:avLst/>
              <a:gdLst/>
              <a:ah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1" name="CustomShape 5"/>
            <p:cNvSpPr/>
            <p:nvPr/>
          </p:nvSpPr>
          <p:spPr>
            <a:xfrm>
              <a:off x="959760" y="6503760"/>
              <a:ext cx="171000" cy="363240"/>
            </a:xfrm>
            <a:custGeom>
              <a:avLst/>
              <a:gdLst/>
              <a:ah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2" name="CustomShape 6"/>
            <p:cNvSpPr/>
            <p:nvPr/>
          </p:nvSpPr>
          <p:spPr>
            <a:xfrm>
              <a:off x="100800" y="3201120"/>
              <a:ext cx="821520" cy="3328200"/>
            </a:xfrm>
            <a:custGeom>
              <a:avLst/>
              <a:gdLst/>
              <a:ah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3" name="CustomShape 7"/>
            <p:cNvSpPr/>
            <p:nvPr/>
          </p:nvSpPr>
          <p:spPr>
            <a:xfrm>
              <a:off x="22320" y="228600"/>
              <a:ext cx="105840" cy="2927520"/>
            </a:xfrm>
            <a:custGeom>
              <a:avLst/>
              <a:gdLst/>
              <a:ah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4" name="CustomShape 8"/>
            <p:cNvSpPr/>
            <p:nvPr/>
          </p:nvSpPr>
          <p:spPr>
            <a:xfrm>
              <a:off x="78120" y="2944080"/>
              <a:ext cx="77760" cy="493560"/>
            </a:xfrm>
            <a:custGeom>
              <a:avLst/>
              <a:gdLst/>
              <a:ah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5" name="CustomShape 9"/>
            <p:cNvSpPr/>
            <p:nvPr/>
          </p:nvSpPr>
          <p:spPr>
            <a:xfrm>
              <a:off x="769680" y="5478840"/>
              <a:ext cx="189720" cy="1024560"/>
            </a:xfrm>
            <a:custGeom>
              <a:avLst/>
              <a:gdLst/>
              <a:ah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6" name="CustomShape 10"/>
            <p:cNvSpPr/>
            <p:nvPr/>
          </p:nvSpPr>
          <p:spPr>
            <a:xfrm>
              <a:off x="775440" y="1398960"/>
              <a:ext cx="2075760" cy="4047840"/>
            </a:xfrm>
            <a:custGeom>
              <a:avLst/>
              <a:gdLst/>
              <a:ah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7" name="CustomShape 11"/>
            <p:cNvSpPr/>
            <p:nvPr/>
          </p:nvSpPr>
          <p:spPr>
            <a:xfrm>
              <a:off x="922680" y="6530040"/>
              <a:ext cx="161640" cy="336960"/>
            </a:xfrm>
            <a:custGeom>
              <a:avLst/>
              <a:gdLst/>
              <a:ah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8" name="CustomShape 12"/>
            <p:cNvSpPr/>
            <p:nvPr/>
          </p:nvSpPr>
          <p:spPr>
            <a:xfrm>
              <a:off x="769680" y="5359320"/>
              <a:ext cx="37080" cy="221400"/>
            </a:xfrm>
            <a:custGeom>
              <a:avLst/>
              <a:gdLst/>
              <a:ah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9" name="CustomShape 13"/>
            <p:cNvSpPr/>
            <p:nvPr/>
          </p:nvSpPr>
          <p:spPr>
            <a:xfrm>
              <a:off x="849960" y="6244560"/>
              <a:ext cx="238320" cy="622080"/>
            </a:xfrm>
            <a:custGeom>
              <a:avLst/>
              <a:gdLst/>
              <a:ah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20" name="Group 14"/>
          <p:cNvGrpSpPr/>
          <p:nvPr/>
        </p:nvGrpSpPr>
        <p:grpSpPr>
          <a:xfrm>
            <a:off x="27360" y="0"/>
            <a:ext cx="2356200" cy="6852960"/>
            <a:chOff x="27360" y="0"/>
            <a:chExt cx="2356200" cy="6852960"/>
          </a:xfrm>
        </p:grpSpPr>
        <p:sp>
          <p:nvSpPr>
            <p:cNvPr id="221" name="CustomShape 15"/>
            <p:cNvSpPr/>
            <p:nvPr/>
          </p:nvSpPr>
          <p:spPr>
            <a:xfrm>
              <a:off x="27360" y="0"/>
              <a:ext cx="493920" cy="4400640"/>
            </a:xfrm>
            <a:custGeom>
              <a:avLst/>
              <a:gdLst/>
              <a:ah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2" name="CustomShape 16"/>
            <p:cNvSpPr/>
            <p:nvPr/>
          </p:nvSpPr>
          <p:spPr>
            <a:xfrm>
              <a:off x="550440" y="4316400"/>
              <a:ext cx="423000" cy="1580400"/>
            </a:xfrm>
            <a:custGeom>
              <a:avLst/>
              <a:gdLst/>
              <a:ah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3" name="CustomShape 17"/>
            <p:cNvSpPr/>
            <p:nvPr/>
          </p:nvSpPr>
          <p:spPr>
            <a:xfrm>
              <a:off x="1006200" y="5862600"/>
              <a:ext cx="430560" cy="990360"/>
            </a:xfrm>
            <a:custGeom>
              <a:avLst/>
              <a:gdLst/>
              <a:ah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4" name="CustomShape 18"/>
            <p:cNvSpPr/>
            <p:nvPr/>
          </p:nvSpPr>
          <p:spPr>
            <a:xfrm>
              <a:off x="521640" y="4364280"/>
              <a:ext cx="551520" cy="2235600"/>
            </a:xfrm>
            <a:custGeom>
              <a:avLst/>
              <a:gdLst/>
              <a:ah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5" name="CustomShape 19"/>
            <p:cNvSpPr/>
            <p:nvPr/>
          </p:nvSpPr>
          <p:spPr>
            <a:xfrm>
              <a:off x="468000" y="1289160"/>
              <a:ext cx="173880" cy="3026880"/>
            </a:xfrm>
            <a:custGeom>
              <a:avLst/>
              <a:gdLst/>
              <a:ah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6" name="CustomShape 20"/>
            <p:cNvSpPr/>
            <p:nvPr/>
          </p:nvSpPr>
          <p:spPr>
            <a:xfrm>
              <a:off x="1111680" y="6571440"/>
              <a:ext cx="133920" cy="281160"/>
            </a:xfrm>
            <a:custGeom>
              <a:avLst/>
              <a:gdLst/>
              <a:ah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7" name="CustomShape 21"/>
            <p:cNvSpPr/>
            <p:nvPr/>
          </p:nvSpPr>
          <p:spPr>
            <a:xfrm>
              <a:off x="502560" y="4107600"/>
              <a:ext cx="82080" cy="511200"/>
            </a:xfrm>
            <a:custGeom>
              <a:avLst/>
              <a:gdLst/>
              <a:ah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8" name="CustomShape 22"/>
            <p:cNvSpPr/>
            <p:nvPr/>
          </p:nvSpPr>
          <p:spPr>
            <a:xfrm>
              <a:off x="973800" y="3145680"/>
              <a:ext cx="1409760" cy="2716560"/>
            </a:xfrm>
            <a:custGeom>
              <a:avLst/>
              <a:gdLst/>
              <a:ah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9" name="CustomShape 23"/>
            <p:cNvSpPr/>
            <p:nvPr/>
          </p:nvSpPr>
          <p:spPr>
            <a:xfrm>
              <a:off x="1073520" y="6600240"/>
              <a:ext cx="120240" cy="252720"/>
            </a:xfrm>
            <a:custGeom>
              <a:avLst/>
              <a:gdLst/>
              <a:ah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0" name="CustomShape 24"/>
            <p:cNvSpPr/>
            <p:nvPr/>
          </p:nvSpPr>
          <p:spPr>
            <a:xfrm>
              <a:off x="973800" y="5897160"/>
              <a:ext cx="137520" cy="673920"/>
            </a:xfrm>
            <a:custGeom>
              <a:avLst/>
              <a:gdLst/>
              <a:ah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1" name="CustomShape 25"/>
            <p:cNvSpPr/>
            <p:nvPr/>
          </p:nvSpPr>
          <p:spPr>
            <a:xfrm>
              <a:off x="973800" y="5772600"/>
              <a:ext cx="37800" cy="227520"/>
            </a:xfrm>
            <a:custGeom>
              <a:avLst/>
              <a:gdLst/>
              <a:ah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2" name="CustomShape 26"/>
            <p:cNvSpPr/>
            <p:nvPr/>
          </p:nvSpPr>
          <p:spPr>
            <a:xfrm>
              <a:off x="1006200" y="6322680"/>
              <a:ext cx="210240" cy="530280"/>
            </a:xfrm>
            <a:custGeom>
              <a:avLst/>
              <a:gdLst/>
              <a:ah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33" name="CustomShape 27"/>
          <p:cNvSpPr/>
          <p:nvPr/>
        </p:nvSpPr>
        <p:spPr>
          <a:xfrm>
            <a:off x="0" y="0"/>
            <a:ext cx="182520" cy="685764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r="5400000" dist="254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34" name="PlaceHolder 28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178dbb"/>
                </a:solidFill>
                <a:latin typeface="Century Gothic"/>
              </a:rPr>
              <a:t>Haga clic para modificar el estilo de título del patrón</a:t>
            </a:r>
            <a:endParaRPr b="0" lang="en-US" sz="36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35" name="PlaceHolder 29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Haga clic para modificar los estilos de texto del patrón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Segundo nivel</a:t>
            </a:r>
            <a:endParaRPr b="0" lang="en-US" sz="1600" spc="-1" strike="noStrike">
              <a:solidFill>
                <a:srgbClr val="404040"/>
              </a:solidFill>
              <a:latin typeface="Century Gothic"/>
            </a:endParaRPr>
          </a:p>
          <a:p>
            <a:pPr lvl="2" marL="1143000" indent="-22824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b="0" lang="en-US" sz="1400" spc="-1" strike="noStrike">
                <a:solidFill>
                  <a:srgbClr val="404040"/>
                </a:solidFill>
                <a:latin typeface="Century Gothic"/>
              </a:rPr>
              <a:t>Tercer nivel</a:t>
            </a:r>
            <a:endParaRPr b="0" lang="en-US" sz="1400" spc="-1" strike="noStrike">
              <a:solidFill>
                <a:srgbClr val="404040"/>
              </a:solidFill>
              <a:latin typeface="Century Gothic"/>
            </a:endParaRPr>
          </a:p>
          <a:p>
            <a:pPr lvl="3" marL="1600200" indent="-22824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b="0" lang="en-US" sz="1200" spc="-1" strike="noStrike">
                <a:solidFill>
                  <a:srgbClr val="404040"/>
                </a:solidFill>
                <a:latin typeface="Century Gothic"/>
              </a:rPr>
              <a:t>Cuarto nivel</a:t>
            </a:r>
            <a:endParaRPr b="0" lang="en-US" sz="1200" spc="-1" strike="noStrike">
              <a:solidFill>
                <a:srgbClr val="404040"/>
              </a:solidFill>
              <a:latin typeface="Century Gothic"/>
            </a:endParaRPr>
          </a:p>
          <a:p>
            <a:pPr lvl="4" marL="2057400" indent="-22824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b="0" lang="en-US" sz="1200" spc="-1" strike="noStrike">
                <a:solidFill>
                  <a:srgbClr val="404040"/>
                </a:solidFill>
                <a:latin typeface="Century Gothic"/>
              </a:rPr>
              <a:t>Quinto nivel</a:t>
            </a:r>
            <a:endParaRPr b="0" lang="en-US" sz="12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236" name="PlaceHolder 30"/>
          <p:cNvSpPr>
            <a:spLocks noGrp="1"/>
          </p:cNvSpPr>
          <p:nvPr>
            <p:ph type="dt"/>
          </p:nvPr>
        </p:nvSpPr>
        <p:spPr>
          <a:xfrm>
            <a:off x="10361520" y="6130440"/>
            <a:ext cx="1145880" cy="3700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69D99961-82B6-4680-BC0E-EA8C82175258}" type="datetime">
              <a:rPr b="0" lang="es-MX" sz="900" spc="-1" strike="noStrike">
                <a:solidFill>
                  <a:srgbClr val="8b8b8b"/>
                </a:solidFill>
                <a:latin typeface="Century Gothic"/>
              </a:rPr>
              <a:t>24/07/19</a:t>
            </a:fld>
            <a:endParaRPr b="0" lang="es-MX" sz="900" spc="-1" strike="noStrike">
              <a:latin typeface="Times New Roman"/>
            </a:endParaRPr>
          </a:p>
        </p:txBody>
      </p:sp>
      <p:sp>
        <p:nvSpPr>
          <p:cNvPr id="237" name="PlaceHolder 31"/>
          <p:cNvSpPr>
            <a:spLocks noGrp="1"/>
          </p:cNvSpPr>
          <p:nvPr>
            <p:ph type="ftr"/>
          </p:nvPr>
        </p:nvSpPr>
        <p:spPr>
          <a:xfrm>
            <a:off x="2589120" y="6135840"/>
            <a:ext cx="7619760" cy="364680"/>
          </a:xfrm>
          <a:prstGeom prst="rect">
            <a:avLst/>
          </a:prstGeom>
        </p:spPr>
        <p:txBody>
          <a:bodyPr anchor="ctr"/>
          <a:p>
            <a:endParaRPr b="0" lang="es-MX" sz="2400" spc="-1" strike="noStrike">
              <a:latin typeface="Times New Roman"/>
            </a:endParaRPr>
          </a:p>
        </p:txBody>
      </p:sp>
      <p:sp>
        <p:nvSpPr>
          <p:cNvPr id="238" name="CustomShape 32"/>
          <p:cNvSpPr/>
          <p:nvPr/>
        </p:nvSpPr>
        <p:spPr>
          <a:xfrm flipV="1">
            <a:off x="-4320" y="714240"/>
            <a:ext cx="1588320" cy="506880"/>
          </a:xfrm>
          <a:custGeom>
            <a:avLst/>
            <a:gd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PlaceHolder 33"/>
          <p:cNvSpPr>
            <a:spLocks noGrp="1"/>
          </p:cNvSpPr>
          <p:nvPr>
            <p:ph type="sldNum"/>
          </p:nvPr>
        </p:nvSpPr>
        <p:spPr>
          <a:xfrm>
            <a:off x="531720" y="787680"/>
            <a:ext cx="77940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EA66C966-3191-4EB3-AD92-8F814395217F}" type="slidenum">
              <a:rPr b="0" lang="es-MX" sz="2000" spc="-1" strike="noStrike">
                <a:solidFill>
                  <a:srgbClr val="feffff"/>
                </a:solidFill>
                <a:latin typeface="Century Gothic"/>
              </a:rPr>
              <a:t>&lt;número&gt;</a:t>
            </a:fld>
            <a:endParaRPr b="0" lang="es-MX" sz="2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jpeg"/><Relationship Id="rId3" Type="http://schemas.openxmlformats.org/officeDocument/2006/relationships/image" Target="../media/image5.jpeg"/><Relationship Id="rId4" Type="http://schemas.openxmlformats.org/officeDocument/2006/relationships/image" Target="../media/image6.jpeg"/><Relationship Id="rId5" Type="http://schemas.openxmlformats.org/officeDocument/2006/relationships/slideLayout" Target="../slideLayouts/slideLayout1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26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9.jpeg"/><Relationship Id="rId3" Type="http://schemas.openxmlformats.org/officeDocument/2006/relationships/image" Target="../media/image10.jpeg"/><Relationship Id="rId4" Type="http://schemas.openxmlformats.org/officeDocument/2006/relationships/image" Target="../media/image11.jpeg"/><Relationship Id="rId5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image" Target="../media/image13.jpeg"/><Relationship Id="rId3" Type="http://schemas.openxmlformats.org/officeDocument/2006/relationships/image" Target="../media/image14.jpeg"/><Relationship Id="rId4" Type="http://schemas.openxmlformats.org/officeDocument/2006/relationships/image" Target="../media/image15.jpeg"/><Relationship Id="rId5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CustomShape 1"/>
          <p:cNvSpPr/>
          <p:nvPr/>
        </p:nvSpPr>
        <p:spPr>
          <a:xfrm>
            <a:off x="2416320" y="821160"/>
            <a:ext cx="834840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s-MX" sz="3600" spc="-1" strike="noStrike">
                <a:solidFill>
                  <a:srgbClr val="498392"/>
                </a:solidFill>
                <a:latin typeface="Arial Rounded MT Bold"/>
              </a:rPr>
              <a:t>SALUD FINANCIERA</a:t>
            </a:r>
            <a:endParaRPr b="0" lang="es-MX" sz="3600" spc="-1" strike="noStrike">
              <a:latin typeface="Arial"/>
            </a:endParaRPr>
          </a:p>
        </p:txBody>
      </p:sp>
      <p:sp>
        <p:nvSpPr>
          <p:cNvPr id="277" name="CustomShape 2"/>
          <p:cNvSpPr/>
          <p:nvPr/>
        </p:nvSpPr>
        <p:spPr>
          <a:xfrm>
            <a:off x="2416320" y="1467720"/>
            <a:ext cx="8686800" cy="265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br/>
            <a:r>
              <a:rPr b="0" lang="es-MX" sz="2400" spc="-1" strike="noStrike">
                <a:solidFill>
                  <a:srgbClr val="000000"/>
                </a:solidFill>
                <a:latin typeface="Century Gothic"/>
              </a:rPr>
              <a:t>Tener una buena salud financiera significa contar con el dinero suficiente para cubrir gastos y tener ahorros que ayuden a afrontar imprevistos en el futuro.</a:t>
            </a:r>
            <a:endParaRPr b="0" lang="es-MX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MX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MX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MX" sz="2400" spc="-1" strike="noStrike">
              <a:latin typeface="Arial"/>
            </a:endParaRPr>
          </a:p>
        </p:txBody>
      </p:sp>
      <p:pic>
        <p:nvPicPr>
          <p:cNvPr id="278" name="Picture 2" descr=""/>
          <p:cNvPicPr/>
          <p:nvPr/>
        </p:nvPicPr>
        <p:blipFill>
          <a:blip r:embed="rId1"/>
          <a:srcRect l="0" t="0" r="0" b="16772"/>
          <a:stretch/>
        </p:blipFill>
        <p:spPr>
          <a:xfrm>
            <a:off x="2449080" y="3530880"/>
            <a:ext cx="9742680" cy="3326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CustomShape 1"/>
          <p:cNvSpPr/>
          <p:nvPr/>
        </p:nvSpPr>
        <p:spPr>
          <a:xfrm>
            <a:off x="2354400" y="827280"/>
            <a:ext cx="8786880" cy="499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s-MX" sz="3200" spc="-1" strike="noStrike">
                <a:solidFill>
                  <a:srgbClr val="132c48"/>
                </a:solidFill>
                <a:latin typeface="Arial Rounded MT Bold"/>
              </a:rPr>
              <a:t>INDICADORES </a:t>
            </a:r>
            <a:endParaRPr b="0" lang="es-MX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MX" sz="3200" spc="-1" strike="noStrike">
              <a:latin typeface="Arial"/>
            </a:endParaRPr>
          </a:p>
          <a:p>
            <a:pPr marL="343080" indent="-342720">
              <a:lnSpc>
                <a:spcPct val="150000"/>
              </a:lnSpc>
              <a:buClr>
                <a:srgbClr val="404040"/>
              </a:buClr>
              <a:buFont typeface="StarSymbol"/>
              <a:buAutoNum type="arabicPeriod"/>
            </a:pPr>
            <a:r>
              <a:rPr b="1" lang="es-MX" sz="2000" spc="-1" strike="noStrike">
                <a:solidFill>
                  <a:srgbClr val="404040"/>
                </a:solidFill>
                <a:latin typeface="Century Gothic"/>
              </a:rPr>
              <a:t>Gastar menos de lo que se gana.</a:t>
            </a:r>
            <a:endParaRPr b="0" lang="es-MX" sz="2000" spc="-1" strike="noStrike">
              <a:latin typeface="Arial"/>
            </a:endParaRPr>
          </a:p>
          <a:p>
            <a:pPr marL="343080" indent="-342720">
              <a:lnSpc>
                <a:spcPct val="150000"/>
              </a:lnSpc>
              <a:buClr>
                <a:srgbClr val="404040"/>
              </a:buClr>
              <a:buFont typeface="StarSymbol"/>
              <a:buAutoNum type="arabicPeriod"/>
            </a:pPr>
            <a:r>
              <a:rPr b="1" lang="es-MX" sz="2000" spc="-1" strike="noStrike">
                <a:solidFill>
                  <a:srgbClr val="404040"/>
                </a:solidFill>
                <a:latin typeface="Century Gothic"/>
              </a:rPr>
              <a:t>Pagar facturas a tiempo y en su totalidad.</a:t>
            </a:r>
            <a:endParaRPr b="0" lang="es-MX" sz="2000" spc="-1" strike="noStrike">
              <a:latin typeface="Arial"/>
            </a:endParaRPr>
          </a:p>
          <a:p>
            <a:pPr marL="343080" indent="-342720">
              <a:lnSpc>
                <a:spcPct val="150000"/>
              </a:lnSpc>
              <a:buClr>
                <a:srgbClr val="404040"/>
              </a:buClr>
              <a:buFont typeface="StarSymbol"/>
              <a:buAutoNum type="arabicPeriod"/>
            </a:pPr>
            <a:r>
              <a:rPr b="1" lang="es-MX" sz="2000" spc="-1" strike="noStrike">
                <a:solidFill>
                  <a:srgbClr val="404040"/>
                </a:solidFill>
                <a:latin typeface="Century Gothic"/>
              </a:rPr>
              <a:t>Tener suficientes ahorros en productos financieros líquidos.</a:t>
            </a:r>
            <a:endParaRPr b="0" lang="es-MX" sz="2000" spc="-1" strike="noStrike">
              <a:latin typeface="Arial"/>
            </a:endParaRPr>
          </a:p>
          <a:p>
            <a:pPr marL="343080" indent="-342720">
              <a:lnSpc>
                <a:spcPct val="150000"/>
              </a:lnSpc>
              <a:buClr>
                <a:srgbClr val="404040"/>
              </a:buClr>
              <a:buFont typeface="StarSymbol"/>
              <a:buAutoNum type="arabicPeriod"/>
            </a:pPr>
            <a:r>
              <a:rPr b="1" lang="es-MX" sz="2000" spc="-1" strike="noStrike">
                <a:solidFill>
                  <a:srgbClr val="404040"/>
                </a:solidFill>
                <a:latin typeface="Century Gothic"/>
              </a:rPr>
              <a:t>Poseer suficientes ahorros o activos a largo plazo.</a:t>
            </a:r>
            <a:endParaRPr b="0" lang="es-MX" sz="2000" spc="-1" strike="noStrike">
              <a:latin typeface="Arial"/>
            </a:endParaRPr>
          </a:p>
          <a:p>
            <a:pPr marL="343080" indent="-342720">
              <a:lnSpc>
                <a:spcPct val="150000"/>
              </a:lnSpc>
              <a:buClr>
                <a:srgbClr val="404040"/>
              </a:buClr>
              <a:buFont typeface="StarSymbol"/>
              <a:buAutoNum type="arabicPeriod"/>
            </a:pPr>
            <a:r>
              <a:rPr b="1" lang="es-MX" sz="2000" spc="-1" strike="noStrike">
                <a:solidFill>
                  <a:srgbClr val="404040"/>
                </a:solidFill>
                <a:latin typeface="Century Gothic"/>
              </a:rPr>
              <a:t>Tener un nivel de deuda sostenible.</a:t>
            </a:r>
            <a:endParaRPr b="0" lang="es-MX" sz="2000" spc="-1" strike="noStrike">
              <a:latin typeface="Arial"/>
            </a:endParaRPr>
          </a:p>
          <a:p>
            <a:pPr marL="343080" indent="-342720">
              <a:lnSpc>
                <a:spcPct val="150000"/>
              </a:lnSpc>
              <a:buClr>
                <a:srgbClr val="404040"/>
              </a:buClr>
              <a:buFont typeface="StarSymbol"/>
              <a:buAutoNum type="arabicPeriod"/>
            </a:pPr>
            <a:r>
              <a:rPr b="1" lang="es-MX" sz="2000" spc="-1" strike="noStrike">
                <a:solidFill>
                  <a:srgbClr val="404040"/>
                </a:solidFill>
                <a:latin typeface="Century Gothic"/>
              </a:rPr>
              <a:t>Manejar un historial crediticio saludable.</a:t>
            </a:r>
            <a:endParaRPr b="0" lang="es-MX" sz="2000" spc="-1" strike="noStrike">
              <a:latin typeface="Arial"/>
            </a:endParaRPr>
          </a:p>
          <a:p>
            <a:pPr marL="343080" indent="-342720">
              <a:lnSpc>
                <a:spcPct val="150000"/>
              </a:lnSpc>
              <a:buClr>
                <a:srgbClr val="404040"/>
              </a:buClr>
              <a:buFont typeface="StarSymbol"/>
              <a:buAutoNum type="arabicPeriod"/>
            </a:pPr>
            <a:r>
              <a:rPr b="1" lang="es-MX" sz="2000" spc="-1" strike="noStrike">
                <a:solidFill>
                  <a:srgbClr val="404040"/>
                </a:solidFill>
                <a:latin typeface="Century Gothic"/>
              </a:rPr>
              <a:t>Tener seguros apropiados.</a:t>
            </a:r>
            <a:endParaRPr b="0" lang="es-MX" sz="2000" spc="-1" strike="noStrike">
              <a:latin typeface="Arial"/>
            </a:endParaRPr>
          </a:p>
          <a:p>
            <a:pPr marL="343080" indent="-342720">
              <a:lnSpc>
                <a:spcPct val="150000"/>
              </a:lnSpc>
              <a:buClr>
                <a:srgbClr val="404040"/>
              </a:buClr>
              <a:buFont typeface="StarSymbol"/>
              <a:buAutoNum type="arabicPeriod"/>
            </a:pPr>
            <a:r>
              <a:rPr b="1" lang="es-MX" sz="2000" spc="-1" strike="noStrike">
                <a:solidFill>
                  <a:srgbClr val="404040"/>
                </a:solidFill>
                <a:latin typeface="Century Gothic"/>
              </a:rPr>
              <a:t>Plan de gastos para el futuro.</a:t>
            </a:r>
            <a:endParaRPr b="0" lang="es-MX" sz="2000" spc="-1" strike="noStrike">
              <a:latin typeface="Arial"/>
            </a:endParaRPr>
          </a:p>
        </p:txBody>
      </p:sp>
      <p:pic>
        <p:nvPicPr>
          <p:cNvPr id="280" name="Picture 6" descr=""/>
          <p:cNvPicPr/>
          <p:nvPr/>
        </p:nvPicPr>
        <p:blipFill>
          <a:blip r:embed="rId1"/>
          <a:srcRect l="0" t="17022" r="0" b="16955"/>
          <a:stretch/>
        </p:blipFill>
        <p:spPr>
          <a:xfrm>
            <a:off x="7844040" y="4001400"/>
            <a:ext cx="4099320" cy="2706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TextShape 1"/>
          <p:cNvSpPr txBox="1"/>
          <p:nvPr/>
        </p:nvSpPr>
        <p:spPr>
          <a:xfrm>
            <a:off x="1336320" y="126000"/>
            <a:ext cx="10606680" cy="4332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50000"/>
              </a:lnSpc>
            </a:pPr>
            <a:r>
              <a:rPr b="0" lang="en-US" sz="3200" spc="-1" strike="noStrike">
                <a:solidFill>
                  <a:srgbClr val="498392"/>
                </a:solidFill>
                <a:latin typeface="Arial Rounded MT Bold"/>
              </a:rPr>
              <a:t>CIFRAS EN MÉXICO</a:t>
            </a:r>
            <a:br/>
            <a:br/>
            <a:r>
              <a:rPr b="0" lang="en-US" sz="2000" spc="-1" strike="noStrike">
                <a:solidFill>
                  <a:srgbClr val="808080"/>
                </a:solidFill>
                <a:latin typeface="Century Gothic"/>
              </a:rPr>
              <a:t>De acuerdo con la Encuesta Nacional de Ingresos y Gastos de los Hogares:</a:t>
            </a:r>
            <a:br/>
            <a:r>
              <a:rPr b="0" lang="en-US" sz="2000" spc="-1" strike="noStrike">
                <a:solidFill>
                  <a:srgbClr val="808080"/>
                </a:solidFill>
                <a:latin typeface="Century Gothic"/>
              </a:rPr>
              <a:t> </a:t>
            </a:r>
            <a:r>
              <a:rPr b="0" lang="en-US" sz="2000" spc="-1" strike="noStrike">
                <a:solidFill>
                  <a:srgbClr val="699ebd"/>
                </a:solidFill>
                <a:latin typeface="Century Gothic"/>
              </a:rPr>
              <a:t> </a:t>
            </a:r>
            <a:r>
              <a:rPr b="1" lang="en-US" sz="2000" spc="-1" strike="noStrike">
                <a:solidFill>
                  <a:srgbClr val="699ebd"/>
                </a:solidFill>
                <a:latin typeface="Century Gothic"/>
              </a:rPr>
              <a:t>70% de los mexicanos</a:t>
            </a:r>
            <a:r>
              <a:rPr b="0" lang="en-US" sz="2000" spc="-1" strike="noStrike">
                <a:solidFill>
                  <a:srgbClr val="808080"/>
                </a:solidFill>
                <a:latin typeface="Century Gothic"/>
              </a:rPr>
              <a:t> encuestados </a:t>
            </a:r>
            <a:r>
              <a:rPr b="1" lang="en-US" sz="2000" spc="-1" strike="noStrike">
                <a:solidFill>
                  <a:srgbClr val="699ebd"/>
                </a:solidFill>
                <a:latin typeface="Century Gothic"/>
              </a:rPr>
              <a:t>no ahorra</a:t>
            </a:r>
            <a:br/>
            <a:r>
              <a:rPr b="1" lang="en-US" sz="2000" spc="-1" strike="noStrike">
                <a:solidFill>
                  <a:srgbClr val="808080"/>
                </a:solidFill>
                <a:latin typeface="Century Gothic"/>
              </a:rPr>
              <a:t> </a:t>
            </a:r>
            <a:r>
              <a:rPr b="1" lang="en-US" sz="2000" spc="-1" strike="noStrike">
                <a:solidFill>
                  <a:srgbClr val="699ebd"/>
                </a:solidFill>
                <a:latin typeface="Century Gothic"/>
              </a:rPr>
              <a:t>31% ahorra </a:t>
            </a:r>
            <a:r>
              <a:rPr b="0" lang="en-US" sz="2000" spc="-1" strike="noStrike">
                <a:solidFill>
                  <a:srgbClr val="808080"/>
                </a:solidFill>
                <a:latin typeface="Century Gothic"/>
              </a:rPr>
              <a:t>para </a:t>
            </a:r>
            <a:r>
              <a:rPr b="1" lang="en-US" sz="2000" spc="-1" strike="noStrike">
                <a:solidFill>
                  <a:srgbClr val="699ebd"/>
                </a:solidFill>
                <a:latin typeface="Century Gothic"/>
              </a:rPr>
              <a:t>emergencias </a:t>
            </a:r>
            <a:r>
              <a:rPr b="0" lang="en-US" sz="2000" spc="-1" strike="noStrike">
                <a:solidFill>
                  <a:srgbClr val="808080"/>
                </a:solidFill>
                <a:latin typeface="Century Gothic"/>
              </a:rPr>
              <a:t>y gastos personales </a:t>
            </a:r>
            <a:br/>
            <a:r>
              <a:rPr b="1" lang="en-US" sz="2000" spc="-1" strike="noStrike">
                <a:solidFill>
                  <a:srgbClr val="699ebd"/>
                </a:solidFill>
                <a:latin typeface="Century Gothic"/>
              </a:rPr>
              <a:t>20% </a:t>
            </a:r>
            <a:r>
              <a:rPr b="0" lang="en-US" sz="2000" spc="-1" strike="noStrike">
                <a:solidFill>
                  <a:srgbClr val="808080"/>
                </a:solidFill>
                <a:latin typeface="Century Gothic"/>
              </a:rPr>
              <a:t>ahorra para </a:t>
            </a:r>
            <a:r>
              <a:rPr b="1" lang="en-US" sz="2000" spc="-1" strike="noStrike">
                <a:solidFill>
                  <a:srgbClr val="699ebd"/>
                </a:solidFill>
                <a:latin typeface="Century Gothic"/>
              </a:rPr>
              <a:t>compras y vacaciones </a:t>
            </a:r>
            <a:br/>
            <a:r>
              <a:rPr b="0" lang="en-US" sz="2000" spc="-1" strike="noStrike">
                <a:solidFill>
                  <a:srgbClr val="808080"/>
                </a:solidFill>
                <a:latin typeface="Century Gothic"/>
              </a:rPr>
              <a:t> </a:t>
            </a:r>
            <a:r>
              <a:rPr b="1" lang="en-US" sz="2000" spc="-1" strike="noStrike">
                <a:solidFill>
                  <a:srgbClr val="699ebd"/>
                </a:solidFill>
                <a:latin typeface="Century Gothic"/>
              </a:rPr>
              <a:t>15% </a:t>
            </a:r>
            <a:r>
              <a:rPr b="0" lang="en-US" sz="2000" spc="-1" strike="noStrike">
                <a:solidFill>
                  <a:srgbClr val="808080"/>
                </a:solidFill>
                <a:latin typeface="Century Gothic"/>
              </a:rPr>
              <a:t>del sueldo mensual se va en </a:t>
            </a:r>
            <a:r>
              <a:rPr b="1" lang="en-US" sz="2000" spc="-1" strike="noStrike">
                <a:solidFill>
                  <a:srgbClr val="699ebd"/>
                </a:solidFill>
                <a:latin typeface="Century Gothic"/>
              </a:rPr>
              <a:t>gastos hormiga</a:t>
            </a:r>
            <a:br/>
            <a:r>
              <a:rPr b="0" lang="en-US" sz="2000" spc="-1" strike="noStrike">
                <a:solidFill>
                  <a:srgbClr val="808080"/>
                </a:solidFill>
                <a:latin typeface="Century Gothic"/>
              </a:rPr>
              <a:t> </a:t>
            </a:r>
            <a:r>
              <a:rPr b="1" lang="en-US" sz="2000" spc="-1" strike="noStrike">
                <a:solidFill>
                  <a:srgbClr val="699ebd"/>
                </a:solidFill>
                <a:latin typeface="Century Gothic"/>
              </a:rPr>
              <a:t>3%</a:t>
            </a:r>
            <a:r>
              <a:rPr b="0" lang="en-US" sz="2000" spc="-1" strike="noStrike">
                <a:solidFill>
                  <a:srgbClr val="808080"/>
                </a:solidFill>
                <a:latin typeface="Century Gothic"/>
              </a:rPr>
              <a:t> de su salario mensual es destinado al </a:t>
            </a:r>
            <a:r>
              <a:rPr b="0" lang="en-US" sz="2000" spc="-1" strike="noStrike">
                <a:solidFill>
                  <a:srgbClr val="699ebd"/>
                </a:solidFill>
                <a:latin typeface="Century Gothic"/>
              </a:rPr>
              <a:t>ahorro.</a:t>
            </a:r>
            <a:br/>
            <a:br/>
            <a:br/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</p:txBody>
      </p:sp>
      <p:pic>
        <p:nvPicPr>
          <p:cNvPr id="282" name="Picture 2" descr=""/>
          <p:cNvPicPr/>
          <p:nvPr/>
        </p:nvPicPr>
        <p:blipFill>
          <a:blip r:embed="rId1"/>
          <a:stretch/>
        </p:blipFill>
        <p:spPr>
          <a:xfrm>
            <a:off x="9477000" y="5066640"/>
            <a:ext cx="2714760" cy="1821240"/>
          </a:xfrm>
          <a:prstGeom prst="rect">
            <a:avLst/>
          </a:prstGeom>
          <a:ln>
            <a:noFill/>
          </a:ln>
        </p:spPr>
      </p:pic>
      <p:pic>
        <p:nvPicPr>
          <p:cNvPr id="283" name="Picture 2" descr=""/>
          <p:cNvPicPr/>
          <p:nvPr/>
        </p:nvPicPr>
        <p:blipFill>
          <a:blip r:embed="rId2"/>
          <a:stretch/>
        </p:blipFill>
        <p:spPr>
          <a:xfrm>
            <a:off x="6761880" y="5066640"/>
            <a:ext cx="2714760" cy="1821240"/>
          </a:xfrm>
          <a:prstGeom prst="rect">
            <a:avLst/>
          </a:prstGeom>
          <a:ln>
            <a:noFill/>
          </a:ln>
        </p:spPr>
      </p:pic>
      <p:pic>
        <p:nvPicPr>
          <p:cNvPr id="284" name="Picture 2" descr=""/>
          <p:cNvPicPr/>
          <p:nvPr/>
        </p:nvPicPr>
        <p:blipFill>
          <a:blip r:embed="rId3"/>
          <a:stretch/>
        </p:blipFill>
        <p:spPr>
          <a:xfrm>
            <a:off x="3924720" y="5066640"/>
            <a:ext cx="2714760" cy="1821240"/>
          </a:xfrm>
          <a:prstGeom prst="rect">
            <a:avLst/>
          </a:prstGeom>
          <a:ln>
            <a:noFill/>
          </a:ln>
        </p:spPr>
      </p:pic>
      <p:pic>
        <p:nvPicPr>
          <p:cNvPr id="285" name="Picture 2" descr=""/>
          <p:cNvPicPr/>
          <p:nvPr/>
        </p:nvPicPr>
        <p:blipFill>
          <a:blip r:embed="rId4"/>
          <a:stretch/>
        </p:blipFill>
        <p:spPr>
          <a:xfrm>
            <a:off x="1148760" y="5036400"/>
            <a:ext cx="2714760" cy="1821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Picture 2" descr=""/>
          <p:cNvPicPr/>
          <p:nvPr/>
        </p:nvPicPr>
        <p:blipFill>
          <a:blip r:embed="rId1"/>
          <a:srcRect l="0" t="0" r="0" b="30225"/>
          <a:stretch/>
        </p:blipFill>
        <p:spPr>
          <a:xfrm>
            <a:off x="637560" y="1036440"/>
            <a:ext cx="2436480" cy="2392200"/>
          </a:xfrm>
          <a:prstGeom prst="rect">
            <a:avLst/>
          </a:prstGeom>
          <a:ln>
            <a:noFill/>
          </a:ln>
        </p:spPr>
      </p:pic>
      <p:sp>
        <p:nvSpPr>
          <p:cNvPr id="287" name="CustomShape 1"/>
          <p:cNvSpPr/>
          <p:nvPr/>
        </p:nvSpPr>
        <p:spPr>
          <a:xfrm>
            <a:off x="3074400" y="2584440"/>
            <a:ext cx="8931600" cy="386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>
              <a:lnSpc>
                <a:spcPct val="100000"/>
              </a:lnSpc>
              <a:buClr>
                <a:srgbClr val="404040"/>
              </a:buClr>
              <a:buFont typeface="Arial"/>
              <a:buChar char="•"/>
            </a:pPr>
            <a:r>
              <a:rPr b="0" lang="es-MX" sz="1600" spc="-1" strike="noStrike">
                <a:solidFill>
                  <a:srgbClr val="404040"/>
                </a:solidFill>
                <a:latin typeface="Century Gothic"/>
              </a:rPr>
              <a:t>No tiene el hábito del ahorro pero lo intenta.</a:t>
            </a:r>
            <a:endParaRPr b="0" lang="es-MX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404040"/>
              </a:buClr>
              <a:buFont typeface="Arial"/>
              <a:buChar char="•"/>
            </a:pPr>
            <a:r>
              <a:rPr b="0" lang="es-MX" sz="1600" spc="-1" strike="noStrike">
                <a:solidFill>
                  <a:srgbClr val="404040"/>
                </a:solidFill>
                <a:latin typeface="Century Gothic"/>
              </a:rPr>
              <a:t>Tiene metas financieras definidas pero no ha planificado cómo cumplirlas y para cuándo.</a:t>
            </a:r>
            <a:endParaRPr b="0" lang="es-MX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404040"/>
              </a:buClr>
              <a:buFont typeface="Arial"/>
              <a:buChar char="•"/>
            </a:pPr>
            <a:r>
              <a:rPr b="0" lang="es-MX" sz="1600" spc="-1" strike="noStrike">
                <a:solidFill>
                  <a:srgbClr val="404040"/>
                </a:solidFill>
                <a:latin typeface="Century Gothic"/>
              </a:rPr>
              <a:t>Hace presupuestos para el mes pero no los sigue.</a:t>
            </a:r>
            <a:endParaRPr b="0" lang="es-MX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404040"/>
              </a:buClr>
              <a:buFont typeface="Arial"/>
              <a:buChar char="•"/>
            </a:pPr>
            <a:r>
              <a:rPr b="0" lang="es-MX" sz="1600" spc="-1" strike="noStrike">
                <a:solidFill>
                  <a:srgbClr val="404040"/>
                </a:solidFill>
                <a:latin typeface="Century Gothic"/>
              </a:rPr>
              <a:t>No tiene ahorros para emergencias, ni seguro de vida o gastos médicos.</a:t>
            </a:r>
            <a:endParaRPr b="0" lang="es-MX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404040"/>
              </a:buClr>
              <a:buFont typeface="Arial"/>
              <a:buChar char="•"/>
            </a:pPr>
            <a:r>
              <a:rPr b="0" lang="es-MX" sz="1600" spc="-1" strike="noStrike">
                <a:solidFill>
                  <a:srgbClr val="404040"/>
                </a:solidFill>
                <a:latin typeface="Century Gothic"/>
              </a:rPr>
              <a:t>No entiende sobre afores y por lo mismo no ahorra para su retiro.</a:t>
            </a:r>
            <a:endParaRPr b="0" lang="es-MX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404040"/>
              </a:buClr>
              <a:buFont typeface="Arial"/>
              <a:buChar char="•"/>
            </a:pPr>
            <a:r>
              <a:rPr b="0" lang="es-MX" sz="1600" spc="-1" strike="noStrike">
                <a:solidFill>
                  <a:srgbClr val="404040"/>
                </a:solidFill>
                <a:latin typeface="Century Gothic"/>
              </a:rPr>
              <a:t>No ha utilizado ninguna aplicación o página web para administrar su presupuesto.</a:t>
            </a:r>
            <a:endParaRPr b="0" lang="es-MX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404040"/>
              </a:buClr>
              <a:buFont typeface="Arial"/>
              <a:buChar char="•"/>
            </a:pPr>
            <a:r>
              <a:rPr b="0" lang="es-MX" sz="1600" spc="-1" strike="noStrike">
                <a:solidFill>
                  <a:srgbClr val="404040"/>
                </a:solidFill>
                <a:latin typeface="Century Gothic"/>
              </a:rPr>
              <a:t>Le interesa conocer herramientas sobre educación financiera pero reconoce que le falta información sobre el tema.</a:t>
            </a:r>
            <a:endParaRPr b="0" lang="es-MX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404040"/>
              </a:buClr>
              <a:buFont typeface="Arial"/>
              <a:buChar char="•"/>
            </a:pPr>
            <a:r>
              <a:rPr b="0" lang="es-MX" sz="1600" spc="-1" strike="noStrike">
                <a:solidFill>
                  <a:srgbClr val="404040"/>
                </a:solidFill>
                <a:latin typeface="Century Gothic"/>
              </a:rPr>
              <a:t>Fátima considera que una buena app o web de finanzas debería :</a:t>
            </a:r>
            <a:br/>
            <a:r>
              <a:rPr b="0" lang="es-MX" sz="1600" spc="-1" strike="noStrike">
                <a:solidFill>
                  <a:srgbClr val="404040"/>
                </a:solidFill>
                <a:latin typeface="Century Gothic"/>
              </a:rPr>
              <a:t> </a:t>
            </a:r>
            <a:endParaRPr b="0" lang="es-MX" sz="16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404040"/>
              </a:buClr>
              <a:buFont typeface="Wingdings" charset="2"/>
              <a:buChar char=""/>
            </a:pPr>
            <a:r>
              <a:rPr b="0" lang="es-MX" sz="1400" spc="-1" strike="noStrike">
                <a:solidFill>
                  <a:srgbClr val="404040"/>
                </a:solidFill>
                <a:latin typeface="Century Gothic"/>
              </a:rPr>
              <a:t>Ser fácil de usar.</a:t>
            </a:r>
            <a:endParaRPr b="0" lang="es-MX" sz="14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404040"/>
              </a:buClr>
              <a:buFont typeface="Wingdings" charset="2"/>
              <a:buChar char=""/>
            </a:pPr>
            <a:r>
              <a:rPr b="0" lang="es-MX" sz="1400" spc="-1" strike="noStrike">
                <a:solidFill>
                  <a:srgbClr val="404040"/>
                </a:solidFill>
                <a:latin typeface="Century Gothic"/>
              </a:rPr>
              <a:t>Incluir información de lo qué es  una buena salud financiera.</a:t>
            </a:r>
            <a:endParaRPr b="0" lang="es-MX" sz="14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404040"/>
              </a:buClr>
              <a:buFont typeface="Wingdings" charset="2"/>
              <a:buChar char=""/>
            </a:pPr>
            <a:r>
              <a:rPr b="0" lang="es-MX" sz="1400" spc="-1" strike="noStrike">
                <a:solidFill>
                  <a:srgbClr val="404040"/>
                </a:solidFill>
                <a:latin typeface="Century Gothic"/>
              </a:rPr>
              <a:t>Notificarle fechas de pago.</a:t>
            </a:r>
            <a:endParaRPr b="0" lang="es-MX" sz="14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404040"/>
              </a:buClr>
              <a:buFont typeface="Wingdings" charset="2"/>
              <a:buChar char=""/>
            </a:pPr>
            <a:r>
              <a:rPr b="0" lang="es-MX" sz="1400" spc="-1" strike="noStrike">
                <a:solidFill>
                  <a:srgbClr val="404040"/>
                </a:solidFill>
                <a:latin typeface="Century Gothic"/>
              </a:rPr>
              <a:t>Conectarse con su banca y ofrecerle seguridad.</a:t>
            </a:r>
            <a:br/>
            <a:r>
              <a:rPr b="0" lang="es-MX" sz="1600" spc="-1" strike="noStrike">
                <a:solidFill>
                  <a:srgbClr val="404040"/>
                </a:solidFill>
                <a:latin typeface="Century Gothic"/>
              </a:rPr>
              <a:t> </a:t>
            </a:r>
            <a:endParaRPr b="0" lang="es-MX" sz="1600" spc="-1" strike="noStrike">
              <a:latin typeface="Arial"/>
            </a:endParaRPr>
          </a:p>
        </p:txBody>
      </p:sp>
      <p:sp>
        <p:nvSpPr>
          <p:cNvPr id="288" name="CustomShape 2"/>
          <p:cNvSpPr/>
          <p:nvPr/>
        </p:nvSpPr>
        <p:spPr>
          <a:xfrm>
            <a:off x="3371040" y="1020240"/>
            <a:ext cx="6095520" cy="127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MX" sz="1800" spc="-1" strike="noStrike">
                <a:solidFill>
                  <a:srgbClr val="0f5e7c"/>
                </a:solidFill>
                <a:latin typeface="Century Gothic"/>
              </a:rPr>
              <a:t>FÁTIMA</a:t>
            </a:r>
            <a:br/>
            <a:br/>
            <a:r>
              <a:rPr b="1" lang="es-MX" sz="1400" spc="-1" strike="noStrike">
                <a:solidFill>
                  <a:srgbClr val="0f5e7c"/>
                </a:solidFill>
                <a:latin typeface="Century Gothic"/>
              </a:rPr>
              <a:t>Edad: </a:t>
            </a:r>
            <a:r>
              <a:rPr b="0" lang="es-MX" sz="1400" spc="-1" strike="noStrike">
                <a:solidFill>
                  <a:srgbClr val="0f5e7c"/>
                </a:solidFill>
                <a:latin typeface="Century Gothic"/>
              </a:rPr>
              <a:t>28 años.</a:t>
            </a:r>
            <a:br/>
            <a:r>
              <a:rPr b="1" lang="es-MX" sz="1400" spc="-1" strike="noStrike">
                <a:solidFill>
                  <a:srgbClr val="0f5e7c"/>
                </a:solidFill>
                <a:latin typeface="Century Gothic"/>
              </a:rPr>
              <a:t>Ocupación : </a:t>
            </a:r>
            <a:r>
              <a:rPr b="0" lang="es-MX" sz="1400" spc="-1" strike="noStrike">
                <a:solidFill>
                  <a:srgbClr val="0f5e7c"/>
                </a:solidFill>
                <a:latin typeface="Century Gothic"/>
              </a:rPr>
              <a:t>estudiante de Laboratoria.</a:t>
            </a:r>
            <a:br/>
            <a:r>
              <a:rPr b="1" lang="es-MX" sz="1400" spc="-1" strike="noStrike">
                <a:solidFill>
                  <a:srgbClr val="0f5e7c"/>
                </a:solidFill>
                <a:latin typeface="Century Gothic"/>
              </a:rPr>
              <a:t>País : </a:t>
            </a:r>
            <a:r>
              <a:rPr b="0" lang="es-MX" sz="1400" spc="-1" strike="noStrike">
                <a:solidFill>
                  <a:srgbClr val="0f5e7c"/>
                </a:solidFill>
                <a:latin typeface="Century Gothic"/>
              </a:rPr>
              <a:t>México.</a:t>
            </a:r>
            <a:endParaRPr b="0" lang="es-MX" sz="1400" spc="-1" strike="noStrike">
              <a:latin typeface="Arial"/>
            </a:endParaRPr>
          </a:p>
        </p:txBody>
      </p:sp>
      <p:sp>
        <p:nvSpPr>
          <p:cNvPr id="289" name="CustomShape 3"/>
          <p:cNvSpPr/>
          <p:nvPr/>
        </p:nvSpPr>
        <p:spPr>
          <a:xfrm>
            <a:off x="4465080" y="334080"/>
            <a:ext cx="576180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s-MX" sz="2800" spc="-1" strike="noStrike">
                <a:solidFill>
                  <a:srgbClr val="498392"/>
                </a:solidFill>
                <a:latin typeface="Arial Rounded MT Bold"/>
              </a:rPr>
              <a:t>USER PERSON</a:t>
            </a:r>
            <a:endParaRPr b="0" lang="es-MX" sz="2800" spc="-1" strike="noStrike">
              <a:latin typeface="Arial"/>
            </a:endParaRPr>
          </a:p>
        </p:txBody>
      </p:sp>
      <p:sp>
        <p:nvSpPr>
          <p:cNvPr id="290" name="Line 4"/>
          <p:cNvSpPr/>
          <p:nvPr/>
        </p:nvSpPr>
        <p:spPr>
          <a:xfrm>
            <a:off x="3685680" y="2461680"/>
            <a:ext cx="7329240" cy="360"/>
          </a:xfrm>
          <a:prstGeom prst="line">
            <a:avLst/>
          </a:prstGeom>
          <a:ln>
            <a:solidFill>
              <a:srgbClr val="2eabdb"/>
            </a:solidFill>
            <a:rou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TextShape 1"/>
          <p:cNvSpPr txBox="1"/>
          <p:nvPr/>
        </p:nvSpPr>
        <p:spPr>
          <a:xfrm>
            <a:off x="2593080" y="441360"/>
            <a:ext cx="8911440" cy="12805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498392"/>
                </a:solidFill>
                <a:latin typeface="Arial Rounded MT Bold"/>
              </a:rPr>
              <a:t>HISTORIAS DE USUARIO</a:t>
            </a:r>
            <a:endParaRPr b="0" lang="en-US" sz="32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92" name="TextShape 2"/>
          <p:cNvSpPr txBox="1"/>
          <p:nvPr/>
        </p:nvSpPr>
        <p:spPr>
          <a:xfrm>
            <a:off x="2191320" y="1542960"/>
            <a:ext cx="9406440" cy="45565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b="0" lang="en-US" sz="2000" spc="-1" strike="noStrike">
                <a:solidFill>
                  <a:srgbClr val="404040"/>
                </a:solidFill>
                <a:latin typeface="Century Gothic"/>
              </a:rPr>
              <a:t>Fátima como estudiante de Laboratoria quiere hacer un presupuesto para los próximos meses del bootcamp.</a:t>
            </a:r>
            <a:endParaRPr b="0" lang="en-US" sz="20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b="0" lang="en-US" sz="2000" spc="-1" strike="noStrike">
                <a:solidFill>
                  <a:srgbClr val="404040"/>
                </a:solidFill>
                <a:latin typeface="Century Gothic"/>
              </a:rPr>
              <a:t>Además desea adquirir el habito del ahorro para contar con dinero suficiente en lo que encuentra trabajo al terminar el bootcamp</a:t>
            </a:r>
            <a:endParaRPr b="0" lang="en-US" sz="20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b="0" lang="en-US" sz="2000" spc="-1" strike="noStrike">
                <a:solidFill>
                  <a:srgbClr val="404040"/>
                </a:solidFill>
                <a:latin typeface="Century Gothic"/>
              </a:rPr>
              <a:t>Fátima quiere planificar sus ingresos, egresos y ahorros para cumplir sus metas a corto, mediado y largo plazo.</a:t>
            </a:r>
            <a:endParaRPr b="0" lang="en-US" sz="2000" spc="-1" strike="noStrike">
              <a:solidFill>
                <a:srgbClr val="404040"/>
              </a:solidFill>
              <a:latin typeface="Century Gothic"/>
            </a:endParaRPr>
          </a:p>
        </p:txBody>
      </p:sp>
      <p:pic>
        <p:nvPicPr>
          <p:cNvPr id="293" name="Imagen 4" descr=""/>
          <p:cNvPicPr/>
          <p:nvPr/>
        </p:nvPicPr>
        <p:blipFill>
          <a:blip r:embed="rId1"/>
          <a:stretch/>
        </p:blipFill>
        <p:spPr>
          <a:xfrm>
            <a:off x="9320400" y="5290200"/>
            <a:ext cx="2277720" cy="1517040"/>
          </a:xfrm>
          <a:prstGeom prst="rect">
            <a:avLst/>
          </a:prstGeom>
          <a:ln>
            <a:noFill/>
          </a:ln>
        </p:spPr>
      </p:pic>
      <p:pic>
        <p:nvPicPr>
          <p:cNvPr id="294" name="Imagen 6" descr=""/>
          <p:cNvPicPr/>
          <p:nvPr/>
        </p:nvPicPr>
        <p:blipFill>
          <a:blip r:embed="rId2"/>
          <a:stretch/>
        </p:blipFill>
        <p:spPr>
          <a:xfrm>
            <a:off x="6792480" y="5290920"/>
            <a:ext cx="2527560" cy="1516320"/>
          </a:xfrm>
          <a:prstGeom prst="rect">
            <a:avLst/>
          </a:prstGeom>
          <a:ln>
            <a:noFill/>
          </a:ln>
        </p:spPr>
      </p:pic>
      <p:pic>
        <p:nvPicPr>
          <p:cNvPr id="295" name="Imagen 8" descr=""/>
          <p:cNvPicPr/>
          <p:nvPr/>
        </p:nvPicPr>
        <p:blipFill>
          <a:blip r:embed="rId3"/>
          <a:stretch/>
        </p:blipFill>
        <p:spPr>
          <a:xfrm>
            <a:off x="4206240" y="5361120"/>
            <a:ext cx="2527560" cy="1517040"/>
          </a:xfrm>
          <a:prstGeom prst="rect">
            <a:avLst/>
          </a:prstGeom>
          <a:ln>
            <a:noFill/>
          </a:ln>
        </p:spPr>
      </p:pic>
      <p:pic>
        <p:nvPicPr>
          <p:cNvPr id="296" name="Imagen 9" descr=""/>
          <p:cNvPicPr/>
          <p:nvPr/>
        </p:nvPicPr>
        <p:blipFill>
          <a:blip r:embed="rId4"/>
          <a:stretch/>
        </p:blipFill>
        <p:spPr>
          <a:xfrm>
            <a:off x="1678320" y="5341320"/>
            <a:ext cx="2527560" cy="1516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TextShape 1"/>
          <p:cNvSpPr txBox="1"/>
          <p:nvPr/>
        </p:nvSpPr>
        <p:spPr>
          <a:xfrm>
            <a:off x="2593080" y="441360"/>
            <a:ext cx="8911440" cy="12805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498392"/>
                </a:solidFill>
                <a:latin typeface="Arial Rounded MT Bold"/>
              </a:rPr>
              <a:t>HISTORIAS DE USUARIO</a:t>
            </a:r>
            <a:endParaRPr b="0" lang="en-US" sz="32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98" name="TextShape 2"/>
          <p:cNvSpPr txBox="1"/>
          <p:nvPr/>
        </p:nvSpPr>
        <p:spPr>
          <a:xfrm>
            <a:off x="2036520" y="1488600"/>
            <a:ext cx="9561240" cy="45565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b="0" lang="en-US" sz="2000" spc="-1" strike="noStrike">
                <a:solidFill>
                  <a:srgbClr val="404040"/>
                </a:solidFill>
                <a:latin typeface="Century Gothic"/>
              </a:rPr>
              <a:t>Quiere saber que seguro de vida o gastos médicos se adapta mejor a su presupuesto, puesto que al no laborar no cuenta con uno.</a:t>
            </a:r>
            <a:endParaRPr b="0" lang="en-US" sz="20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b="0" lang="en-US" sz="2000" spc="-1" strike="noStrike">
                <a:solidFill>
                  <a:srgbClr val="404040"/>
                </a:solidFill>
                <a:latin typeface="Century Gothic"/>
              </a:rPr>
              <a:t>Quiere saber que seguro para el retiro se ajusta a sus características.</a:t>
            </a:r>
            <a:endParaRPr b="0" lang="en-US" sz="20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b="0" lang="en-US" sz="2000" spc="-1" strike="noStrike">
                <a:solidFill>
                  <a:srgbClr val="404040"/>
                </a:solidFill>
                <a:latin typeface="Century Gothic"/>
              </a:rPr>
              <a:t>Fátima quiere utilizar una app/web que le ayude con lo anterior y además:</a:t>
            </a:r>
            <a:endParaRPr b="0" lang="en-US" sz="2000" spc="-1" strike="noStrike">
              <a:solidFill>
                <a:srgbClr val="404040"/>
              </a:solidFill>
              <a:latin typeface="Century Gothic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Le gustaría que dicha app le de tips sobre educación financiera.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Que se conecte con su banca.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Y que le notifique fechas de pago. 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pic>
        <p:nvPicPr>
          <p:cNvPr id="299" name="Imagen 4" descr=""/>
          <p:cNvPicPr/>
          <p:nvPr/>
        </p:nvPicPr>
        <p:blipFill>
          <a:blip r:embed="rId1"/>
          <a:stretch/>
        </p:blipFill>
        <p:spPr>
          <a:xfrm>
            <a:off x="9320400" y="5290200"/>
            <a:ext cx="2277720" cy="1517040"/>
          </a:xfrm>
          <a:prstGeom prst="rect">
            <a:avLst/>
          </a:prstGeom>
          <a:ln>
            <a:noFill/>
          </a:ln>
        </p:spPr>
      </p:pic>
      <p:pic>
        <p:nvPicPr>
          <p:cNvPr id="300" name="Imagen 6" descr=""/>
          <p:cNvPicPr/>
          <p:nvPr/>
        </p:nvPicPr>
        <p:blipFill>
          <a:blip r:embed="rId2"/>
          <a:stretch/>
        </p:blipFill>
        <p:spPr>
          <a:xfrm>
            <a:off x="6792480" y="5290920"/>
            <a:ext cx="2527560" cy="1516320"/>
          </a:xfrm>
          <a:prstGeom prst="rect">
            <a:avLst/>
          </a:prstGeom>
          <a:ln>
            <a:noFill/>
          </a:ln>
        </p:spPr>
      </p:pic>
      <p:pic>
        <p:nvPicPr>
          <p:cNvPr id="301" name="Imagen 8" descr=""/>
          <p:cNvPicPr/>
          <p:nvPr/>
        </p:nvPicPr>
        <p:blipFill>
          <a:blip r:embed="rId3"/>
          <a:stretch/>
        </p:blipFill>
        <p:spPr>
          <a:xfrm>
            <a:off x="4206240" y="5361120"/>
            <a:ext cx="2527560" cy="1517040"/>
          </a:xfrm>
          <a:prstGeom prst="rect">
            <a:avLst/>
          </a:prstGeom>
          <a:ln>
            <a:noFill/>
          </a:ln>
        </p:spPr>
      </p:pic>
      <p:pic>
        <p:nvPicPr>
          <p:cNvPr id="302" name="Imagen 9" descr=""/>
          <p:cNvPicPr/>
          <p:nvPr/>
        </p:nvPicPr>
        <p:blipFill>
          <a:blip r:embed="rId4"/>
          <a:stretch/>
        </p:blipFill>
        <p:spPr>
          <a:xfrm>
            <a:off x="1678320" y="5341320"/>
            <a:ext cx="2527560" cy="1516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TextShape 1"/>
          <p:cNvSpPr txBox="1"/>
          <p:nvPr/>
        </p:nvSpPr>
        <p:spPr>
          <a:xfrm>
            <a:off x="2512800" y="666360"/>
            <a:ext cx="8911440" cy="1280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498392"/>
                </a:solidFill>
                <a:latin typeface="Arial Rounded MT Bold"/>
              </a:rPr>
              <a:t>PROBLEMA</a:t>
            </a:r>
            <a:endParaRPr b="0" lang="en-US" sz="36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04" name="TextShape 2"/>
          <p:cNvSpPr txBox="1"/>
          <p:nvPr/>
        </p:nvSpPr>
        <p:spPr>
          <a:xfrm>
            <a:off x="2417040" y="2341080"/>
            <a:ext cx="9102960" cy="16030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b="1" lang="en-US" sz="2400" spc="-1" strike="noStrike">
                <a:solidFill>
                  <a:srgbClr val="404040"/>
                </a:solidFill>
                <a:latin typeface="Century Gothic"/>
              </a:rPr>
              <a:t>¿ CÓMO PUEDE FÁTIMA ADQUIRIR UNA BUENA SALUD FINANCIERA DE MANERA QUE PUEDA ADMINISTRAR SU PRESUPUESTO DURANTE EL BOOTCAMP Y DE SU POSTERIOR BUSQUEDA DE EMPLEO?</a:t>
            </a:r>
            <a:endParaRPr b="0" lang="en-US" sz="24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TextShape 1"/>
          <p:cNvSpPr txBox="1"/>
          <p:nvPr/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498392"/>
                </a:solidFill>
                <a:latin typeface="Arial Rounded MT Bold"/>
              </a:rPr>
              <a:t>SOLUCIÓN</a:t>
            </a:r>
            <a:endParaRPr b="0" lang="en-US" sz="36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06" name="TextShape 2"/>
          <p:cNvSpPr txBox="1"/>
          <p:nvPr/>
        </p:nvSpPr>
        <p:spPr>
          <a:xfrm>
            <a:off x="2209320" y="1905120"/>
            <a:ext cx="8915040" cy="37771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b="1" lang="en-US" sz="2400" spc="-1" strike="noStrike">
                <a:solidFill>
                  <a:srgbClr val="404040"/>
                </a:solidFill>
                <a:latin typeface="Century Gothic"/>
              </a:rPr>
              <a:t>FÁTIMA PUEDE ADQUIRIR UNA BUENA SALUD FINANCIERA A TRAVÉS DE LA APP FINLAB, LA CUAL ESTA DESTINADA A GUIARLA EN LA BUENA ADMINISTRAR SU PRESUPUESTO.</a:t>
            </a:r>
            <a:endParaRPr b="0" lang="en-US" sz="24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651</TotalTime>
  <Application>LibreOffice/6.0.7.3$Linux_X86_64 LibreOffice_project/00m0$Build-3</Application>
  <Words>374</Words>
  <Paragraphs>44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2019-07-24T04:35:51Z</dcterms:created>
  <dc:creator>Avellaneda</dc:creator>
  <dc:description/>
  <dc:language>es-MX</dc:language>
  <cp:lastModifiedBy/>
  <dcterms:modified xsi:type="dcterms:W3CDTF">2019-07-24T13:34:48Z</dcterms:modified>
  <cp:revision>15</cp:revision>
  <dc:subject/>
  <dc:title>Presentación de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Panorámica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9</vt:i4>
  </property>
</Properties>
</file>