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32ED2-87A1-1E4F-78D0-ED3E3DE43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F8E3BB-832E-B246-2702-4B5E8D42B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8EF4F-FE16-73D8-0735-E10865C4C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49E9-102B-485D-88C6-C35FC3235EF2}" type="datetimeFigureOut">
              <a:rPr lang="ko-KR" altLang="en-US" smtClean="0"/>
              <a:t>25-01-24(Fri)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3BF0FC-35DD-ACE4-B421-92D4CDA0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2706F-59DD-26C4-B19C-33146573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A590-874D-419B-ABDB-2F03C036E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03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29ED3-4BA2-7FFD-A514-2EC77B40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ABEBDA-14A7-0A03-D521-B5A45BA60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CE239-2A39-F288-51EB-0D73F6BBF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49E9-102B-485D-88C6-C35FC3235EF2}" type="datetimeFigureOut">
              <a:rPr lang="ko-KR" altLang="en-US" smtClean="0"/>
              <a:t>25-01-24(Fri)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09EB36-39B7-4FE5-3FCF-7B254FD6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ACA539-9CDF-F690-BB33-29D6A75F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A590-874D-419B-ABDB-2F03C036E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2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DE3E3F-4407-1102-8591-04F5E4EEF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7E8279-FF9A-A502-6357-1666B65C9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3A957-3C0E-AF1C-9A83-CF21DE16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49E9-102B-485D-88C6-C35FC3235EF2}" type="datetimeFigureOut">
              <a:rPr lang="ko-KR" altLang="en-US" smtClean="0"/>
              <a:t>25-01-24(Fri)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16F4A6-E3C5-B49A-502D-15217878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EDE8DC-E421-4A84-CCFE-5AD4D880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A590-874D-419B-ABDB-2F03C036E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48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D39E4-5F28-9397-5924-08C62FB2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A36C02-A979-68A6-B5A0-75CBBB51D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0921A8-F854-6804-81E4-006E419FF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49E9-102B-485D-88C6-C35FC3235EF2}" type="datetimeFigureOut">
              <a:rPr lang="ko-KR" altLang="en-US" smtClean="0"/>
              <a:t>25-01-24(Fri)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0DC48-464A-3AE5-89FC-74456DE5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B4428-467C-8E47-8B29-3D61D5ED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A590-874D-419B-ABDB-2F03C036E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1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97418-54AB-3E29-446A-6CC9AF36D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AE7B9E-5BC4-FEF3-C51E-0F6E917E5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190D50-1EFA-D6FD-04C6-43D9128B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49E9-102B-485D-88C6-C35FC3235EF2}" type="datetimeFigureOut">
              <a:rPr lang="ko-KR" altLang="en-US" smtClean="0"/>
              <a:t>25-01-24(Fri)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B0F4B-6BB0-0472-A5FA-175264F2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E66DD-D520-6D03-BF70-9CE7160D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A590-874D-419B-ABDB-2F03C036E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96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65F48-C6DD-10B8-68A0-324838EF4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583C7-B654-19F4-08FC-AA3B041B5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313F7F-B009-FA94-6992-8F1F54A0B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059693-BD0B-2CF6-AE21-F0E7A106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49E9-102B-485D-88C6-C35FC3235EF2}" type="datetimeFigureOut">
              <a:rPr lang="ko-KR" altLang="en-US" smtClean="0"/>
              <a:t>25-01-24(Fri)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C761B4-74F6-8D70-FB70-2AC69ECD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EDBA98-434A-0F4E-20AC-1C561D2A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A590-874D-419B-ABDB-2F03C036E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623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5C777-A277-5DE5-BC89-8292984E2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5D401E-3336-EB65-CA2D-F21A1E21E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023CB1-36BC-F56B-8552-D9CE2BBB7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14A5B0-3ADD-4888-8B04-FAAA5D6C4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4DF664-DED3-2010-6F94-14C58C29D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5099C7-86A2-D261-3239-88FBEFA99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49E9-102B-485D-88C6-C35FC3235EF2}" type="datetimeFigureOut">
              <a:rPr lang="ko-KR" altLang="en-US" smtClean="0"/>
              <a:t>25-01-24(Fri)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9132B1-DF37-C599-B26C-FB2E6AE95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1BFD63-D9BB-0493-EA08-4EFD0F5E1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A590-874D-419B-ABDB-2F03C036E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34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D02E0-CB48-3CA2-4E91-B8CB3554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B7CC07-B33C-171C-F440-036B1AA4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49E9-102B-485D-88C6-C35FC3235EF2}" type="datetimeFigureOut">
              <a:rPr lang="ko-KR" altLang="en-US" smtClean="0"/>
              <a:t>25-01-24(Fri)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FE9424-C94C-422A-352C-CC235758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F29C5B-5E4E-A678-CC5A-570AE5EF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A590-874D-419B-ABDB-2F03C036E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01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FF6C3A-9662-D040-0FA3-49B7D24B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49E9-102B-485D-88C6-C35FC3235EF2}" type="datetimeFigureOut">
              <a:rPr lang="ko-KR" altLang="en-US" smtClean="0"/>
              <a:t>25-01-24(Fri)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577ACE-45F3-871C-E868-D27FDE9A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ED13DB-59E3-16F9-887D-614F3DFF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A590-874D-419B-ABDB-2F03C036E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82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9CB3F-CF9E-9EA7-21E3-191578F44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0476A-3C3E-0F4B-8E22-53BFC7B05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F35EC8-0F7B-B128-2A74-CC7FDE3E9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A7222-F31B-A813-4BF4-0EBFCF1EF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49E9-102B-485D-88C6-C35FC3235EF2}" type="datetimeFigureOut">
              <a:rPr lang="ko-KR" altLang="en-US" smtClean="0"/>
              <a:t>25-01-24(Fri)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9754C-88C6-77C5-DD51-4ECDCA02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DB6D6-8620-74F3-C238-B2724235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A590-874D-419B-ABDB-2F03C036E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24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7DA17-2A84-85C3-0AE0-3BE310BF0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276E6E-E010-C59E-817F-58A273F2C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A4B649-36D4-601C-43D7-AD59527E1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9CE01D-DD41-93DC-9FDD-2C4CC6EE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49E9-102B-485D-88C6-C35FC3235EF2}" type="datetimeFigureOut">
              <a:rPr lang="ko-KR" altLang="en-US" smtClean="0"/>
              <a:t>25-01-24(Fri)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02B3ED-96E8-4993-35BE-98C17143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5F1391-0451-455B-7BCC-D25E1A79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A590-874D-419B-ABDB-2F03C036E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61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B7F344-4B6D-8551-2EEC-A9E32031E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EC5018-7492-D245-2598-091E81640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DDD57-C953-9C4D-78B9-C6252E2EC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949E9-102B-485D-88C6-C35FC3235EF2}" type="datetimeFigureOut">
              <a:rPr lang="ko-KR" altLang="en-US" smtClean="0"/>
              <a:t>25-01-24(Fri)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16E01-2E5D-ED37-5E4C-D0F19814A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13FB2-08AA-02CC-0876-244189E66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9A590-874D-419B-ABDB-2F03C036E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07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F81564D-DB80-D6B0-56A0-2FCE4D6BB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150" y="630140"/>
            <a:ext cx="8501700" cy="559771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4B3E80E-BBD6-4B8A-ABA0-61EA986DFC3E}"/>
              </a:ext>
            </a:extLst>
          </p:cNvPr>
          <p:cNvSpPr/>
          <p:nvPr/>
        </p:nvSpPr>
        <p:spPr>
          <a:xfrm>
            <a:off x="4503174" y="914400"/>
            <a:ext cx="3146323" cy="9340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E2A4B6-E8F0-FC9B-8D5D-060FDD163F26}"/>
              </a:ext>
            </a:extLst>
          </p:cNvPr>
          <p:cNvSpPr/>
          <p:nvPr/>
        </p:nvSpPr>
        <p:spPr>
          <a:xfrm>
            <a:off x="4562166" y="2605235"/>
            <a:ext cx="3038168" cy="33383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A17BF3-6CA2-417D-E16C-6ED82A24850B}"/>
              </a:ext>
            </a:extLst>
          </p:cNvPr>
          <p:cNvSpPr/>
          <p:nvPr/>
        </p:nvSpPr>
        <p:spPr>
          <a:xfrm>
            <a:off x="4562166" y="1956306"/>
            <a:ext cx="3038168" cy="5410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E12FF7-9359-BC33-BE68-BACC22AF5F8D}"/>
              </a:ext>
            </a:extLst>
          </p:cNvPr>
          <p:cNvSpPr txBox="1"/>
          <p:nvPr/>
        </p:nvSpPr>
        <p:spPr>
          <a:xfrm>
            <a:off x="3942735" y="766916"/>
            <a:ext cx="471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1️⃣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B2B134-21F4-8D9F-950C-C0AC022E4F62}"/>
              </a:ext>
            </a:extLst>
          </p:cNvPr>
          <p:cNvSpPr txBox="1"/>
          <p:nvPr/>
        </p:nvSpPr>
        <p:spPr>
          <a:xfrm>
            <a:off x="3942735" y="1936642"/>
            <a:ext cx="471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2️⃣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D30942-1F69-5D50-82BE-9AD58ABB1AD1}"/>
              </a:ext>
            </a:extLst>
          </p:cNvPr>
          <p:cNvSpPr txBox="1"/>
          <p:nvPr/>
        </p:nvSpPr>
        <p:spPr>
          <a:xfrm>
            <a:off x="3942734" y="2583428"/>
            <a:ext cx="471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3️⃣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155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서현 김</dc:creator>
  <cp:lastModifiedBy>서현 김</cp:lastModifiedBy>
  <cp:revision>1</cp:revision>
  <dcterms:created xsi:type="dcterms:W3CDTF">2025-01-24T15:22:08Z</dcterms:created>
  <dcterms:modified xsi:type="dcterms:W3CDTF">2025-01-24T15:22:08Z</dcterms:modified>
</cp:coreProperties>
</file>