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1D1A0-14A3-CEC4-DE2A-14C2DE922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75DB3-FF68-1F45-6614-067FB856E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AF979-4ECF-FEBE-2B78-6D76D67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5EBC9-5826-84BF-FA64-AE210B1A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CA711-ABA7-75E3-B7BC-61D6E88A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FA47F-513E-1020-B431-02CE44DB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E32EB-B18E-0D93-08B9-7B458C22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56130-CA04-1729-A165-D4CBEF6F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6FF5C-25D2-3534-4613-D6AE565A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49342-AD6A-8AF0-A75B-4843B76D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3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8E31D8-1561-E7FA-12D0-AFE58C166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DA51C-4520-7A15-FA76-A2850054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1701E-7FD5-241F-2A37-32B8000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2D2BB-C662-CB48-9628-00740FBD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B41E7-271B-1503-200E-B5077401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17DBA-C1B5-CC97-13BE-D13A5B01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A630F-07AA-3429-440B-C003E9F7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DB911-4DC5-ABA9-3272-E72EF955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BDE3C-78D9-82A1-FDD6-BA5F1FA4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617E9-7A44-ECBD-B36B-C988DA20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0010-3497-65CA-8863-11FDF48B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302E0-3577-410A-B722-BD9475BE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B0795-6BCA-76DE-A94A-16ACC8BE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1F24E-A436-E9CD-8858-ED18DC7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E0318-4FA0-2147-EF4E-F7FCD847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6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4BD8D-2EBD-7942-0CED-23521AB2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B894F-9402-2D30-EFB6-74C03A6F9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10724D-690D-6F49-8D79-3354A5EE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0045E-139E-1CE6-21A6-EE5CFBE4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7EACA-B45A-B903-AED4-EDF5FC17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3A762-0777-8FED-2601-CF459841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C9DFE-CA52-D5A4-E956-B1203B2B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5D7AA-7421-034B-4F10-02D32F29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E2917-4193-25C6-BAFC-82479F731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B431A9-17BC-88C3-DE86-59F3DC0A1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9AA19F-280E-B9A2-0489-33080A6B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6D6B30-64B9-6011-50F3-E38B6FDA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E53F28-7D80-0582-441A-8D17D11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BB67F4-F972-B908-E3C6-78BD10FA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2769B-CD59-24D0-3A78-F8DD307F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65A0D2-6AE7-6C13-59AC-9D3F90C2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09466-7CD9-05DE-76AC-F8A98632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BA533-AE1D-BC68-7917-0557FF2A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2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54F5C-DE68-B28F-20AC-813D717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E8BB5-A877-82AB-C9A1-5488718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C2577-4162-61C7-E64A-94571BD4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6FEB-A436-B3B6-8523-8DE2BA94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0A4D7-31EC-1BDF-E11D-51437701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A5171-EFAE-B285-E22E-6138C1D5C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12B00-8FD4-B92B-9F41-3A1F983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DE4F8-AA56-E768-2ABD-0099B6A8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F9C9E-2944-C6AF-B770-265B6387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8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8502-F67A-F612-458D-5F42A8EE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6D751C-7E21-6219-0D21-F70BF56F1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EDD26-4AB2-82B5-457C-5900A303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DD5CB-A679-7CBC-E506-247BBBC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3BCB2-D5A4-CA91-032F-055CFA06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90CBA-66EE-08F9-D4D0-3351BC4C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63096C-CF22-821F-C002-14AB1088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AF465-D84B-9ADC-D068-CA95B824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87A6-97F6-D003-8A85-C561927C5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A907-0CB0-4CBE-AADE-68503D27E68D}" type="datetimeFigureOut">
              <a:rPr lang="ko-KR" altLang="en-US" smtClean="0"/>
              <a:t>25-02-07(Fri)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C40AB-EC9F-D2CA-4C2D-806949185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2C712-3195-CA63-DA26-17CA0D625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464C-2F1F-4FEE-A436-EF455C822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1EBA97-5492-5468-868A-984A8870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80" y="346829"/>
            <a:ext cx="5001323" cy="30770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F69B-AE7F-8F9A-83A1-92530799969A}"/>
              </a:ext>
            </a:extLst>
          </p:cNvPr>
          <p:cNvSpPr/>
          <p:nvPr/>
        </p:nvSpPr>
        <p:spPr>
          <a:xfrm>
            <a:off x="7796983" y="973390"/>
            <a:ext cx="2900516" cy="737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280B95-1AEF-01FE-3A30-88AE1CC2C524}"/>
              </a:ext>
            </a:extLst>
          </p:cNvPr>
          <p:cNvSpPr/>
          <p:nvPr/>
        </p:nvSpPr>
        <p:spPr>
          <a:xfrm>
            <a:off x="7388454" y="1935640"/>
            <a:ext cx="2971800" cy="645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77A343-0473-8C77-5CB3-6208FCED7030}"/>
              </a:ext>
            </a:extLst>
          </p:cNvPr>
          <p:cNvSpPr/>
          <p:nvPr/>
        </p:nvSpPr>
        <p:spPr>
          <a:xfrm>
            <a:off x="10405974" y="1809521"/>
            <a:ext cx="868680" cy="888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786B8-6AD0-8841-A526-0BA000AA56FC}"/>
              </a:ext>
            </a:extLst>
          </p:cNvPr>
          <p:cNvSpPr txBox="1"/>
          <p:nvPr/>
        </p:nvSpPr>
        <p:spPr>
          <a:xfrm>
            <a:off x="7385503" y="884139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CE063-E5DA-1B7D-3588-92FF3378CC33}"/>
              </a:ext>
            </a:extLst>
          </p:cNvPr>
          <p:cNvSpPr txBox="1"/>
          <p:nvPr/>
        </p:nvSpPr>
        <p:spPr>
          <a:xfrm>
            <a:off x="11245968" y="1700665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304B-1137-1CB5-CABE-29BA7C9F3933}"/>
              </a:ext>
            </a:extLst>
          </p:cNvPr>
          <p:cNvSpPr txBox="1"/>
          <p:nvPr/>
        </p:nvSpPr>
        <p:spPr>
          <a:xfrm>
            <a:off x="6992214" y="186321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031909-A968-DA13-9CC9-C5D2F421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76" y="147220"/>
            <a:ext cx="4706007" cy="45250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D3C86-F9E3-E7A6-6B27-CD991E0317AF}"/>
              </a:ext>
            </a:extLst>
          </p:cNvPr>
          <p:cNvSpPr/>
          <p:nvPr/>
        </p:nvSpPr>
        <p:spPr>
          <a:xfrm>
            <a:off x="724126" y="2721892"/>
            <a:ext cx="496527" cy="476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A1433-DC52-C81B-C45B-6E10E88AD612}"/>
              </a:ext>
            </a:extLst>
          </p:cNvPr>
          <p:cNvSpPr/>
          <p:nvPr/>
        </p:nvSpPr>
        <p:spPr>
          <a:xfrm>
            <a:off x="3649221" y="2643236"/>
            <a:ext cx="796411" cy="62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76FB2-1058-D447-F342-F5921585B426}"/>
              </a:ext>
            </a:extLst>
          </p:cNvPr>
          <p:cNvSpPr/>
          <p:nvPr/>
        </p:nvSpPr>
        <p:spPr>
          <a:xfrm>
            <a:off x="738364" y="3518142"/>
            <a:ext cx="2802701" cy="476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AAD30-B64D-CE6E-899B-A7853A937D9E}"/>
              </a:ext>
            </a:extLst>
          </p:cNvPr>
          <p:cNvSpPr txBox="1"/>
          <p:nvPr/>
        </p:nvSpPr>
        <p:spPr>
          <a:xfrm>
            <a:off x="342124" y="260882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3799E-F995-D452-BFFB-1DAC3EC1D407}"/>
              </a:ext>
            </a:extLst>
          </p:cNvPr>
          <p:cNvSpPr txBox="1"/>
          <p:nvPr/>
        </p:nvSpPr>
        <p:spPr>
          <a:xfrm>
            <a:off x="4420754" y="2537226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DD568-0473-E23A-FC6F-3CF3EA3E3DE6}"/>
              </a:ext>
            </a:extLst>
          </p:cNvPr>
          <p:cNvSpPr txBox="1"/>
          <p:nvPr/>
        </p:nvSpPr>
        <p:spPr>
          <a:xfrm>
            <a:off x="342124" y="3455857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8332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A72F7-0D44-5B4C-CC94-D8035AB9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1265A77-02FC-C66F-E77F-000412CB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951" y="393289"/>
            <a:ext cx="3722881" cy="58439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622F61-14D6-A019-D934-EDC59790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6" y="1569620"/>
            <a:ext cx="4706007" cy="45250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A7F55-121E-AAAA-6D5F-1AA1F4EBAFD7}"/>
              </a:ext>
            </a:extLst>
          </p:cNvPr>
          <p:cNvSpPr/>
          <p:nvPr/>
        </p:nvSpPr>
        <p:spPr>
          <a:xfrm>
            <a:off x="6868026" y="607671"/>
            <a:ext cx="3200206" cy="2725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F76944-ABC2-19C1-8295-25E3DD4FDE9D}"/>
              </a:ext>
            </a:extLst>
          </p:cNvPr>
          <p:cNvSpPr/>
          <p:nvPr/>
        </p:nvSpPr>
        <p:spPr>
          <a:xfrm>
            <a:off x="4355691" y="4065636"/>
            <a:ext cx="796411" cy="62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0DCD32-2FE4-DCCE-2BE2-2B95E0ED44C7}"/>
              </a:ext>
            </a:extLst>
          </p:cNvPr>
          <p:cNvSpPr/>
          <p:nvPr/>
        </p:nvSpPr>
        <p:spPr>
          <a:xfrm>
            <a:off x="1444834" y="4940542"/>
            <a:ext cx="2802701" cy="476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24BCB3-0D6B-344B-241E-0B4BC90068F1}"/>
              </a:ext>
            </a:extLst>
          </p:cNvPr>
          <p:cNvSpPr txBox="1"/>
          <p:nvPr/>
        </p:nvSpPr>
        <p:spPr>
          <a:xfrm>
            <a:off x="1048594" y="403122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3F18C-0857-B44E-CFC3-7E46D19E4243}"/>
              </a:ext>
            </a:extLst>
          </p:cNvPr>
          <p:cNvSpPr txBox="1"/>
          <p:nvPr/>
        </p:nvSpPr>
        <p:spPr>
          <a:xfrm>
            <a:off x="5127224" y="3959626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C5E02-3A3A-29AB-19DA-C761D7AEC904}"/>
              </a:ext>
            </a:extLst>
          </p:cNvPr>
          <p:cNvSpPr txBox="1"/>
          <p:nvPr/>
        </p:nvSpPr>
        <p:spPr>
          <a:xfrm>
            <a:off x="1048594" y="4878257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7371CC-7BF3-E032-3225-4A2CC8F21334}"/>
              </a:ext>
            </a:extLst>
          </p:cNvPr>
          <p:cNvSpPr/>
          <p:nvPr/>
        </p:nvSpPr>
        <p:spPr>
          <a:xfrm>
            <a:off x="6868026" y="3775587"/>
            <a:ext cx="3200206" cy="2265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52C8FE-1052-8856-88E9-A7084F6E8954}"/>
              </a:ext>
            </a:extLst>
          </p:cNvPr>
          <p:cNvSpPr/>
          <p:nvPr/>
        </p:nvSpPr>
        <p:spPr>
          <a:xfrm>
            <a:off x="6936850" y="1350467"/>
            <a:ext cx="3062556" cy="1363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CD1753-78C9-CCF6-F47A-18A26C18FD4A}"/>
              </a:ext>
            </a:extLst>
          </p:cNvPr>
          <p:cNvSpPr/>
          <p:nvPr/>
        </p:nvSpPr>
        <p:spPr>
          <a:xfrm>
            <a:off x="6936850" y="4532671"/>
            <a:ext cx="3062556" cy="974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65BA39-8E9E-E59D-3A3C-09509BD105F3}"/>
              </a:ext>
            </a:extLst>
          </p:cNvPr>
          <p:cNvSpPr/>
          <p:nvPr/>
        </p:nvSpPr>
        <p:spPr>
          <a:xfrm>
            <a:off x="6917186" y="2822448"/>
            <a:ext cx="3082220" cy="456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0F6CA-60EE-36AC-280A-6510C32EB8B6}"/>
              </a:ext>
            </a:extLst>
          </p:cNvPr>
          <p:cNvSpPr/>
          <p:nvPr/>
        </p:nvSpPr>
        <p:spPr>
          <a:xfrm>
            <a:off x="6936850" y="5524739"/>
            <a:ext cx="3082220" cy="425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1CD17-42A7-477B-29E1-DCC3D5F24C39}"/>
              </a:ext>
            </a:extLst>
          </p:cNvPr>
          <p:cNvSpPr txBox="1"/>
          <p:nvPr/>
        </p:nvSpPr>
        <p:spPr>
          <a:xfrm>
            <a:off x="6510916" y="518864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3233D5-F8B5-B638-93F9-02914F3B5DB4}"/>
              </a:ext>
            </a:extLst>
          </p:cNvPr>
          <p:cNvSpPr txBox="1"/>
          <p:nvPr/>
        </p:nvSpPr>
        <p:spPr>
          <a:xfrm>
            <a:off x="6907156" y="995387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71CDE7-0B2E-9B0D-DFA9-1F712AB41960}"/>
              </a:ext>
            </a:extLst>
          </p:cNvPr>
          <p:cNvSpPr txBox="1"/>
          <p:nvPr/>
        </p:nvSpPr>
        <p:spPr>
          <a:xfrm>
            <a:off x="6917186" y="286599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9D0AF-BD1C-4C03-8049-873D7FAFDC3C}"/>
              </a:ext>
            </a:extLst>
          </p:cNvPr>
          <p:cNvSpPr txBox="1"/>
          <p:nvPr/>
        </p:nvSpPr>
        <p:spPr>
          <a:xfrm>
            <a:off x="6917186" y="5532116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4C86C-783C-1CE0-6893-29B156EE88BD}"/>
              </a:ext>
            </a:extLst>
          </p:cNvPr>
          <p:cNvSpPr txBox="1"/>
          <p:nvPr/>
        </p:nvSpPr>
        <p:spPr>
          <a:xfrm>
            <a:off x="6904746" y="4171431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AC5512-1691-C940-0B8E-52DC1B9D936E}"/>
              </a:ext>
            </a:extLst>
          </p:cNvPr>
          <p:cNvSpPr txBox="1"/>
          <p:nvPr/>
        </p:nvSpPr>
        <p:spPr>
          <a:xfrm>
            <a:off x="6499544" y="3647457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2487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346D4-A7BD-1C65-3288-EE991E0F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A921A2-3CE7-BF5B-88E3-4F2890DB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91" y="2673371"/>
            <a:ext cx="4667901" cy="40486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140C46-5249-76EA-7B4B-1D75C107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1" y="2197055"/>
            <a:ext cx="4706007" cy="45250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E1C4A-78DB-FD28-87EF-81CB0FA146EF}"/>
              </a:ext>
            </a:extLst>
          </p:cNvPr>
          <p:cNvSpPr/>
          <p:nvPr/>
        </p:nvSpPr>
        <p:spPr>
          <a:xfrm>
            <a:off x="3555728" y="4715811"/>
            <a:ext cx="796411" cy="62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CE0DB4-577C-E294-17EE-169C734B2C26}"/>
              </a:ext>
            </a:extLst>
          </p:cNvPr>
          <p:cNvSpPr/>
          <p:nvPr/>
        </p:nvSpPr>
        <p:spPr>
          <a:xfrm>
            <a:off x="669749" y="5567977"/>
            <a:ext cx="2802701" cy="476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65D3A-6A02-CE3E-C0F9-CD913A7CCEE2}"/>
              </a:ext>
            </a:extLst>
          </p:cNvPr>
          <p:cNvSpPr txBox="1"/>
          <p:nvPr/>
        </p:nvSpPr>
        <p:spPr>
          <a:xfrm>
            <a:off x="273509" y="4658655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C00D4-1348-11FF-80AD-9546D54D0F29}"/>
              </a:ext>
            </a:extLst>
          </p:cNvPr>
          <p:cNvSpPr txBox="1"/>
          <p:nvPr/>
        </p:nvSpPr>
        <p:spPr>
          <a:xfrm>
            <a:off x="4352139" y="4587061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4623DA-C097-60A6-8827-1FF4DC356C92}"/>
              </a:ext>
            </a:extLst>
          </p:cNvPr>
          <p:cNvSpPr txBox="1"/>
          <p:nvPr/>
        </p:nvSpPr>
        <p:spPr>
          <a:xfrm>
            <a:off x="273509" y="5505692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F33BDF-C991-5983-4B1F-568854FD026E}"/>
              </a:ext>
            </a:extLst>
          </p:cNvPr>
          <p:cNvSpPr/>
          <p:nvPr/>
        </p:nvSpPr>
        <p:spPr>
          <a:xfrm>
            <a:off x="7937865" y="4598790"/>
            <a:ext cx="3654947" cy="350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19BAD-6D31-02F0-C85A-0ABF471F48C1}"/>
              </a:ext>
            </a:extLst>
          </p:cNvPr>
          <p:cNvSpPr txBox="1"/>
          <p:nvPr/>
        </p:nvSpPr>
        <p:spPr>
          <a:xfrm>
            <a:off x="7541625" y="4548554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273D9D-C5CF-4AB3-84E6-A2E662DD20BD}"/>
              </a:ext>
            </a:extLst>
          </p:cNvPr>
          <p:cNvSpPr/>
          <p:nvPr/>
        </p:nvSpPr>
        <p:spPr>
          <a:xfrm>
            <a:off x="7958185" y="5503030"/>
            <a:ext cx="3654947" cy="350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94B45-6299-57D7-AE12-CB5A06EDDF92}"/>
              </a:ext>
            </a:extLst>
          </p:cNvPr>
          <p:cNvSpPr txBox="1"/>
          <p:nvPr/>
        </p:nvSpPr>
        <p:spPr>
          <a:xfrm>
            <a:off x="7541625" y="5483839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5D6F6C-1D77-38D8-9E4F-2E0BADCB7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676" y="135939"/>
            <a:ext cx="5468113" cy="18862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A436ED3-2CFF-F7C1-0E2B-7E4DF57CDF69}"/>
              </a:ext>
            </a:extLst>
          </p:cNvPr>
          <p:cNvSpPr/>
          <p:nvPr/>
        </p:nvSpPr>
        <p:spPr>
          <a:xfrm>
            <a:off x="4178665" y="276636"/>
            <a:ext cx="5168535" cy="1556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7E665-93D1-9482-0672-C01F5B29C740}"/>
              </a:ext>
            </a:extLst>
          </p:cNvPr>
          <p:cNvSpPr txBox="1"/>
          <p:nvPr/>
        </p:nvSpPr>
        <p:spPr>
          <a:xfrm>
            <a:off x="4198318" y="1443953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6323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서현 김</dc:creator>
  <cp:lastModifiedBy>서현 김</cp:lastModifiedBy>
  <cp:revision>1</cp:revision>
  <dcterms:created xsi:type="dcterms:W3CDTF">2025-02-07T09:27:38Z</dcterms:created>
  <dcterms:modified xsi:type="dcterms:W3CDTF">2025-02-07T13:45:38Z</dcterms:modified>
</cp:coreProperties>
</file>