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225-FB99-D94D-DB58-FC4D8A33C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526855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DIGITAL 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D064-4370-C857-79CA-7231B442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8422" y="2327964"/>
            <a:ext cx="5905679" cy="345519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STUDENT NAME:N.SANDYA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REGISTER NO: asUnm293222403898</a:t>
            </a:r>
            <a:endParaRPr lang="en-US" sz="2000" b="1" i="1" u="sng" dirty="0"/>
          </a:p>
          <a:p>
            <a:pPr algn="l"/>
            <a:r>
              <a:rPr lang="en-US" sz="2000" b="1" dirty="0"/>
              <a:t>DEPARTMENT: BSC COMPUTER SCIENCE WITH DATA SCIENCE 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COLLEGE:VIDHYA SAGAR WOMEN’S COLLEGE </a:t>
            </a:r>
          </a:p>
          <a:p>
            <a:pPr algn="l"/>
            <a:endParaRPr lang="en-US" sz="2000" b="1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374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7DAD-8931-64DD-80EF-9072A5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Screenshots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BC1925-5719-9A52-7904-43C05BDD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8072355" y="-6207492"/>
            <a:ext cx="10379355" cy="93029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62CEA-F0AA-6183-B41E-BD7C3917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17" y="1969416"/>
            <a:ext cx="4282338" cy="3838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A478E-76CE-EEBD-3FDF-03F3A6BA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43" y="2149949"/>
            <a:ext cx="5381411" cy="27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5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DB9E-5E3C-99C3-D9E4-6D372E8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93EA-CD19-9199-6D61-19BA3705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This project demonstrates how web technologies can be used efficiency to</a:t>
            </a:r>
          </a:p>
          <a:p>
            <a:pPr marL="0" indent="0">
              <a:buNone/>
            </a:pPr>
            <a:r>
              <a:rPr lang="en-US" sz="2400" b="1" dirty="0"/>
              <a:t> create a professional online portfolio. It not only highlights personal skills and </a:t>
            </a:r>
          </a:p>
          <a:p>
            <a:pPr marL="0" indent="0">
              <a:buNone/>
            </a:pPr>
            <a:r>
              <a:rPr lang="en-US" sz="2400" b="1" dirty="0"/>
              <a:t>certifications but also provides an engaging user experience. Overall, it </a:t>
            </a:r>
            <a:r>
              <a:rPr lang="en-US" sz="2400" b="1" dirty="0" err="1"/>
              <a:t>fullfills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the need for a digital presence and can be expanded with were features in the </a:t>
            </a:r>
          </a:p>
          <a:p>
            <a:pPr marL="0" indent="0">
              <a:buNone/>
            </a:pPr>
            <a:r>
              <a:rPr lang="en-US" sz="2400" b="1" dirty="0"/>
              <a:t>future.</a:t>
            </a:r>
          </a:p>
        </p:txBody>
      </p:sp>
    </p:spTree>
    <p:extLst>
      <p:ext uri="{BB962C8B-B14F-4D97-AF65-F5344CB8AC3E}">
        <p14:creationId xmlns:p14="http://schemas.microsoft.com/office/powerpoint/2010/main" val="233955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5ED2AC-4BB8-EF62-FD82-854C2199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04" y="378723"/>
            <a:ext cx="8735992" cy="61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42E6-030E-C830-A5A4-B3FDA37F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A45D-26FC-8427-2013-C1E63EAB056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052429" y="898257"/>
            <a:ext cx="7217971" cy="5959743"/>
          </a:xfrm>
        </p:spPr>
        <p:txBody>
          <a:bodyPr vert="horz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TOOLS AND TECHNOLOGIES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PORTFOLIO DESIGN AND LAYOUT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FEATURES AND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RESULT AND SCREENSHOT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CONCLUSION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346467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D136-977A-2C3B-451B-D9BED68C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324447" cy="1228267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807E-ED82-E0BA-A68B-19EA5D4A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711825" cy="3236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In today’s digital era, having  a Personal online presence is </a:t>
            </a:r>
          </a:p>
          <a:p>
            <a:pPr marL="0" indent="0">
              <a:buNone/>
            </a:pPr>
            <a:r>
              <a:rPr lang="en-US" sz="2400" b="1" dirty="0"/>
              <a:t>essential. A static resume is not enough to show case skills and </a:t>
            </a:r>
          </a:p>
          <a:p>
            <a:pPr marL="0" indent="0">
              <a:buNone/>
            </a:pPr>
            <a:r>
              <a:rPr lang="en-US" sz="2400" b="1" dirty="0"/>
              <a:t>Achievements .Therefore ,there is a need for a portfolio website </a:t>
            </a:r>
          </a:p>
          <a:p>
            <a:pPr marL="0" indent="0">
              <a:buNone/>
            </a:pPr>
            <a:r>
              <a:rPr lang="en-US" sz="2400" b="1" dirty="0"/>
              <a:t>Where certificate, projects, and contact information can be easily</a:t>
            </a:r>
          </a:p>
          <a:p>
            <a:pPr marL="0" indent="0">
              <a:buNone/>
            </a:pPr>
            <a:r>
              <a:rPr lang="en-US" sz="2400" b="1" dirty="0"/>
              <a:t>displayed in an attractive manner.</a:t>
            </a:r>
          </a:p>
        </p:txBody>
      </p:sp>
    </p:spTree>
    <p:extLst>
      <p:ext uri="{BB962C8B-B14F-4D97-AF65-F5344CB8AC3E}">
        <p14:creationId xmlns:p14="http://schemas.microsoft.com/office/powerpoint/2010/main" val="270147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A8D-1DA0-822B-1EC6-A6EC92FF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76C0F-4614-028B-67E6-6B01ACA0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871106" cy="319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This project is a personal portfolio website built using HTML,</a:t>
            </a:r>
          </a:p>
          <a:p>
            <a:pPr marL="0" indent="0">
              <a:buNone/>
            </a:pPr>
            <a:r>
              <a:rPr lang="en-US" sz="2400" b="1" dirty="0"/>
              <a:t>CSS, and Java Script. It contains a hero section for introduction, an</a:t>
            </a:r>
          </a:p>
          <a:p>
            <a:pPr marL="0" indent="0">
              <a:buNone/>
            </a:pPr>
            <a:r>
              <a:rPr lang="en-US" sz="2400" b="1" dirty="0"/>
              <a:t>about section for personal details , a certificate section where</a:t>
            </a:r>
          </a:p>
          <a:p>
            <a:pPr marL="0" indent="0">
              <a:buNone/>
            </a:pPr>
            <a:r>
              <a:rPr lang="en-US" sz="2400" b="1" dirty="0"/>
              <a:t>users can upload and view achievements, and a footer with</a:t>
            </a:r>
          </a:p>
          <a:p>
            <a:pPr marL="0" indent="0">
              <a:buNone/>
            </a:pPr>
            <a:r>
              <a:rPr lang="en-US" sz="2400" b="1" dirty="0"/>
              <a:t>contact details The website is responsive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41875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932E-C815-4A06-8B59-318D05C3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35" y="487076"/>
            <a:ext cx="10131425" cy="1456267"/>
          </a:xfrm>
        </p:spPr>
        <p:txBody>
          <a:bodyPr/>
          <a:lstStyle/>
          <a:p>
            <a:r>
              <a:rPr lang="en-US" b="1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151C-1A2D-B893-5154-480DF19F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35" y="1554375"/>
            <a:ext cx="9520486" cy="37492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Recruiters &amp; Interviewers: It is quickly evaluate skills, achievements, and certifications.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Peers &amp; Colleagues: Collaborate and connect </a:t>
            </a:r>
            <a:r>
              <a:rPr lang="en-US" sz="2400" b="1" dirty="0" err="1"/>
              <a:t>professionaaly</a:t>
            </a:r>
            <a:r>
              <a:rPr lang="en-US" sz="2400" b="1" dirty="0"/>
              <a:t>.</a:t>
            </a:r>
          </a:p>
          <a:p>
            <a:pPr marL="457200" indent="-457200">
              <a:buAutoNum type="arabicPeriod" startAt="2"/>
            </a:pPr>
            <a:r>
              <a:rPr lang="en-US" sz="2400" b="1" dirty="0"/>
              <a:t>General Audience: Anyone interested in learning more about </a:t>
            </a:r>
          </a:p>
          <a:p>
            <a:pPr marL="0" indent="0">
              <a:buNone/>
            </a:pPr>
            <a:r>
              <a:rPr lang="en-US" sz="2400" b="1" dirty="0"/>
              <a:t>your skills and </a:t>
            </a:r>
            <a:r>
              <a:rPr lang="en-US" sz="2400" b="1" dirty="0" err="1"/>
              <a:t>carrer</a:t>
            </a:r>
            <a:r>
              <a:rPr lang="en-US" sz="2400" b="1" dirty="0"/>
              <a:t> journey.</a:t>
            </a:r>
          </a:p>
        </p:txBody>
      </p:sp>
    </p:spTree>
    <p:extLst>
      <p:ext uri="{BB962C8B-B14F-4D97-AF65-F5344CB8AC3E}">
        <p14:creationId xmlns:p14="http://schemas.microsoft.com/office/powerpoint/2010/main" val="151050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01E4-3841-10C7-DB37-3900EDC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D5C5-5708-E10F-5C77-09EA5057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21" y="1337733"/>
            <a:ext cx="7903162" cy="4141327"/>
          </a:xfrm>
        </p:spPr>
        <p:txBody>
          <a:bodyPr>
            <a:normAutofit/>
          </a:bodyPr>
          <a:lstStyle/>
          <a:p>
            <a:r>
              <a:rPr lang="en-US" sz="2400" b="1" dirty="0"/>
              <a:t>HTML5 – For styling, layout, and visual design.</a:t>
            </a:r>
          </a:p>
          <a:p>
            <a:r>
              <a:rPr lang="en-US" sz="2400" b="1" dirty="0"/>
              <a:t>CSS3 – For styling, layout, and visual design.</a:t>
            </a:r>
          </a:p>
          <a:p>
            <a:r>
              <a:rPr lang="en-US" sz="2400" b="1" dirty="0"/>
              <a:t>Java Script – For interactivity and dynamic certificate uploading.</a:t>
            </a:r>
          </a:p>
          <a:p>
            <a:r>
              <a:rPr lang="en-US" sz="2400" b="1" dirty="0"/>
              <a:t>Local Storage – To store and </a:t>
            </a:r>
            <a:r>
              <a:rPr lang="en-US" sz="2400" b="1" dirty="0" err="1"/>
              <a:t>retrive</a:t>
            </a:r>
            <a:r>
              <a:rPr lang="en-US" sz="2400" b="1" dirty="0"/>
              <a:t> uploaded certificate images.</a:t>
            </a:r>
          </a:p>
        </p:txBody>
      </p:sp>
    </p:spTree>
    <p:extLst>
      <p:ext uri="{BB962C8B-B14F-4D97-AF65-F5344CB8AC3E}">
        <p14:creationId xmlns:p14="http://schemas.microsoft.com/office/powerpoint/2010/main" val="32191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B979-0CF5-4552-ED7F-F0FCA131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6152-A8B0-F1F8-F37C-8D9435A4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474993"/>
            <a:ext cx="8577047" cy="3651229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Hero Section – Introduction the user with name, role, and buttons.</a:t>
            </a:r>
          </a:p>
          <a:p>
            <a:r>
              <a:rPr lang="en-US" sz="2400" b="1" dirty="0"/>
              <a:t>About Section – Gives a short  description of background and buttons.</a:t>
            </a:r>
          </a:p>
          <a:p>
            <a:r>
              <a:rPr lang="en-US" sz="2400" b="1" dirty="0"/>
              <a:t>Certificate Section – Allow uploading images dynamically using JavaScript.</a:t>
            </a:r>
          </a:p>
          <a:p>
            <a:r>
              <a:rPr lang="en-US" sz="2400" b="1" dirty="0"/>
              <a:t>Interactive Design – Hover effects, animations, and responsive layout.</a:t>
            </a:r>
          </a:p>
          <a:p>
            <a:r>
              <a:rPr lang="en-US" sz="2400" b="1" dirty="0"/>
              <a:t>Footer/Contact Section – Provides email, phone, and LinkedIn for communication.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024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0A66-BF63-65F7-B520-539888D3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 &amp; </a:t>
            </a:r>
            <a:r>
              <a:rPr lang="en-US" b="1" dirty="0" err="1"/>
              <a:t>ScreenShorts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95EA-0553-61D4-A3B9-C58C359C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7733"/>
            <a:ext cx="8099202" cy="410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final portfolio Is an attractive , interactive, and</a:t>
            </a:r>
          </a:p>
          <a:p>
            <a:pPr marL="0" indent="0">
              <a:buNone/>
            </a:pPr>
            <a:r>
              <a:rPr lang="en-US" sz="2400" b="1" dirty="0"/>
              <a:t> professional – looking website. It successfully displays</a:t>
            </a:r>
          </a:p>
          <a:p>
            <a:pPr marL="0" indent="0">
              <a:buNone/>
            </a:pPr>
            <a:r>
              <a:rPr lang="en-US" sz="2400" b="1" dirty="0"/>
              <a:t> certificates, adapts to different screen sizes, and allows users</a:t>
            </a:r>
          </a:p>
          <a:p>
            <a:pPr marL="0" indent="0">
              <a:buNone/>
            </a:pPr>
            <a:r>
              <a:rPr lang="en-US" sz="2400" b="1" dirty="0"/>
              <a:t> to save and revisit uploaded </a:t>
            </a:r>
            <a:r>
              <a:rPr lang="en-US" sz="2400" b="1" dirty="0" err="1"/>
              <a:t>achivements</a:t>
            </a:r>
            <a:r>
              <a:rPr lang="en-US" sz="2400" b="1" dirty="0"/>
              <a:t>. The UI is clean</a:t>
            </a:r>
          </a:p>
          <a:p>
            <a:pPr marL="0" indent="0">
              <a:buNone/>
            </a:pPr>
            <a:r>
              <a:rPr lang="en-US" sz="2400" b="1" dirty="0"/>
              <a:t> modern, and easy to navigate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B06B5-CB0D-C51C-4740-D1849496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Screenshots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699A42A-7836-4BE2-FB0C-99FAE3C95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429" y="2141539"/>
            <a:ext cx="4827463" cy="415348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336D6-F54A-815E-DB92-1F5607D08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69" y="2092290"/>
            <a:ext cx="3982043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71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 PORTFOLIO</vt:lpstr>
      <vt:lpstr>AGENDA</vt:lpstr>
      <vt:lpstr>Problem statement </vt:lpstr>
      <vt:lpstr>Project overview </vt:lpstr>
      <vt:lpstr>End users</vt:lpstr>
      <vt:lpstr>Tools &amp; technology </vt:lpstr>
      <vt:lpstr>Features &amp; Functionality</vt:lpstr>
      <vt:lpstr>Result &amp; ScreenShorts</vt:lpstr>
      <vt:lpstr>Screenshots</vt:lpstr>
      <vt:lpstr>Screenshots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PORTFOLIO</dc:title>
  <dc:creator>sandya7559@gmail.com</dc:creator>
  <cp:lastModifiedBy>sandya7559@gmail.com</cp:lastModifiedBy>
  <cp:revision>6</cp:revision>
  <dcterms:created xsi:type="dcterms:W3CDTF">2025-08-29T08:51:46Z</dcterms:created>
  <dcterms:modified xsi:type="dcterms:W3CDTF">2025-09-01T08:40:54Z</dcterms:modified>
</cp:coreProperties>
</file>