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santhosh Bharathi</dc:creator>
  <cp:lastModifiedBy>santhosh Bharathi</cp:lastModifiedBy>
  <cp:revision>1</cp:revision>
  <dcterms:created xsi:type="dcterms:W3CDTF">2021-07-18T07:20:04Z</dcterms:created>
  <dcterms:modified xsi:type="dcterms:W3CDTF">2021-07-18T07:20:05Z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2057-10.2.0.7636</vt:lpwstr>
  </property>
</Properties>
</file>