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0.jpg" ContentType="image/jpeg"/>
  <Override PartName="/ppt/media/image11.jpg" ContentType="image/jpeg"/>
  <Override PartName="/ppt/media/image12.jpg" ContentType="image/jpeg"/>
  <Override PartName="/ppt/media/image13.jpg" ContentType="image/jpeg"/>
  <Override PartName="/ppt/media/image14.jpg" ContentType="image/jpeg"/>
  <Override PartName="/ppt/media/image15.jpg" ContentType="image/jpeg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1" r:id="rId12"/>
    <p:sldId id="272" r:id="rId13"/>
    <p:sldId id="275" r:id="rId14"/>
    <p:sldId id="273" r:id="rId15"/>
    <p:sldId id="274" r:id="rId16"/>
    <p:sldId id="265" r:id="rId17"/>
    <p:sldId id="277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85E9B9-C191-4F00-AEF1-47F562DF0541}" v="10" dt="2025-09-02T11:53:46.2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027" y="43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vanesh s" userId="bfe0a96a4d05e6f8" providerId="LiveId" clId="{7D85E9B9-C191-4F00-AEF1-47F562DF0541}"/>
    <pc:docChg chg="custSel delSld modSld">
      <pc:chgData name="buvanesh s" userId="bfe0a96a4d05e6f8" providerId="LiveId" clId="{7D85E9B9-C191-4F00-AEF1-47F562DF0541}" dt="2025-09-02T11:53:46.226" v="235"/>
      <pc:docMkLst>
        <pc:docMk/>
      </pc:docMkLst>
      <pc:sldChg chg="modSp mod">
        <pc:chgData name="buvanesh s" userId="bfe0a96a4d05e6f8" providerId="LiveId" clId="{7D85E9B9-C191-4F00-AEF1-47F562DF0541}" dt="2025-09-02T11:53:46.226" v="235"/>
        <pc:sldMkLst>
          <pc:docMk/>
          <pc:sldMk cId="0" sldId="256"/>
        </pc:sldMkLst>
        <pc:spChg chg="mod">
          <ac:chgData name="buvanesh s" userId="bfe0a96a4d05e6f8" providerId="LiveId" clId="{7D85E9B9-C191-4F00-AEF1-47F562DF0541}" dt="2025-09-02T11:53:46.226" v="235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buvanesh s" userId="bfe0a96a4d05e6f8" providerId="LiveId" clId="{7D85E9B9-C191-4F00-AEF1-47F562DF0541}" dt="2025-09-02T11:35:29.156" v="233" actId="207"/>
        <pc:sldMkLst>
          <pc:docMk/>
          <pc:sldMk cId="0" sldId="257"/>
        </pc:sldMkLst>
        <pc:spChg chg="mod">
          <ac:chgData name="buvanesh s" userId="bfe0a96a4d05e6f8" providerId="LiveId" clId="{7D85E9B9-C191-4F00-AEF1-47F562DF0541}" dt="2025-09-02T11:35:29.156" v="233" actId="207"/>
          <ac:spMkLst>
            <pc:docMk/>
            <pc:sldMk cId="0" sldId="257"/>
            <ac:spMk id="26" creationId="{BC961C0D-DA1B-28F9-9875-2CA86E1C60C0}"/>
          </ac:spMkLst>
        </pc:spChg>
      </pc:sldChg>
      <pc:sldChg chg="modSp mod">
        <pc:chgData name="buvanesh s" userId="bfe0a96a4d05e6f8" providerId="LiveId" clId="{7D85E9B9-C191-4F00-AEF1-47F562DF0541}" dt="2025-09-02T11:35:06.035" v="232" actId="207"/>
        <pc:sldMkLst>
          <pc:docMk/>
          <pc:sldMk cId="0" sldId="258"/>
        </pc:sldMkLst>
        <pc:spChg chg="mod">
          <ac:chgData name="buvanesh s" userId="bfe0a96a4d05e6f8" providerId="LiveId" clId="{7D85E9B9-C191-4F00-AEF1-47F562DF0541}" dt="2025-09-02T11:35:06.035" v="232" actId="207"/>
          <ac:spMkLst>
            <pc:docMk/>
            <pc:sldMk cId="0" sldId="258"/>
            <ac:spMk id="23" creationId="{D0827FA3-A9D4-0FE5-45BE-664C8C920E82}"/>
          </ac:spMkLst>
        </pc:spChg>
      </pc:sldChg>
      <pc:sldChg chg="addSp delSp modSp mod">
        <pc:chgData name="buvanesh s" userId="bfe0a96a4d05e6f8" providerId="LiveId" clId="{7D85E9B9-C191-4F00-AEF1-47F562DF0541}" dt="2025-09-02T11:19:04.849" v="190" actId="14100"/>
        <pc:sldMkLst>
          <pc:docMk/>
          <pc:sldMk cId="0" sldId="263"/>
        </pc:sldMkLst>
        <pc:picChg chg="add mod">
          <ac:chgData name="buvanesh s" userId="bfe0a96a4d05e6f8" providerId="LiveId" clId="{7D85E9B9-C191-4F00-AEF1-47F562DF0541}" dt="2025-09-02T11:18:38.167" v="184" actId="1076"/>
          <ac:picMkLst>
            <pc:docMk/>
            <pc:sldMk cId="0" sldId="263"/>
            <ac:picMk id="5" creationId="{5565A222-73AB-1674-BFBA-A50031217A7D}"/>
          </ac:picMkLst>
        </pc:picChg>
        <pc:picChg chg="del">
          <ac:chgData name="buvanesh s" userId="bfe0a96a4d05e6f8" providerId="LiveId" clId="{7D85E9B9-C191-4F00-AEF1-47F562DF0541}" dt="2025-09-02T11:08:03.090" v="88" actId="21"/>
          <ac:picMkLst>
            <pc:docMk/>
            <pc:sldMk cId="0" sldId="263"/>
            <ac:picMk id="9" creationId="{0DAFFB90-E0F6-26C3-1CE2-63AE53A0AC73}"/>
          </ac:picMkLst>
        </pc:picChg>
        <pc:picChg chg="add mod">
          <ac:chgData name="buvanesh s" userId="bfe0a96a4d05e6f8" providerId="LiveId" clId="{7D85E9B9-C191-4F00-AEF1-47F562DF0541}" dt="2025-09-02T11:19:04.849" v="190" actId="14100"/>
          <ac:picMkLst>
            <pc:docMk/>
            <pc:sldMk cId="0" sldId="263"/>
            <ac:picMk id="9" creationId="{EECB8AFC-8C6F-0F47-165F-D31C750B3F4C}"/>
          </ac:picMkLst>
        </pc:picChg>
        <pc:picChg chg="del">
          <ac:chgData name="buvanesh s" userId="bfe0a96a4d05e6f8" providerId="LiveId" clId="{7D85E9B9-C191-4F00-AEF1-47F562DF0541}" dt="2025-09-02T11:08:05.165" v="89" actId="21"/>
          <ac:picMkLst>
            <pc:docMk/>
            <pc:sldMk cId="0" sldId="263"/>
            <ac:picMk id="11" creationId="{AAF9A370-5E08-CE82-71BA-72875E51B52E}"/>
          </ac:picMkLst>
        </pc:picChg>
      </pc:sldChg>
      <pc:sldChg chg="delSp del mod">
        <pc:chgData name="buvanesh s" userId="bfe0a96a4d05e6f8" providerId="LiveId" clId="{7D85E9B9-C191-4F00-AEF1-47F562DF0541}" dt="2025-09-02T11:15:45.132" v="176" actId="2696"/>
        <pc:sldMkLst>
          <pc:docMk/>
          <pc:sldMk cId="1367147461" sldId="270"/>
        </pc:sldMkLst>
        <pc:picChg chg="del">
          <ac:chgData name="buvanesh s" userId="bfe0a96a4d05e6f8" providerId="LiveId" clId="{7D85E9B9-C191-4F00-AEF1-47F562DF0541}" dt="2025-09-02T11:08:52.156" v="90" actId="21"/>
          <ac:picMkLst>
            <pc:docMk/>
            <pc:sldMk cId="1367147461" sldId="270"/>
            <ac:picMk id="9" creationId="{28285049-0855-C599-A64C-FCAA00C33215}"/>
          </ac:picMkLst>
        </pc:picChg>
        <pc:picChg chg="del">
          <ac:chgData name="buvanesh s" userId="bfe0a96a4d05e6f8" providerId="LiveId" clId="{7D85E9B9-C191-4F00-AEF1-47F562DF0541}" dt="2025-09-02T11:08:54.430" v="91" actId="21"/>
          <ac:picMkLst>
            <pc:docMk/>
            <pc:sldMk cId="1367147461" sldId="270"/>
            <ac:picMk id="11" creationId="{84929793-A1CB-D0A0-55DF-F75CE4E7439B}"/>
          </ac:picMkLst>
        </pc:picChg>
      </pc:sldChg>
      <pc:sldChg chg="addSp delSp modSp mod">
        <pc:chgData name="buvanesh s" userId="bfe0a96a4d05e6f8" providerId="LiveId" clId="{7D85E9B9-C191-4F00-AEF1-47F562DF0541}" dt="2025-09-02T11:19:40.862" v="197" actId="1076"/>
        <pc:sldMkLst>
          <pc:docMk/>
          <pc:sldMk cId="2044877374" sldId="271"/>
        </pc:sldMkLst>
        <pc:picChg chg="add mod">
          <ac:chgData name="buvanesh s" userId="bfe0a96a4d05e6f8" providerId="LiveId" clId="{7D85E9B9-C191-4F00-AEF1-47F562DF0541}" dt="2025-09-02T11:19:40.862" v="197" actId="1076"/>
          <ac:picMkLst>
            <pc:docMk/>
            <pc:sldMk cId="2044877374" sldId="271"/>
            <ac:picMk id="4" creationId="{B81D9B15-1A8A-4A0E-EF9A-19067785151F}"/>
          </ac:picMkLst>
        </pc:picChg>
        <pc:picChg chg="del">
          <ac:chgData name="buvanesh s" userId="bfe0a96a4d05e6f8" providerId="LiveId" clId="{7D85E9B9-C191-4F00-AEF1-47F562DF0541}" dt="2025-09-02T11:08:58.665" v="92" actId="21"/>
          <ac:picMkLst>
            <pc:docMk/>
            <pc:sldMk cId="2044877374" sldId="271"/>
            <ac:picMk id="5" creationId="{77E9955C-017E-6264-2387-E87ACCE3B742}"/>
          </ac:picMkLst>
        </pc:picChg>
      </pc:sldChg>
      <pc:sldChg chg="addSp delSp modSp mod">
        <pc:chgData name="buvanesh s" userId="bfe0a96a4d05e6f8" providerId="LiveId" clId="{7D85E9B9-C191-4F00-AEF1-47F562DF0541}" dt="2025-09-02T11:20:30.313" v="209" actId="14100"/>
        <pc:sldMkLst>
          <pc:docMk/>
          <pc:sldMk cId="590575399" sldId="272"/>
        </pc:sldMkLst>
        <pc:picChg chg="del">
          <ac:chgData name="buvanesh s" userId="bfe0a96a4d05e6f8" providerId="LiveId" clId="{7D85E9B9-C191-4F00-AEF1-47F562DF0541}" dt="2025-09-02T11:09:02.424" v="93" actId="21"/>
          <ac:picMkLst>
            <pc:docMk/>
            <pc:sldMk cId="590575399" sldId="272"/>
            <ac:picMk id="5" creationId="{8F676E5E-DCAF-3B6B-FFB8-DB1FE4AEBCA8}"/>
          </ac:picMkLst>
        </pc:picChg>
        <pc:picChg chg="add del mod">
          <ac:chgData name="buvanesh s" userId="bfe0a96a4d05e6f8" providerId="LiveId" clId="{7D85E9B9-C191-4F00-AEF1-47F562DF0541}" dt="2025-09-02T11:19:57.983" v="199" actId="21"/>
          <ac:picMkLst>
            <pc:docMk/>
            <pc:sldMk cId="590575399" sldId="272"/>
            <ac:picMk id="6" creationId="{679C810F-8852-2AB5-130A-A7D583B11A0D}"/>
          </ac:picMkLst>
        </pc:picChg>
        <pc:picChg chg="add mod">
          <ac:chgData name="buvanesh s" userId="bfe0a96a4d05e6f8" providerId="LiveId" clId="{7D85E9B9-C191-4F00-AEF1-47F562DF0541}" dt="2025-09-02T11:20:30.313" v="209" actId="14100"/>
          <ac:picMkLst>
            <pc:docMk/>
            <pc:sldMk cId="590575399" sldId="272"/>
            <ac:picMk id="8" creationId="{2DEA72B0-05C1-DEF4-C34F-9BA42A4A4484}"/>
          </ac:picMkLst>
        </pc:picChg>
      </pc:sldChg>
      <pc:sldChg chg="addSp delSp modSp mod">
        <pc:chgData name="buvanesh s" userId="bfe0a96a4d05e6f8" providerId="LiveId" clId="{7D85E9B9-C191-4F00-AEF1-47F562DF0541}" dt="2025-09-02T11:21:17.961" v="223" actId="1076"/>
        <pc:sldMkLst>
          <pc:docMk/>
          <pc:sldMk cId="3935734217" sldId="273"/>
        </pc:sldMkLst>
        <pc:picChg chg="del">
          <ac:chgData name="buvanesh s" userId="bfe0a96a4d05e6f8" providerId="LiveId" clId="{7D85E9B9-C191-4F00-AEF1-47F562DF0541}" dt="2025-09-02T11:09:29.362" v="94" actId="21"/>
          <ac:picMkLst>
            <pc:docMk/>
            <pc:sldMk cId="3935734217" sldId="273"/>
            <ac:picMk id="4" creationId="{B296D424-8AFF-4968-ACB6-030FA7456930}"/>
          </ac:picMkLst>
        </pc:picChg>
        <pc:picChg chg="add mod">
          <ac:chgData name="buvanesh s" userId="bfe0a96a4d05e6f8" providerId="LiveId" clId="{7D85E9B9-C191-4F00-AEF1-47F562DF0541}" dt="2025-09-02T11:21:17.961" v="223" actId="1076"/>
          <ac:picMkLst>
            <pc:docMk/>
            <pc:sldMk cId="3935734217" sldId="273"/>
            <ac:picMk id="5" creationId="{EB0CA98A-C7A4-F28D-FD34-96AD0F79C777}"/>
          </ac:picMkLst>
        </pc:picChg>
      </pc:sldChg>
      <pc:sldChg chg="addSp delSp modSp mod">
        <pc:chgData name="buvanesh s" userId="bfe0a96a4d05e6f8" providerId="LiveId" clId="{7D85E9B9-C191-4F00-AEF1-47F562DF0541}" dt="2025-09-02T11:21:44.678" v="229" actId="1076"/>
        <pc:sldMkLst>
          <pc:docMk/>
          <pc:sldMk cId="4169776786" sldId="274"/>
        </pc:sldMkLst>
        <pc:picChg chg="del">
          <ac:chgData name="buvanesh s" userId="bfe0a96a4d05e6f8" providerId="LiveId" clId="{7D85E9B9-C191-4F00-AEF1-47F562DF0541}" dt="2025-09-02T11:09:34.307" v="95" actId="21"/>
          <ac:picMkLst>
            <pc:docMk/>
            <pc:sldMk cId="4169776786" sldId="274"/>
            <ac:picMk id="4" creationId="{8EF9C0FD-B621-A78F-E53A-85DEDAB47CAE}"/>
          </ac:picMkLst>
        </pc:picChg>
        <pc:picChg chg="add mod">
          <ac:chgData name="buvanesh s" userId="bfe0a96a4d05e6f8" providerId="LiveId" clId="{7D85E9B9-C191-4F00-AEF1-47F562DF0541}" dt="2025-09-02T11:21:44.678" v="229" actId="1076"/>
          <ac:picMkLst>
            <pc:docMk/>
            <pc:sldMk cId="4169776786" sldId="274"/>
            <ac:picMk id="5" creationId="{83A9433C-7654-E865-6E5B-0F298300374E}"/>
          </ac:picMkLst>
        </pc:picChg>
      </pc:sldChg>
      <pc:sldChg chg="addSp delSp modSp mod">
        <pc:chgData name="buvanesh s" userId="bfe0a96a4d05e6f8" providerId="LiveId" clId="{7D85E9B9-C191-4F00-AEF1-47F562DF0541}" dt="2025-09-02T11:20:56.248" v="217" actId="1076"/>
        <pc:sldMkLst>
          <pc:docMk/>
          <pc:sldMk cId="3636976922" sldId="275"/>
        </pc:sldMkLst>
        <pc:picChg chg="add mod">
          <ac:chgData name="buvanesh s" userId="bfe0a96a4d05e6f8" providerId="LiveId" clId="{7D85E9B9-C191-4F00-AEF1-47F562DF0541}" dt="2025-09-02T11:20:56.248" v="217" actId="1076"/>
          <ac:picMkLst>
            <pc:docMk/>
            <pc:sldMk cId="3636976922" sldId="275"/>
            <ac:picMk id="4" creationId="{376DECD5-4F9B-8902-0949-ACCB2201D90C}"/>
          </ac:picMkLst>
        </pc:picChg>
        <pc:picChg chg="del">
          <ac:chgData name="buvanesh s" userId="bfe0a96a4d05e6f8" providerId="LiveId" clId="{7D85E9B9-C191-4F00-AEF1-47F562DF0541}" dt="2025-09-02T11:10:57.117" v="175" actId="21"/>
          <ac:picMkLst>
            <pc:docMk/>
            <pc:sldMk cId="3636976922" sldId="275"/>
            <ac:picMk id="7" creationId="{AD63F6CF-2A34-6765-E388-8F21557944DC}"/>
          </ac:picMkLst>
        </pc:picChg>
      </pc:sldChg>
      <pc:sldChg chg="modSp mod modClrScheme chgLayout">
        <pc:chgData name="buvanesh s" userId="bfe0a96a4d05e6f8" providerId="LiveId" clId="{7D85E9B9-C191-4F00-AEF1-47F562DF0541}" dt="2025-09-02T11:10:49.318" v="174" actId="14100"/>
        <pc:sldMkLst>
          <pc:docMk/>
          <pc:sldMk cId="1489018190" sldId="277"/>
        </pc:sldMkLst>
        <pc:spChg chg="mod ord">
          <ac:chgData name="buvanesh s" userId="bfe0a96a4d05e6f8" providerId="LiveId" clId="{7D85E9B9-C191-4F00-AEF1-47F562DF0541}" dt="2025-09-02T11:10:43.423" v="173" actId="700"/>
          <ac:spMkLst>
            <pc:docMk/>
            <pc:sldMk cId="1489018190" sldId="277"/>
            <ac:spMk id="2" creationId="{2543457C-C124-205F-6025-F041BAECBFA8}"/>
          </ac:spMkLst>
        </pc:spChg>
        <pc:spChg chg="mod ord">
          <ac:chgData name="buvanesh s" userId="bfe0a96a4d05e6f8" providerId="LiveId" clId="{7D85E9B9-C191-4F00-AEF1-47F562DF0541}" dt="2025-09-02T11:10:49.318" v="174" actId="14100"/>
          <ac:spMkLst>
            <pc:docMk/>
            <pc:sldMk cId="1489018190" sldId="277"/>
            <ac:spMk id="5" creationId="{ABA0CADB-3E55-3AB2-9AB8-6F81EFD2387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sandybcaaascc-arch.github.io/TNSDC-FWD-Digital-portfolio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47662" y="20243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76299" y="2774900"/>
            <a:ext cx="8610600" cy="2308324"/>
          </a:xfrm>
          <a:prstGeom prst="rect">
            <a:avLst/>
          </a:prstGeom>
          <a:solidFill>
            <a:schemeClr val="accent4"/>
          </a:solidFill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i="1" dirty="0"/>
              <a:t>STUDENT NAME: SANDHIYA </a:t>
            </a:r>
          </a:p>
          <a:p>
            <a:r>
              <a:rPr lang="en-US" sz="2400" b="1" i="1" dirty="0"/>
              <a:t>REGISTER NO AND NMID</a:t>
            </a:r>
            <a:r>
              <a:rPr lang="en-US" sz="2400" b="1" i="1"/>
              <a:t>: 32719E5EF3D134AAA3E4662BDC872102 </a:t>
            </a:r>
            <a:endParaRPr lang="en-US" sz="2400" b="1" i="1" dirty="0">
              <a:cs typeface="Calibri"/>
            </a:endParaRPr>
          </a:p>
          <a:p>
            <a:r>
              <a:rPr lang="en-US" sz="2400" b="1" i="1" dirty="0"/>
              <a:t>DEPARTMENT: BCA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COLLEGE: Apollo Arts And Science College Chennai /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MADRAS UNIVERSITY </a:t>
            </a:r>
            <a:endParaRPr lang="en-US" sz="2400" b="1" i="1" dirty="0">
              <a:ea typeface="Calibri"/>
              <a:cs typeface="Calibri"/>
            </a:endParaRPr>
          </a:p>
          <a:p>
            <a:r>
              <a:rPr lang="en-US" sz="2400" b="1" i="1" dirty="0"/>
              <a:t>           </a:t>
            </a:r>
            <a:endParaRPr lang="en-US" sz="2400" b="1" i="1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741443" y="77302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5DD9EED-9758-C55F-E04C-CB604013B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863" y="2513129"/>
            <a:ext cx="11106485" cy="27699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/>
              <a:t>BEFORE ADDING CSS   :                                                                        AFTER ADDING CSS: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65A222-73AB-1674-BFBA-A50031217A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123" y="3173137"/>
            <a:ext cx="4886632" cy="25845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CB8AFC-8C6F-0F47-165F-D31C750B3F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497" y="3150573"/>
            <a:ext cx="5712542" cy="270945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63C9-0E08-FB5D-1477-E2ED27F1D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HOME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1D9B15-1A8A-4A0E-EF9A-190677851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845" y="1828799"/>
            <a:ext cx="7718324" cy="3736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877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640A3-A53B-1B98-4DFB-A12BBF15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 dirty="0"/>
              <a:t>ABOUT SECTION: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64BBE-9AF9-40FC-DA75-EC2741A16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8586966"/>
          </a:xfrm>
        </p:spPr>
        <p:txBody>
          <a:bodyPr wrap="square" lIns="0" tIns="0" rIns="0" bIns="0" anchor="t"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EA72B0-05C1-DEF4-C34F-9BA42A4A4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562" y="2271252"/>
            <a:ext cx="10019070" cy="30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575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129B-1845-FA8E-313E-19AE52299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SKILL SECTION: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6DECD5-4F9B-8902-0949-ACCB2201D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670" y="2075701"/>
            <a:ext cx="7728155" cy="20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976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EC158-E2B6-2098-65CB-17FD4A99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PROJECT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0CA98A-C7A4-F28D-FD34-96AD0F79C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722" y="2104102"/>
            <a:ext cx="8327923" cy="243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34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0007-E548-2DCC-3BE3-A6DCC39D0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CONTACT SECTION: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A9433C-7654-E865-6E5B-0F29830037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903" y="1651818"/>
            <a:ext cx="8681884" cy="3753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77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4FEA6-99EF-C846-0429-D61E9128A925}"/>
              </a:ext>
            </a:extLst>
          </p:cNvPr>
          <p:cNvSpPr txBox="1"/>
          <p:nvPr/>
        </p:nvSpPr>
        <p:spPr>
          <a:xfrm>
            <a:off x="592249" y="1695450"/>
            <a:ext cx="610382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The digital portfolio provides a modern way to present my skills and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It serves as a dynamic resume for professors, recruiters, and clients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Built with HTML, CSS, and JavaScript, it is responsive, interactive, and easy to update.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3457C-C124-205F-6025-F041BAECB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US"/>
              <a:t>GITHUB LINK: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A0CADB-3E55-3AB2-9AB8-6F81EFD2387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700980" y="2635250"/>
            <a:ext cx="9271819" cy="41275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https://sandybcaaascc-arch.github.io/TNSDC-FWD-Digital-portfolio/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018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C961C0D-DA1B-28F9-9875-2CA86E1C60C0}"/>
              </a:ext>
            </a:extLst>
          </p:cNvPr>
          <p:cNvSpPr txBox="1"/>
          <p:nvPr/>
        </p:nvSpPr>
        <p:spPr>
          <a:xfrm>
            <a:off x="739775" y="2759364"/>
            <a:ext cx="5956300" cy="95410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800" b="1" i="1" dirty="0"/>
              <a:t>PERSONAL</a:t>
            </a:r>
            <a:r>
              <a:rPr lang="en-US" sz="2800" b="1" dirty="0"/>
              <a:t> PORTFOLIO WEBSITE USING FRONT-END </a:t>
            </a:r>
            <a:r>
              <a:rPr lang="en-US" sz="2800" b="1" i="1" dirty="0"/>
              <a:t>DEVELOPMENT</a:t>
            </a:r>
            <a:r>
              <a:rPr lang="en-US" sz="2800" b="1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782E92C-1C36-8F80-9E46-56B5E7254731}"/>
              </a:ext>
            </a:extLst>
          </p:cNvPr>
          <p:cNvSpPr txBox="1"/>
          <p:nvPr/>
        </p:nvSpPr>
        <p:spPr>
          <a:xfrm>
            <a:off x="5187318" y="252246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459163-E442-AC8A-C227-8923549A80D0}"/>
              </a:ext>
            </a:extLst>
          </p:cNvPr>
          <p:cNvSpPr txBox="1"/>
          <p:nvPr/>
        </p:nvSpPr>
        <p:spPr>
          <a:xfrm>
            <a:off x="5189425" y="2519002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269108" y="1378334"/>
            <a:ext cx="5029200" cy="4832092"/>
          </a:xfrm>
          <a:prstGeom prst="rect">
            <a:avLst/>
          </a:prstGeom>
          <a:solidFill>
            <a:srgbClr val="FFC000"/>
          </a:solidFill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1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1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8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2FD926-A785-BC4D-6421-3949C21FB3DC}"/>
              </a:ext>
            </a:extLst>
          </p:cNvPr>
          <p:cNvSpPr txBox="1"/>
          <p:nvPr/>
        </p:nvSpPr>
        <p:spPr>
          <a:xfrm>
            <a:off x="642463" y="2106029"/>
            <a:ext cx="61038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Students often struggle to present their skills and projects effectively.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Static resumes don't reflect creativity, coding ability, or interactivity.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 dirty="0"/>
              <a:t>A need for a responsive personal portfolio website to showcase talent in a professional way.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E79972-BE11-44A0-6018-A8B8925E5BF1}"/>
              </a:ext>
            </a:extLst>
          </p:cNvPr>
          <p:cNvSpPr txBox="1"/>
          <p:nvPr/>
        </p:nvSpPr>
        <p:spPr>
          <a:xfrm>
            <a:off x="676274" y="2413337"/>
            <a:ext cx="619052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This project is a Responsive Portfolio Website created using HTML, CSS, and JavaScript.</a:t>
            </a:r>
          </a:p>
          <a:p>
            <a:r>
              <a:rPr lang="en-US" b="1" i="1"/>
              <a:t>Purpose: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Introduce myself (About 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Highlight skills (Frontend, Backend, 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Showcase projects with live demos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Provide easy contact options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EE1BF-80A8-6E6A-7044-2D63450EAB13}"/>
              </a:ext>
            </a:extLst>
          </p:cNvPr>
          <p:cNvSpPr txBox="1"/>
          <p:nvPr/>
        </p:nvSpPr>
        <p:spPr>
          <a:xfrm>
            <a:off x="904343" y="2313748"/>
            <a:ext cx="579173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i="1"/>
              <a:t>Recruiters - to check technical skills &amp; projects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Faculty &amp; Classmates - academic presentation</a:t>
            </a:r>
          </a:p>
          <a:p>
            <a:pPr marL="342900" indent="-342900">
              <a:buFont typeface="+mj-lt"/>
              <a:buAutoNum type="arabicPeriod"/>
            </a:pPr>
            <a:endParaRPr lang="en-US" b="1" i="1"/>
          </a:p>
          <a:p>
            <a:pPr marL="342900" indent="-342900">
              <a:buFont typeface="+mj-lt"/>
              <a:buAutoNum type="arabicPeriod"/>
            </a:pPr>
            <a:r>
              <a:rPr lang="en-US" b="1" i="1"/>
              <a:t>General Audience - online visibility &amp; networking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89743" y="1990114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EAC20B-5867-49FF-25C5-993A8CF98B8D}"/>
              </a:ext>
            </a:extLst>
          </p:cNvPr>
          <p:cNvSpPr txBox="1"/>
          <p:nvPr/>
        </p:nvSpPr>
        <p:spPr>
          <a:xfrm>
            <a:off x="346879" y="2019300"/>
            <a:ext cx="610382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Development - HTML (structure), CSS (styling), JavaScript (interactivity).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Design - Font Awesome icons, custom images, profile photo.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Hosting &amp; Control - GitHub, GitHub Pages.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Features - Responsive design, smooth scrolling ,interactive buttons.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</a:t>
            </a:r>
            <a:r>
              <a:rPr lang="en-US" sz="4000" b="1" spc="15">
                <a:latin typeface="Trebuchet MS"/>
                <a:cs typeface="Trebuchet MS"/>
              </a:rPr>
              <a:t>R</a:t>
            </a:r>
            <a:r>
              <a:rPr lang="en-IN" sz="4000" b="1" spc="15">
                <a:latin typeface="Trebuchet MS"/>
                <a:cs typeface="Trebuchet MS"/>
              </a:rPr>
              <a:t>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F4792D-8A2E-279D-31B2-ADA91091F5B5}"/>
              </a:ext>
            </a:extLst>
          </p:cNvPr>
          <p:cNvSpPr txBox="1"/>
          <p:nvPr/>
        </p:nvSpPr>
        <p:spPr>
          <a:xfrm>
            <a:off x="1396838" y="1552136"/>
            <a:ext cx="544648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Hero Section - Intro with creative background gradient.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About Me - Profile + short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 Skills Section - HTML, CSS, JS, Python, Java, MySQL.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Showcase - Expense Tracker, Responsive Website, Weather Now.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Form - Easy communication option.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0CC1A9-C60B-CF3D-F952-8A09D91F72CE}"/>
              </a:ext>
            </a:extLst>
          </p:cNvPr>
          <p:cNvSpPr txBox="1"/>
          <p:nvPr/>
        </p:nvSpPr>
        <p:spPr>
          <a:xfrm>
            <a:off x="1443790" y="2077648"/>
            <a:ext cx="741849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Fully responsive layout (works on mobile &amp; desktop).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Projects with short descriptions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Contact form for messages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1"/>
              <a:t>Clean, colorful U l with modern design.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417</Words>
  <Application>Microsoft Office PowerPoint</Application>
  <PresentationFormat>Widescreen</PresentationFormat>
  <Paragraphs>118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HOME SECTION:</vt:lpstr>
      <vt:lpstr>ABOUT SECTION:</vt:lpstr>
      <vt:lpstr>SKILL SECTION:</vt:lpstr>
      <vt:lpstr>PROJECT SECTION:</vt:lpstr>
      <vt:lpstr>CONTACT SECTION: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buvanesh s</cp:lastModifiedBy>
  <cp:revision>3</cp:revision>
  <dcterms:created xsi:type="dcterms:W3CDTF">2024-03-29T15:07:22Z</dcterms:created>
  <dcterms:modified xsi:type="dcterms:W3CDTF">2025-09-02T11:53:55Z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