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7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6548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826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237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321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997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230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8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847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648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6450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448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1DADEA-B933-419C-94C2-517105E1AB7A}" type="datetimeFigureOut">
              <a:rPr lang="lt-LT" smtClean="0"/>
              <a:t>2017-12-19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458A0DA-929F-4A01-86EA-8F3CEFAA8A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195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A4FD-C9B1-4DF1-92CC-EE2DF06F5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Text Analysis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4C73B-C71C-43B5-8D23-7B3DFD4BA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made by Tadas </a:t>
            </a:r>
            <a:r>
              <a:rPr lang="en-US" dirty="0" err="1"/>
              <a:t>Laurinaitis</a:t>
            </a:r>
            <a:r>
              <a:rPr lang="en-US" dirty="0"/>
              <a:t> IFF-6/8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2237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1443-760F-4539-8505-3F824637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Builder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32AC-2148-4338-9CBC-34899743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90E41-A891-4E0F-9BBE-615B7FF1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10" y="1340585"/>
            <a:ext cx="4667250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B79EB-3975-4A73-AA0A-68254556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10" y="3994023"/>
            <a:ext cx="5362575" cy="1990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1A2F6-37C1-4AD6-BD06-97BC9974EFC4}"/>
              </a:ext>
            </a:extLst>
          </p:cNvPr>
          <p:cNvSpPr txBox="1"/>
          <p:nvPr/>
        </p:nvSpPr>
        <p:spPr>
          <a:xfrm>
            <a:off x="3478310" y="3226648"/>
            <a:ext cx="388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of </a:t>
            </a:r>
            <a:r>
              <a:rPr lang="en-US" dirty="0" err="1"/>
              <a:t>MazeBuilder</a:t>
            </a:r>
            <a:r>
              <a:rPr lang="en-US" dirty="0"/>
              <a:t> with </a:t>
            </a:r>
            <a:r>
              <a:rPr lang="en-US" dirty="0" err="1"/>
              <a:t>StandartMazeBuilder</a:t>
            </a:r>
            <a:endParaRPr lang="lt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25F53-4D13-4190-A019-B8D54C62CFFC}"/>
              </a:ext>
            </a:extLst>
          </p:cNvPr>
          <p:cNvSpPr txBox="1"/>
          <p:nvPr/>
        </p:nvSpPr>
        <p:spPr>
          <a:xfrm>
            <a:off x="3478310" y="779181"/>
            <a:ext cx="370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MazeBuilder</a:t>
            </a:r>
            <a:r>
              <a:rPr lang="en-US" dirty="0"/>
              <a:t> class defines the following interface 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2396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A4FD-C9B1-4DF1-92CC-EE2DF06F5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Text Analysis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4C73B-C71C-43B5-8D23-7B3DFD4BA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made by Tadas </a:t>
            </a:r>
            <a:r>
              <a:rPr lang="en-US" dirty="0" err="1"/>
              <a:t>Laurinaitis</a:t>
            </a:r>
            <a:r>
              <a:rPr lang="en-US" dirty="0"/>
              <a:t> IFF-6/8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952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22D79-A90B-4605-A35C-0BF4E3409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lt-L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342B3E-E8E9-4F6F-A2A2-09D4C78F0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146" name="Picture 2" descr="Image result for the end">
            <a:extLst>
              <a:ext uri="{FF2B5EF4-FFF2-40B4-BE49-F238E27FC236}">
                <a16:creationId xmlns:a16="http://schemas.microsoft.com/office/drawing/2014/main" id="{119BB94E-D41B-42E7-AAF3-07FA1097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9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1439-8CE4-4958-BEC5-39F6B3E4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Selected Scientific Text: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F5D5-0901-4F21-A6F2-BFF024A6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Patterns: Elements of Reusable Object-Oriented Software,</a:t>
            </a:r>
          </a:p>
          <a:p>
            <a:pPr marL="0" indent="0">
              <a:buNone/>
            </a:pPr>
            <a:r>
              <a:rPr lang="en-US" dirty="0" err="1"/>
              <a:t>Addisson</a:t>
            </a:r>
            <a:r>
              <a:rPr lang="en-US" dirty="0"/>
              <a:t>-Wesley Publishing company, 1994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Authors (also </a:t>
            </a:r>
            <a:r>
              <a:rPr lang="en-US" dirty="0" err="1"/>
              <a:t>refered</a:t>
            </a:r>
            <a:r>
              <a:rPr lang="en-US" dirty="0"/>
              <a:t> as “Gang of four”):</a:t>
            </a:r>
          </a:p>
          <a:p>
            <a:r>
              <a:rPr lang="en-US" dirty="0"/>
              <a:t>Dr. Erich Gamma, Swiss, </a:t>
            </a:r>
            <a:r>
              <a:rPr lang="en-US" dirty="0" err="1"/>
              <a:t>Ph.D</a:t>
            </a:r>
            <a:r>
              <a:rPr lang="en-US" dirty="0"/>
              <a:t> Computer Science</a:t>
            </a:r>
          </a:p>
          <a:p>
            <a:r>
              <a:rPr lang="en-US" dirty="0"/>
              <a:t>Dr. Richard Helm, German, </a:t>
            </a:r>
            <a:r>
              <a:rPr lang="en-US" dirty="0" err="1"/>
              <a:t>Ph.D</a:t>
            </a:r>
            <a:r>
              <a:rPr lang="en-US" dirty="0"/>
              <a:t> Informatics</a:t>
            </a:r>
          </a:p>
          <a:p>
            <a:r>
              <a:rPr lang="en-US" dirty="0"/>
              <a:t>Dr. Ralph Johnson, American, </a:t>
            </a:r>
            <a:r>
              <a:rPr lang="en-US" dirty="0" err="1"/>
              <a:t>Ph.D</a:t>
            </a:r>
            <a:r>
              <a:rPr lang="en-US" dirty="0"/>
              <a:t> Computer Science</a:t>
            </a:r>
          </a:p>
          <a:p>
            <a:r>
              <a:rPr lang="en-US" dirty="0"/>
              <a:t>Dr. John </a:t>
            </a:r>
            <a:r>
              <a:rPr lang="en-US" dirty="0" err="1"/>
              <a:t>Vlissides</a:t>
            </a:r>
            <a:r>
              <a:rPr lang="en-US" dirty="0"/>
              <a:t>, American, </a:t>
            </a:r>
            <a:r>
              <a:rPr lang="en-US" dirty="0" err="1"/>
              <a:t>Ph.D</a:t>
            </a:r>
            <a:r>
              <a:rPr lang="en-US" dirty="0"/>
              <a:t> Electrical </a:t>
            </a:r>
            <a:r>
              <a:rPr lang="en-US" dirty="0" err="1"/>
              <a:t>Engineerings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Page count: 354</a:t>
            </a:r>
          </a:p>
        </p:txBody>
      </p:sp>
      <p:pic>
        <p:nvPicPr>
          <p:cNvPr id="1026" name="Picture 2" descr="Image result for design patterns: elements of reusable object-oriented software">
            <a:extLst>
              <a:ext uri="{FF2B5EF4-FFF2-40B4-BE49-F238E27FC236}">
                <a16:creationId xmlns:a16="http://schemas.microsoft.com/office/drawing/2014/main" id="{91BABB2A-0B34-4095-A487-A71308BF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23" y="2620341"/>
            <a:ext cx="3171825" cy="39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2702-6818-4BE8-89DB-9AC54A56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this book and why it is still relevant?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B996-AB1F-453C-8B6B-26D8D6C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it is still relevant:</a:t>
            </a:r>
          </a:p>
          <a:p>
            <a:r>
              <a:rPr lang="en-US" dirty="0"/>
              <a:t>Patterns of object-oriented programming do not change</a:t>
            </a:r>
          </a:p>
          <a:p>
            <a:r>
              <a:rPr lang="en-US" dirty="0"/>
              <a:t>Not only beginner friendly, but also good for the experts</a:t>
            </a:r>
          </a:p>
          <a:p>
            <a:r>
              <a:rPr lang="en-US" dirty="0"/>
              <a:t>Can be used as a textbook for students	</a:t>
            </a:r>
            <a:endParaRPr lang="lt-LT" dirty="0"/>
          </a:p>
        </p:txBody>
      </p:sp>
      <p:sp>
        <p:nvSpPr>
          <p:cNvPr id="4" name="AutoShape 2" descr="Image result for relevant">
            <a:extLst>
              <a:ext uri="{FF2B5EF4-FFF2-40B4-BE49-F238E27FC236}">
                <a16:creationId xmlns:a16="http://schemas.microsoft.com/office/drawing/2014/main" id="{9FEA90EE-2AB5-41BD-ADEE-3F25CA630E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054" name="Picture 6" descr="Image result for relevant">
            <a:extLst>
              <a:ext uri="{FF2B5EF4-FFF2-40B4-BE49-F238E27FC236}">
                <a16:creationId xmlns:a16="http://schemas.microsoft.com/office/drawing/2014/main" id="{868E52FD-59AC-418B-B55E-22BFF830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188" y="4730268"/>
            <a:ext cx="2842147" cy="198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5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4EDD-9EED-490A-AA74-145EB95B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book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149F-60A5-4C2D-8D8E-4649CA01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Consists of 2 parts:</a:t>
            </a:r>
          </a:p>
          <a:p>
            <a:r>
              <a:rPr lang="en-US" dirty="0"/>
              <a:t>Chapters 1 and 2 – Definition of design pattern and their usage.</a:t>
            </a:r>
          </a:p>
          <a:p>
            <a:r>
              <a:rPr lang="en-US" dirty="0"/>
              <a:t>Chapters 3 to 5 – Catalog of actual design patterns (this part makes up the majority of the book).</a:t>
            </a:r>
            <a:endParaRPr lang="lt-LT" dirty="0"/>
          </a:p>
        </p:txBody>
      </p:sp>
      <p:pic>
        <p:nvPicPr>
          <p:cNvPr id="3074" name="Picture 2" descr="Image result for structure of book">
            <a:extLst>
              <a:ext uri="{FF2B5EF4-FFF2-40B4-BE49-F238E27FC236}">
                <a16:creationId xmlns:a16="http://schemas.microsoft.com/office/drawing/2014/main" id="{F6936D45-69E0-4192-B461-E43DBABF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44" y="4355870"/>
            <a:ext cx="3057691" cy="221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4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9409-63A6-47EE-88BE-36323E1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3373-1835-4D2B-9884-A5C15084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Pattern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Consequences</a:t>
            </a:r>
            <a:endParaRPr lang="lt-LT" dirty="0"/>
          </a:p>
        </p:txBody>
      </p:sp>
      <p:pic>
        <p:nvPicPr>
          <p:cNvPr id="4100" name="Picture 4" descr="Image result for design pattern">
            <a:extLst>
              <a:ext uri="{FF2B5EF4-FFF2-40B4-BE49-F238E27FC236}">
                <a16:creationId xmlns:a16="http://schemas.microsoft.com/office/drawing/2014/main" id="{514D75ED-C288-411F-8999-20291EE81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74" y="1"/>
            <a:ext cx="580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9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EFF3-F498-4275-A67F-0046821E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design patterns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7EFF-C5A9-4310-AA0B-E1454D2F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notations</a:t>
            </a:r>
          </a:p>
          <a:p>
            <a:r>
              <a:rPr lang="en-US" dirty="0"/>
              <a:t>Decisions</a:t>
            </a:r>
          </a:p>
          <a:p>
            <a:r>
              <a:rPr lang="en-US" dirty="0"/>
              <a:t>Alternatives</a:t>
            </a:r>
          </a:p>
          <a:p>
            <a:r>
              <a:rPr lang="en-US" dirty="0"/>
              <a:t> Trade-offs</a:t>
            </a:r>
          </a:p>
          <a:p>
            <a:r>
              <a:rPr lang="en-US" dirty="0"/>
              <a:t>Concrete examples</a:t>
            </a:r>
            <a:endParaRPr lang="lt-LT" dirty="0"/>
          </a:p>
        </p:txBody>
      </p:sp>
      <p:pic>
        <p:nvPicPr>
          <p:cNvPr id="5124" name="Picture 4" descr="Image result for description">
            <a:extLst>
              <a:ext uri="{FF2B5EF4-FFF2-40B4-BE49-F238E27FC236}">
                <a16:creationId xmlns:a16="http://schemas.microsoft.com/office/drawing/2014/main" id="{DA3C23B8-FC73-4E6D-A6C7-D89D5A9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323" y="2909455"/>
            <a:ext cx="4287155" cy="36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FCC6-1334-45AA-AC12-987F8F00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Builder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BE8E-30A3-46EB-B767-2BD50F0A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Intent: Separate the construction of a complex object from its representation so that the same construction process can create different representations. </a:t>
            </a:r>
          </a:p>
          <a:p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8076E-6AC7-4162-898D-676FC9BF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627468"/>
            <a:ext cx="7192136" cy="30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0086-116E-47CC-AFE0-255548AF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Builder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2051-6C62-4A31-801C-E8B88B9B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Applicability:</a:t>
            </a:r>
          </a:p>
          <a:p>
            <a:pPr marL="0" indent="0">
              <a:buNone/>
            </a:pPr>
            <a:r>
              <a:rPr lang="en-US" dirty="0"/>
              <a:t>Use the Builder pattern when: </a:t>
            </a:r>
          </a:p>
          <a:p>
            <a:r>
              <a:rPr lang="en-US" dirty="0"/>
              <a:t> the algorithm for creating a complex object should be 	independent of the parts that make up the object and how they're assembled. </a:t>
            </a:r>
          </a:p>
          <a:p>
            <a:r>
              <a:rPr lang="en-US" dirty="0"/>
              <a:t> the construction process must allow different representations for the object that's constructed. 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164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7821-0616-4F2A-A4DC-701857AD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Builder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008D-39E2-456C-BF09-5700E9BC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Consequences:</a:t>
            </a:r>
          </a:p>
          <a:p>
            <a:r>
              <a:rPr lang="en-US" dirty="0"/>
              <a:t> It lets you vary a product's internal representation (all you have to do to change the product's internal representation is define a new kind of builder).  </a:t>
            </a:r>
          </a:p>
          <a:p>
            <a:r>
              <a:rPr lang="en-US" dirty="0"/>
              <a:t>It gives you finer control over the construction process (This gives you finer control over the construction process and consequently the internal structure of the resulting product).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656973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255</TotalTime>
  <Words>327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Scientific Text Analysis</vt:lpstr>
      <vt:lpstr> Selected Scientific Text:</vt:lpstr>
      <vt:lpstr>Why I chose this book and why it is still relevant?</vt:lpstr>
      <vt:lpstr>Structure of the book</vt:lpstr>
      <vt:lpstr>Design Pattern</vt:lpstr>
      <vt:lpstr>Describing design patterns</vt:lpstr>
      <vt:lpstr>Pattern: Builder</vt:lpstr>
      <vt:lpstr>Pattern: Builder</vt:lpstr>
      <vt:lpstr>Pattern: Builder</vt:lpstr>
      <vt:lpstr>Pattern: Builder</vt:lpstr>
      <vt:lpstr>Scientific Text Analysis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Text Analysis</dc:title>
  <dc:creator>Tadas PC</dc:creator>
  <cp:lastModifiedBy>Tadas PC</cp:lastModifiedBy>
  <cp:revision>11</cp:revision>
  <dcterms:created xsi:type="dcterms:W3CDTF">2017-12-19T19:11:53Z</dcterms:created>
  <dcterms:modified xsi:type="dcterms:W3CDTF">2017-12-19T23:27:44Z</dcterms:modified>
</cp:coreProperties>
</file>