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71" r:id="rId6"/>
    <p:sldId id="259" r:id="rId7"/>
    <p:sldId id="260" r:id="rId8"/>
    <p:sldId id="261" r:id="rId9"/>
    <p:sldId id="262" r:id="rId10"/>
    <p:sldId id="263" r:id="rId11"/>
    <p:sldId id="27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1142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3703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65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5684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7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17910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7490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3286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5397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6765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433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5118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0775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5260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9215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1999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08F6-6170-44EE-BF02-2B34740281D5}" type="datetimeFigureOut">
              <a:rPr lang="lt-LT" smtClean="0"/>
              <a:t>2017-11-01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47CC43-70A8-449F-9927-7DD4102EB8A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0944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ing" TargetMode="External"/><Relationship Id="rId2" Type="http://schemas.openxmlformats.org/officeDocument/2006/relationships/hyperlink" Target="https://en.wikipedia.org/wiki/Green_compu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ergy.gov/" TargetMode="External"/><Relationship Id="rId4" Type="http://schemas.openxmlformats.org/officeDocument/2006/relationships/hyperlink" Target="https://en.wikipedia.org/wiki/Solar_pow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EB65-5242-4C23-B672-166807380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Computing in Renewable Energy Technology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76CBB-1C67-4354-AA91-A43B7672B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20922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4E8A-E051-4840-8473-3CC916E7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Power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76B1-8D9B-4DDA-84E4-E870634B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65042" cy="4918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Computer’s tasks:</a:t>
            </a:r>
          </a:p>
          <a:p>
            <a:pPr marL="514350" indent="-514350">
              <a:buAutoNum type="arabicParenR"/>
            </a:pPr>
            <a:r>
              <a:rPr lang="en-US" dirty="0"/>
              <a:t>Adjusting the panels and facing them to the sun, to cover as much area as possible</a:t>
            </a:r>
          </a:p>
          <a:p>
            <a:pPr marL="514350" indent="-514350">
              <a:buAutoNum type="arabicParenR"/>
            </a:pPr>
            <a:r>
              <a:rPr lang="en-US" dirty="0"/>
              <a:t>Battery management and availability</a:t>
            </a:r>
          </a:p>
          <a:p>
            <a:pPr marL="514350" indent="-514350">
              <a:buAutoNum type="arabicParenR"/>
            </a:pPr>
            <a:r>
              <a:rPr lang="en-US" dirty="0"/>
              <a:t>Grid status and availability</a:t>
            </a:r>
          </a:p>
          <a:p>
            <a:pPr marL="514350" indent="-514350">
              <a:buAutoNum type="arabicParenR"/>
            </a:pPr>
            <a:r>
              <a:rPr lang="en-US" dirty="0"/>
              <a:t>Charge and current control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Locations (for commercial photovoltaic systems):</a:t>
            </a:r>
          </a:p>
          <a:p>
            <a:pPr marL="0" indent="0">
              <a:buNone/>
            </a:pPr>
            <a:r>
              <a:rPr lang="en-US" dirty="0"/>
              <a:t>Deserts, Mountains and other high, sunny areas.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https://upload.wikimedia.org/wikipedia/commons/2/20/PV-system-schematics-residential-Eng.png">
            <a:extLst>
              <a:ext uri="{FF2B5EF4-FFF2-40B4-BE49-F238E27FC236}">
                <a16:creationId xmlns:a16="http://schemas.microsoft.com/office/drawing/2014/main" id="{CAA2877C-B0BB-4F82-8130-481D24238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42" y="2683558"/>
            <a:ext cx="4531895" cy="263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1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E4EE-D5BC-4CAE-BFFA-93999F78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06BF-0307-45B1-93C9-23FD97B7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2202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CA85-F2B4-4400-AB22-7C31C15E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sources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571B-940D-4BB8-B592-C31AE3AB9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>
                <a:hlinkClick r:id="rId2"/>
              </a:rPr>
              <a:t>https://en.wikipedia.org/wiki/Green_computing</a:t>
            </a:r>
            <a:endParaRPr lang="en-US" dirty="0"/>
          </a:p>
          <a:p>
            <a:r>
              <a:rPr lang="lt-LT" dirty="0">
                <a:hlinkClick r:id="rId3"/>
              </a:rPr>
              <a:t>https://en.wikipedia.org/wiki/Computing</a:t>
            </a:r>
            <a:endParaRPr lang="en-US" dirty="0"/>
          </a:p>
          <a:p>
            <a:r>
              <a:rPr lang="lt-LT" dirty="0">
                <a:hlinkClick r:id="rId4"/>
              </a:rPr>
              <a:t>https://en.wikipedia.org/wiki/Solar_power</a:t>
            </a:r>
            <a:endParaRPr lang="en-US" dirty="0"/>
          </a:p>
          <a:p>
            <a:r>
              <a:rPr lang="en-US" dirty="0"/>
              <a:t>Green Illusions: The Dirty Secrets of Clean Energy and the Future of Environmentalism, book by Ozzie </a:t>
            </a:r>
            <a:r>
              <a:rPr lang="en-US" dirty="0" err="1"/>
              <a:t>Zehner</a:t>
            </a:r>
            <a:endParaRPr lang="en-US" dirty="0"/>
          </a:p>
          <a:p>
            <a:r>
              <a:rPr lang="en-US" dirty="0">
                <a:hlinkClick r:id="rId5"/>
              </a:rPr>
              <a:t>https://energy.gov/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9930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he end">
            <a:extLst>
              <a:ext uri="{FF2B5EF4-FFF2-40B4-BE49-F238E27FC236}">
                <a16:creationId xmlns:a16="http://schemas.microsoft.com/office/drawing/2014/main" id="{BADAD6DE-AE5C-40AC-893D-7FFE45C9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C40CC4-D9E7-46C7-A577-E7B7BA59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End</a:t>
            </a:r>
            <a:endParaRPr lang="lt-LT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3676-0856-43DD-A5F0-F44ABA17F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6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			Presentation made by Tadas </a:t>
            </a:r>
            <a:r>
              <a:rPr lang="en-US" dirty="0" err="1">
                <a:solidFill>
                  <a:srgbClr val="FFFF00"/>
                </a:solidFill>
              </a:rPr>
              <a:t>Laurinaitis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			Presented by Tadas </a:t>
            </a:r>
            <a:r>
              <a:rPr lang="en-US" dirty="0" err="1">
                <a:solidFill>
                  <a:srgbClr val="FFFF00"/>
                </a:solidFill>
              </a:rPr>
              <a:t>Laurinaitis</a:t>
            </a:r>
            <a:r>
              <a:rPr lang="en-US" dirty="0">
                <a:solidFill>
                  <a:srgbClr val="FFFF00"/>
                </a:solidFill>
              </a:rPr>
              <a:t> IFF – 6/8</a:t>
            </a:r>
          </a:p>
        </p:txBody>
      </p:sp>
    </p:spTree>
    <p:extLst>
      <p:ext uri="{BB962C8B-B14F-4D97-AF65-F5344CB8AC3E}">
        <p14:creationId xmlns:p14="http://schemas.microsoft.com/office/powerpoint/2010/main" val="188764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70E7-E02C-4734-844C-5CD196C6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presentation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751E-DC8C-4E9A-9637-2159620C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904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Introduction</a:t>
            </a:r>
          </a:p>
          <a:p>
            <a:pPr marL="0" indent="0">
              <a:buNone/>
            </a:pPr>
            <a:r>
              <a:rPr lang="en-US" sz="2000" dirty="0"/>
              <a:t>Main body:</a:t>
            </a:r>
          </a:p>
          <a:p>
            <a:pPr marL="0" indent="0">
              <a:buNone/>
            </a:pPr>
            <a:r>
              <a:rPr lang="en-US" sz="1600" dirty="0"/>
              <a:t>	1) Wind Energy</a:t>
            </a:r>
          </a:p>
          <a:p>
            <a:pPr marL="0" indent="0">
              <a:buNone/>
            </a:pPr>
            <a:r>
              <a:rPr lang="en-US" sz="1600" dirty="0"/>
              <a:t>	2) Solar Power</a:t>
            </a:r>
          </a:p>
          <a:p>
            <a:pPr marL="0" indent="0">
              <a:buNone/>
            </a:pPr>
            <a:r>
              <a:rPr lang="en-US" sz="1600" dirty="0"/>
              <a:t>	3)</a:t>
            </a:r>
          </a:p>
          <a:p>
            <a:pPr marL="0" indent="0">
              <a:buNone/>
            </a:pPr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912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mputing">
            <a:extLst>
              <a:ext uri="{FF2B5EF4-FFF2-40B4-BE49-F238E27FC236}">
                <a16:creationId xmlns:a16="http://schemas.microsoft.com/office/drawing/2014/main" id="{57C4E7D1-E875-42B2-909F-19592AD8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0ECAE9-301F-47FF-9EA4-76C87EFB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Introduction</a:t>
            </a:r>
            <a:endParaRPr lang="lt-LT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6469-6A91-481B-9400-28315AB1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131" y="3429000"/>
            <a:ext cx="10222832" cy="770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Computing - the use or operation of computers. Includes designing, developing and building hardware and software systems, processing, structuring, and managing various kinds of information.</a:t>
            </a:r>
            <a:endParaRPr lang="lt-LT" sz="3200" dirty="0">
              <a:solidFill>
                <a:srgbClr val="FFFF00"/>
              </a:solidFill>
            </a:endParaRPr>
          </a:p>
        </p:txBody>
      </p:sp>
      <p:sp>
        <p:nvSpPr>
          <p:cNvPr id="4" name="AutoShape 2" descr="Image result for Computing">
            <a:extLst>
              <a:ext uri="{FF2B5EF4-FFF2-40B4-BE49-F238E27FC236}">
                <a16:creationId xmlns:a16="http://schemas.microsoft.com/office/drawing/2014/main" id="{3BF9EB5C-6A81-40B5-9FD6-19B4D8A6FA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4968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A93-EB3F-4B2F-A166-82B21050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B87A-86B7-4F65-B3CA-40EEE3DB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6" name="Picture 2" descr="Image result for energy consumption throughout history">
            <a:extLst>
              <a:ext uri="{FF2B5EF4-FFF2-40B4-BE49-F238E27FC236}">
                <a16:creationId xmlns:a16="http://schemas.microsoft.com/office/drawing/2014/main" id="{2027113A-D426-4541-9C03-43ED6F0C2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52" y="1618461"/>
            <a:ext cx="9248274" cy="49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8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48FF-B2BC-4829-89AB-4D7E43C1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Energy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B564-9365-417E-9F8E-CB2F4E02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32"/>
            <a:ext cx="4971966" cy="456473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as early as 5000 years B.C. in Egypt fishing boats</a:t>
            </a:r>
          </a:p>
          <a:p>
            <a:r>
              <a:rPr lang="en-US" dirty="0"/>
              <a:t>1970’s as a replacement to depletable energy sources</a:t>
            </a:r>
          </a:p>
          <a:p>
            <a:pPr marL="0" indent="0">
              <a:buNone/>
            </a:pPr>
            <a:endParaRPr lang="lt-LT" dirty="0"/>
          </a:p>
        </p:txBody>
      </p:sp>
      <p:pic>
        <p:nvPicPr>
          <p:cNvPr id="4100" name="Picture 4" descr="Image result for wind energy percentage in world">
            <a:extLst>
              <a:ext uri="{FF2B5EF4-FFF2-40B4-BE49-F238E27FC236}">
                <a16:creationId xmlns:a16="http://schemas.microsoft.com/office/drawing/2014/main" id="{D2710687-4865-46D7-81D6-202B77159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11" y="649705"/>
            <a:ext cx="6459789" cy="620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0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685E-38B1-43B9-9913-CD0CFB2F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Energy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51A9-9495-4C49-BC58-0F442BF5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3074" name="Picture 2" descr="Image result for process of wind energy">
            <a:extLst>
              <a:ext uri="{FF2B5EF4-FFF2-40B4-BE49-F238E27FC236}">
                <a16:creationId xmlns:a16="http://schemas.microsoft.com/office/drawing/2014/main" id="{80E3CBA6-3998-48B7-A720-BF2D9D699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16" y="2233808"/>
            <a:ext cx="5829934" cy="39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rocess of wind energy">
            <a:extLst>
              <a:ext uri="{FF2B5EF4-FFF2-40B4-BE49-F238E27FC236}">
                <a16:creationId xmlns:a16="http://schemas.microsoft.com/office/drawing/2014/main" id="{36D6DEAF-B9A6-40E4-9803-E5EFE38E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233808"/>
            <a:ext cx="6323966" cy="375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3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8400-5D29-4366-8DC0-120E2725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Energy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9BEC-D3DC-44C8-8977-9B94AF1B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Computer’s tasks:</a:t>
            </a:r>
          </a:p>
          <a:p>
            <a:pPr marL="514350" indent="-514350">
              <a:buAutoNum type="arabicParenR"/>
            </a:pPr>
            <a:r>
              <a:rPr lang="en-US" dirty="0"/>
              <a:t>Direction of blades and rotor</a:t>
            </a:r>
          </a:p>
          <a:p>
            <a:pPr marL="514350" indent="-514350">
              <a:buAutoNum type="arabicParenR"/>
            </a:pPr>
            <a:r>
              <a:rPr lang="en-US" dirty="0"/>
              <a:t>Operation status and record</a:t>
            </a:r>
          </a:p>
          <a:p>
            <a:pPr marL="514350" indent="-514350">
              <a:buAutoNum type="arabicParenR"/>
            </a:pPr>
            <a:r>
              <a:rPr lang="en-US" dirty="0"/>
              <a:t>Grid status and availability</a:t>
            </a:r>
          </a:p>
          <a:p>
            <a:pPr marL="514350" indent="-514350">
              <a:buAutoNum type="arabicParenR"/>
            </a:pPr>
            <a:r>
              <a:rPr lang="en-US" dirty="0"/>
              <a:t>Monitoring of battery storage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Locations:</a:t>
            </a:r>
          </a:p>
          <a:p>
            <a:pPr marL="0" indent="0">
              <a:buNone/>
            </a:pPr>
            <a:r>
              <a:rPr lang="en-US" dirty="0"/>
              <a:t>Near the shores or hills, as off-shore platforms cost a lot more.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0606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85CA-3C51-424C-BD61-A119BDB7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Power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D380-FB62-43AA-8420-3943C361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58" y="2155909"/>
            <a:ext cx="8859253" cy="4486275"/>
          </a:xfrm>
        </p:spPr>
        <p:txBody>
          <a:bodyPr/>
          <a:lstStyle/>
          <a:p>
            <a:r>
              <a:rPr lang="en-US" dirty="0"/>
              <a:t>Residential solar panels can be based in any sunny location such as roof.</a:t>
            </a:r>
          </a:p>
          <a:p>
            <a:r>
              <a:rPr lang="en-US" dirty="0"/>
              <a:t>Experienced several growth and stagnation periods during 20th century due to inconsistent coal and oil prices.</a:t>
            </a:r>
          </a:p>
          <a:p>
            <a:r>
              <a:rPr lang="en-US" dirty="0"/>
              <a:t>Biggest growth was from 2010 to 2017 resulting in 31x as much energy produced in 2017 than in 2010.</a:t>
            </a:r>
          </a:p>
          <a:p>
            <a:endParaRPr lang="en-US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09DCC-8C8C-4F39-BA8C-B0A53B94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674" y="2908634"/>
            <a:ext cx="2286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ECF0-EC61-478F-B5AB-E45D7CCE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Power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920D-EA05-49E7-91E0-0EE7E1F9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146" name="Picture 2" descr="Image result for solar panels">
            <a:extLst>
              <a:ext uri="{FF2B5EF4-FFF2-40B4-BE49-F238E27FC236}">
                <a16:creationId xmlns:a16="http://schemas.microsoft.com/office/drawing/2014/main" id="{F9B3FE51-6A07-4243-B9B0-382A111FC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845" y="1268079"/>
            <a:ext cx="5971340" cy="49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how does solar power work">
            <a:extLst>
              <a:ext uri="{FF2B5EF4-FFF2-40B4-BE49-F238E27FC236}">
                <a16:creationId xmlns:a16="http://schemas.microsoft.com/office/drawing/2014/main" id="{6E09E2D5-EEE2-40DA-B86E-DFEAEE86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8" y="1690388"/>
            <a:ext cx="5813487" cy="44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603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453</TotalTime>
  <Words>286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Computing in Renewable Energy Technology</vt:lpstr>
      <vt:lpstr>Plan of the presentation</vt:lpstr>
      <vt:lpstr>Introduction</vt:lpstr>
      <vt:lpstr>Introduction</vt:lpstr>
      <vt:lpstr>Wind Energy</vt:lpstr>
      <vt:lpstr>Wind Energy</vt:lpstr>
      <vt:lpstr>Wind Energy</vt:lpstr>
      <vt:lpstr>Solar Power</vt:lpstr>
      <vt:lpstr>Solar Power</vt:lpstr>
      <vt:lpstr>Solar Power</vt:lpstr>
      <vt:lpstr>Conclusion</vt:lpstr>
      <vt:lpstr>List of sources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in Energy Technology</dc:title>
  <dc:creator>Tadas PC</dc:creator>
  <cp:lastModifiedBy>Tadas PC</cp:lastModifiedBy>
  <cp:revision>16</cp:revision>
  <dcterms:created xsi:type="dcterms:W3CDTF">2017-11-01T15:27:40Z</dcterms:created>
  <dcterms:modified xsi:type="dcterms:W3CDTF">2017-11-01T23:00:42Z</dcterms:modified>
</cp:coreProperties>
</file>