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 id="2147483691" r:id="rId5"/>
    <p:sldMasterId id="2147483687" r:id="rId6"/>
    <p:sldMasterId id="2147483678" r:id="rId7"/>
  </p:sldMasterIdLst>
  <p:notesMasterIdLst>
    <p:notesMasterId r:id="rId19"/>
  </p:notesMasterIdLst>
  <p:handoutMasterIdLst>
    <p:handoutMasterId r:id="rId20"/>
  </p:handoutMasterIdLst>
  <p:sldIdLst>
    <p:sldId id="259" r:id="rId8"/>
    <p:sldId id="269" r:id="rId9"/>
    <p:sldId id="275" r:id="rId10"/>
    <p:sldId id="270" r:id="rId11"/>
    <p:sldId id="274" r:id="rId12"/>
    <p:sldId id="271" r:id="rId13"/>
    <p:sldId id="273" r:id="rId14"/>
    <p:sldId id="268" r:id="rId15"/>
    <p:sldId id="272" r:id="rId16"/>
    <p:sldId id="276"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CA"/>
    <a:srgbClr val="FFFFFF"/>
    <a:srgbClr val="363C2C"/>
    <a:srgbClr val="363C2E"/>
    <a:srgbClr val="363C30"/>
    <a:srgbClr val="363C34"/>
    <a:srgbClr val="404628"/>
    <a:srgbClr val="2A3B28"/>
    <a:srgbClr val="2C3020"/>
    <a:srgbClr val="323D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8CD83D-5E7B-4324-A249-07780476EFBD}" type="datetimeFigureOut">
              <a:rPr lang="lt-LT" smtClean="0"/>
              <a:pPr/>
              <a:t>2017-01-02</a:t>
            </a:fld>
            <a:endParaRPr lang="lt-L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lt-L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88CCFD-7CAD-4CD9-9955-56549D05648A}" type="slidenum">
              <a:rPr lang="lt-LT" smtClean="0"/>
              <a:pPr/>
              <a:t>0</a:t>
            </a:fld>
            <a:endParaRPr lang="lt-LT"/>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A8D45-DC73-5B43-8D91-5A38BE3401F3}" type="datetimeFigureOut">
              <a:rPr lang="en-US" smtClean="0"/>
              <a:pPr/>
              <a:t>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D3EA4-E1CA-A344-8709-8A6A7DB0AE7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2</a:t>
            </a:fld>
            <a:endParaRPr lang="en-US"/>
          </a:p>
        </p:txBody>
      </p:sp>
    </p:spTree>
    <p:extLst>
      <p:ext uri="{BB962C8B-B14F-4D97-AF65-F5344CB8AC3E}">
        <p14:creationId xmlns:p14="http://schemas.microsoft.com/office/powerpoint/2010/main" val="1505893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11</a:t>
            </a:fld>
            <a:endParaRPr lang="en-US"/>
          </a:p>
        </p:txBody>
      </p:sp>
    </p:spTree>
    <p:extLst>
      <p:ext uri="{BB962C8B-B14F-4D97-AF65-F5344CB8AC3E}">
        <p14:creationId xmlns:p14="http://schemas.microsoft.com/office/powerpoint/2010/main" val="144533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3</a:t>
            </a:fld>
            <a:endParaRPr lang="en-US"/>
          </a:p>
        </p:txBody>
      </p:sp>
    </p:spTree>
    <p:extLst>
      <p:ext uri="{BB962C8B-B14F-4D97-AF65-F5344CB8AC3E}">
        <p14:creationId xmlns:p14="http://schemas.microsoft.com/office/powerpoint/2010/main" val="347725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4</a:t>
            </a:fld>
            <a:endParaRPr lang="en-US"/>
          </a:p>
        </p:txBody>
      </p:sp>
    </p:spTree>
    <p:extLst>
      <p:ext uri="{BB962C8B-B14F-4D97-AF65-F5344CB8AC3E}">
        <p14:creationId xmlns:p14="http://schemas.microsoft.com/office/powerpoint/2010/main" val="223296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5</a:t>
            </a:fld>
            <a:endParaRPr lang="en-US"/>
          </a:p>
        </p:txBody>
      </p:sp>
    </p:spTree>
    <p:extLst>
      <p:ext uri="{BB962C8B-B14F-4D97-AF65-F5344CB8AC3E}">
        <p14:creationId xmlns:p14="http://schemas.microsoft.com/office/powerpoint/2010/main" val="3523606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6</a:t>
            </a:fld>
            <a:endParaRPr lang="en-US"/>
          </a:p>
        </p:txBody>
      </p:sp>
    </p:spTree>
    <p:extLst>
      <p:ext uri="{BB962C8B-B14F-4D97-AF65-F5344CB8AC3E}">
        <p14:creationId xmlns:p14="http://schemas.microsoft.com/office/powerpoint/2010/main" val="444287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7</a:t>
            </a:fld>
            <a:endParaRPr lang="en-US"/>
          </a:p>
        </p:txBody>
      </p:sp>
    </p:spTree>
    <p:extLst>
      <p:ext uri="{BB962C8B-B14F-4D97-AF65-F5344CB8AC3E}">
        <p14:creationId xmlns:p14="http://schemas.microsoft.com/office/powerpoint/2010/main" val="2000887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8</a:t>
            </a:fld>
            <a:endParaRPr lang="en-US"/>
          </a:p>
        </p:txBody>
      </p:sp>
    </p:spTree>
    <p:extLst>
      <p:ext uri="{BB962C8B-B14F-4D97-AF65-F5344CB8AC3E}">
        <p14:creationId xmlns:p14="http://schemas.microsoft.com/office/powerpoint/2010/main" val="2767347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9</a:t>
            </a:fld>
            <a:endParaRPr lang="en-US"/>
          </a:p>
        </p:txBody>
      </p:sp>
    </p:spTree>
    <p:extLst>
      <p:ext uri="{BB962C8B-B14F-4D97-AF65-F5344CB8AC3E}">
        <p14:creationId xmlns:p14="http://schemas.microsoft.com/office/powerpoint/2010/main" val="1764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a:p>
        </p:txBody>
      </p:sp>
      <p:sp>
        <p:nvSpPr>
          <p:cNvPr id="4" name="Skaidrės numerio vietos rezervavimo ženklas 3"/>
          <p:cNvSpPr>
            <a:spLocks noGrp="1"/>
          </p:cNvSpPr>
          <p:nvPr>
            <p:ph type="sldNum" sz="quarter" idx="10"/>
          </p:nvPr>
        </p:nvSpPr>
        <p:spPr/>
        <p:txBody>
          <a:bodyPr/>
          <a:lstStyle/>
          <a:p>
            <a:fld id="{F91D3EA4-E1CA-A344-8709-8A6A7DB0AE7D}" type="slidenum">
              <a:rPr lang="en-US" smtClean="0"/>
              <a:pPr/>
              <a:t>10</a:t>
            </a:fld>
            <a:endParaRPr lang="en-US"/>
          </a:p>
        </p:txBody>
      </p:sp>
    </p:spTree>
    <p:extLst>
      <p:ext uri="{BB962C8B-B14F-4D97-AF65-F5344CB8AC3E}">
        <p14:creationId xmlns:p14="http://schemas.microsoft.com/office/powerpoint/2010/main" val="141313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e skaid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964765"/>
            <a:ext cx="9144000" cy="4893236"/>
          </a:xfrm>
          <a:prstGeom prst="rect">
            <a:avLst/>
          </a:prstGeom>
          <a:solidFill>
            <a:schemeClr val="tx2">
              <a:lumMod val="20000"/>
              <a:lumOff val="80000"/>
            </a:schemeClr>
          </a:solidFill>
        </p:spPr>
      </p:pic>
      <p:sp>
        <p:nvSpPr>
          <p:cNvPr id="8"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a:latin typeface="Arial"/>
                <a:cs typeface="Arial"/>
              </a:defRPr>
            </a:lvl1pPr>
          </a:lstStyle>
          <a:p>
            <a:pPr lvl="0"/>
            <a:r>
              <a:rPr lang="lt-LT"/>
              <a:t>Pavadinimas</a:t>
            </a:r>
          </a:p>
        </p:txBody>
      </p:sp>
    </p:spTree>
    <p:extLst>
      <p:ext uri="{BB962C8B-B14F-4D97-AF65-F5344CB8AC3E}">
        <p14:creationId xmlns:p14="http://schemas.microsoft.com/office/powerpoint/2010/main" val="381990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uline skaidre 2">
    <p:spTree>
      <p:nvGrpSpPr>
        <p:cNvPr id="1" name=""/>
        <p:cNvGrpSpPr/>
        <p:nvPr/>
      </p:nvGrpSpPr>
      <p:grpSpPr>
        <a:xfrm>
          <a:off x="0" y="0"/>
          <a:ext cx="0" cy="0"/>
          <a:chOff x="0" y="0"/>
          <a:chExt cx="0" cy="0"/>
        </a:xfrm>
      </p:grpSpPr>
      <p:sp>
        <p:nvSpPr>
          <p:cNvPr id="5" name="Rectangle 4"/>
          <p:cNvSpPr/>
          <p:nvPr userDrawn="1"/>
        </p:nvSpPr>
        <p:spPr>
          <a:xfrm>
            <a:off x="0" y="1970192"/>
            <a:ext cx="9144000" cy="4887808"/>
          </a:xfrm>
          <a:prstGeom prst="rect">
            <a:avLst/>
          </a:prstGeom>
          <a:solidFill>
            <a:srgbClr val="D2D7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i="0">
                <a:latin typeface="Arial"/>
                <a:cs typeface="Arial"/>
              </a:defRPr>
            </a:lvl1pPr>
          </a:lstStyle>
          <a:p>
            <a:pPr lvl="0"/>
            <a:r>
              <a:rPr lang="lt-LT"/>
              <a:t>Pavadinimas</a:t>
            </a:r>
          </a:p>
        </p:txBody>
      </p:sp>
    </p:spTree>
    <p:extLst>
      <p:ext uri="{BB962C8B-B14F-4D97-AF65-F5344CB8AC3E}">
        <p14:creationId xmlns:p14="http://schemas.microsoft.com/office/powerpoint/2010/main" val="344834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uline skaidre 3">
    <p:spTree>
      <p:nvGrpSpPr>
        <p:cNvPr id="1" name=""/>
        <p:cNvGrpSpPr/>
        <p:nvPr/>
      </p:nvGrpSpPr>
      <p:grpSpPr>
        <a:xfrm>
          <a:off x="0" y="0"/>
          <a:ext cx="0" cy="0"/>
          <a:chOff x="0" y="0"/>
          <a:chExt cx="0" cy="0"/>
        </a:xfrm>
      </p:grpSpPr>
      <p:sp>
        <p:nvSpPr>
          <p:cNvPr id="3" name="Rectangle 2"/>
          <p:cNvSpPr/>
          <p:nvPr userDrawn="1"/>
        </p:nvSpPr>
        <p:spPr>
          <a:xfrm>
            <a:off x="0" y="1970192"/>
            <a:ext cx="9144000" cy="4887808"/>
          </a:xfrm>
          <a:prstGeom prst="rect">
            <a:avLst/>
          </a:prstGeom>
          <a:solidFill>
            <a:srgbClr val="363C2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i="0">
                <a:solidFill>
                  <a:srgbClr val="EBF1CA"/>
                </a:solidFill>
                <a:latin typeface="Arial"/>
                <a:cs typeface="Arial"/>
              </a:defRPr>
            </a:lvl1pPr>
          </a:lstStyle>
          <a:p>
            <a:pPr lvl="0"/>
            <a:r>
              <a:rPr lang="lt-LT"/>
              <a:t>Pavadinimas</a:t>
            </a:r>
          </a:p>
        </p:txBody>
      </p:sp>
    </p:spTree>
    <p:extLst>
      <p:ext uri="{BB962C8B-B14F-4D97-AF65-F5344CB8AC3E}">
        <p14:creationId xmlns:p14="http://schemas.microsoft.com/office/powerpoint/2010/main" val="181643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pic>
        <p:nvPicPr>
          <p:cNvPr id="7" name="Picture 6"/>
          <p:cNvPicPr>
            <a:picLocks noChangeAspect="1" noChangeArrowheads="1"/>
          </p:cNvPicPr>
          <p:nvPr userDrawn="1"/>
        </p:nvPicPr>
        <p:blipFill>
          <a:blip r:embed="rId2"/>
          <a:srcRect/>
          <a:stretch>
            <a:fillRect/>
          </a:stretch>
        </p:blipFill>
        <p:spPr bwMode="auto">
          <a:xfrm>
            <a:off x="0" y="1970192"/>
            <a:ext cx="2548363" cy="4887807"/>
          </a:xfrm>
          <a:prstGeom prst="rect">
            <a:avLst/>
          </a:prstGeom>
          <a:noFill/>
          <a:ln w="9525">
            <a:noFill/>
            <a:miter lim="800000"/>
            <a:headEnd/>
            <a:tailEnd/>
          </a:ln>
        </p:spPr>
      </p:pic>
      <p:sp>
        <p:nvSpPr>
          <p:cNvPr id="8"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9" name="Text Placeholder 12"/>
          <p:cNvSpPr>
            <a:spLocks noGrp="1"/>
          </p:cNvSpPr>
          <p:nvPr>
            <p:ph type="body" sz="quarter" idx="12" hasCustomPrompt="1"/>
          </p:nvPr>
        </p:nvSpPr>
        <p:spPr>
          <a:xfrm>
            <a:off x="4235823" y="2517109"/>
            <a:ext cx="4407945"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a:p>
            <a:pPr lvl="0"/>
            <a:endParaRPr lang="lt-LT"/>
          </a:p>
        </p:txBody>
      </p:sp>
      <p:sp>
        <p:nvSpPr>
          <p:cNvPr id="10" name="Text Placeholder 12"/>
          <p:cNvSpPr>
            <a:spLocks noGrp="1"/>
          </p:cNvSpPr>
          <p:nvPr>
            <p:ph type="body" sz="quarter" idx="13" hasCustomPrompt="1"/>
          </p:nvPr>
        </p:nvSpPr>
        <p:spPr>
          <a:xfrm>
            <a:off x="410698" y="2517109"/>
            <a:ext cx="3529290" cy="2990806"/>
          </a:xfrm>
          <a:prstGeom prst="rect">
            <a:avLst/>
          </a:prstGeom>
        </p:spPr>
        <p:txBody>
          <a:bodyPr/>
          <a:lstStyle>
            <a:lvl1pPr algn="l">
              <a:lnSpc>
                <a:spcPts val="3000"/>
              </a:lnSpc>
              <a:buNone/>
              <a:defRPr sz="3300" b="1" baseline="0">
                <a:solidFill>
                  <a:srgbClr val="1D1D1D"/>
                </a:solidFill>
                <a:latin typeface="Arial"/>
                <a:cs typeface="Arial"/>
              </a:defRPr>
            </a:lvl1pPr>
          </a:lstStyle>
          <a:p>
            <a:pPr lvl="0"/>
            <a:r>
              <a:rPr lang="lt-LT"/>
              <a:t>Pavadinimas</a:t>
            </a:r>
          </a:p>
          <a:p>
            <a:pPr lvl="0"/>
            <a:endParaRPr lang="lt-LT"/>
          </a:p>
        </p:txBody>
      </p:sp>
    </p:spTree>
    <p:extLst>
      <p:ext uri="{BB962C8B-B14F-4D97-AF65-F5344CB8AC3E}">
        <p14:creationId xmlns:p14="http://schemas.microsoft.com/office/powerpoint/2010/main" val="168760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vadinimas ir tekstas 2">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a:blip r:embed="rId2"/>
          <a:srcRect/>
          <a:stretch>
            <a:fillRect/>
          </a:stretch>
        </p:blipFill>
        <p:spPr bwMode="auto">
          <a:xfrm>
            <a:off x="0" y="1970192"/>
            <a:ext cx="9144000" cy="4887807"/>
          </a:xfrm>
          <a:prstGeom prst="rect">
            <a:avLst/>
          </a:prstGeom>
          <a:noFill/>
          <a:ln w="9525">
            <a:noFill/>
            <a:miter lim="800000"/>
            <a:headEnd/>
            <a:tailEnd/>
          </a:ln>
        </p:spPr>
      </p:pic>
      <p:sp>
        <p:nvSpPr>
          <p:cNvPr id="4"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5" name="Text Placeholder 12"/>
          <p:cNvSpPr>
            <a:spLocks noGrp="1"/>
          </p:cNvSpPr>
          <p:nvPr>
            <p:ph type="body" sz="quarter" idx="10" hasCustomPrompt="1"/>
          </p:nvPr>
        </p:nvSpPr>
        <p:spPr>
          <a:xfrm>
            <a:off x="410698" y="2423039"/>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a:t>Pavadinimas</a:t>
            </a:r>
          </a:p>
        </p:txBody>
      </p:sp>
      <p:sp>
        <p:nvSpPr>
          <p:cNvPr id="6" name="Text Placeholder 12"/>
          <p:cNvSpPr>
            <a:spLocks noGrp="1"/>
          </p:cNvSpPr>
          <p:nvPr>
            <p:ph type="body" sz="quarter" idx="13" hasCustomPrompt="1"/>
          </p:nvPr>
        </p:nvSpPr>
        <p:spPr>
          <a:xfrm>
            <a:off x="416861" y="3402106"/>
            <a:ext cx="8226908" cy="2810435"/>
          </a:xfrm>
          <a:prstGeom prst="rect">
            <a:avLst/>
          </a:prstGeom>
        </p:spPr>
        <p:txBody>
          <a:bodyPr/>
          <a:lstStyle>
            <a:lvl1pPr marL="0" algn="l">
              <a:lnSpc>
                <a:spcPct val="100000"/>
              </a:lnSpc>
              <a:buNone/>
              <a:defRPr sz="18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133003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as ir paveikslelis">
    <p:spTree>
      <p:nvGrpSpPr>
        <p:cNvPr id="1" name=""/>
        <p:cNvGrpSpPr/>
        <p:nvPr/>
      </p:nvGrpSpPr>
      <p:grpSpPr>
        <a:xfrm>
          <a:off x="0" y="0"/>
          <a:ext cx="0" cy="0"/>
          <a:chOff x="0" y="0"/>
          <a:chExt cx="0" cy="0"/>
        </a:xfrm>
      </p:grpSpPr>
      <p:sp>
        <p:nvSpPr>
          <p:cNvPr id="7" name="Rectangle 6"/>
          <p:cNvSpPr/>
          <p:nvPr userDrawn="1"/>
        </p:nvSpPr>
        <p:spPr>
          <a:xfrm>
            <a:off x="0" y="4779818"/>
            <a:ext cx="9144000" cy="2078182"/>
          </a:xfrm>
          <a:prstGeom prst="rect">
            <a:avLst/>
          </a:prstGeom>
          <a:solidFill>
            <a:srgbClr val="D2D7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6"/>
          <p:cNvSpPr>
            <a:spLocks noGrp="1"/>
          </p:cNvSpPr>
          <p:nvPr>
            <p:ph type="pic" sz="quarter" idx="12" hasCustomPrompt="1"/>
          </p:nvPr>
        </p:nvSpPr>
        <p:spPr>
          <a:xfrm>
            <a:off x="5800725" y="1627188"/>
            <a:ext cx="2843213" cy="426878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9"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10" name="Text Placeholder 12"/>
          <p:cNvSpPr>
            <a:spLocks noGrp="1"/>
          </p:cNvSpPr>
          <p:nvPr>
            <p:ph type="body" sz="quarter" idx="13" hasCustomPrompt="1"/>
          </p:nvPr>
        </p:nvSpPr>
        <p:spPr>
          <a:xfrm>
            <a:off x="416860" y="2328850"/>
            <a:ext cx="4854387" cy="3567125"/>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3106250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kstas ir paveikslelis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4779818"/>
            <a:ext cx="9144000" cy="2078182"/>
          </a:xfrm>
          <a:prstGeom prst="rect">
            <a:avLst/>
          </a:prstGeom>
          <a:solidFill>
            <a:srgbClr val="D2D7D8"/>
          </a:solidFill>
          <a:ln w="9525">
            <a:noFill/>
            <a:miter lim="800000"/>
            <a:headEnd/>
            <a:tailEnd/>
          </a:ln>
          <a:effectLst/>
        </p:spPr>
      </p:pic>
      <p:sp>
        <p:nvSpPr>
          <p:cNvPr id="8" name="Picture Placeholder 6"/>
          <p:cNvSpPr>
            <a:spLocks noGrp="1"/>
          </p:cNvSpPr>
          <p:nvPr>
            <p:ph type="pic" sz="quarter" idx="12" hasCustomPrompt="1"/>
          </p:nvPr>
        </p:nvSpPr>
        <p:spPr>
          <a:xfrm>
            <a:off x="5800725" y="1627188"/>
            <a:ext cx="2843213" cy="426878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9"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10" name="Text Placeholder 12"/>
          <p:cNvSpPr>
            <a:spLocks noGrp="1"/>
          </p:cNvSpPr>
          <p:nvPr>
            <p:ph type="body" sz="quarter" idx="13" hasCustomPrompt="1"/>
          </p:nvPr>
        </p:nvSpPr>
        <p:spPr>
          <a:xfrm>
            <a:off x="416860" y="2328851"/>
            <a:ext cx="4854387" cy="2122126"/>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1833749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as ir paveikslelis 3">
    <p:spTree>
      <p:nvGrpSpPr>
        <p:cNvPr id="1" name=""/>
        <p:cNvGrpSpPr/>
        <p:nvPr/>
      </p:nvGrpSpPr>
      <p:grpSpPr>
        <a:xfrm>
          <a:off x="0" y="0"/>
          <a:ext cx="0" cy="0"/>
          <a:chOff x="0" y="0"/>
          <a:chExt cx="0" cy="0"/>
        </a:xfrm>
      </p:grpSpPr>
      <p:sp>
        <p:nvSpPr>
          <p:cNvPr id="3" name="Rectangle 2"/>
          <p:cNvSpPr/>
          <p:nvPr userDrawn="1"/>
        </p:nvSpPr>
        <p:spPr>
          <a:xfrm>
            <a:off x="6595639" y="1964765"/>
            <a:ext cx="2548363" cy="4892982"/>
          </a:xfrm>
          <a:prstGeom prst="rect">
            <a:avLst/>
          </a:prstGeom>
          <a:solidFill>
            <a:srgbClr val="D2D7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Picture Placeholder 6"/>
          <p:cNvSpPr>
            <a:spLocks noGrp="1"/>
          </p:cNvSpPr>
          <p:nvPr>
            <p:ph type="pic" sz="quarter" idx="12" hasCustomPrompt="1"/>
          </p:nvPr>
        </p:nvSpPr>
        <p:spPr>
          <a:xfrm>
            <a:off x="4329953" y="1627188"/>
            <a:ext cx="4313985" cy="288404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5"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6" name="Text Placeholder 12"/>
          <p:cNvSpPr>
            <a:spLocks noGrp="1"/>
          </p:cNvSpPr>
          <p:nvPr>
            <p:ph type="body" sz="quarter" idx="13" hasCustomPrompt="1"/>
          </p:nvPr>
        </p:nvSpPr>
        <p:spPr>
          <a:xfrm>
            <a:off x="416860" y="2328850"/>
            <a:ext cx="3227293"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p:txBody>
      </p:sp>
    </p:spTree>
    <p:extLst>
      <p:ext uri="{BB962C8B-B14F-4D97-AF65-F5344CB8AC3E}">
        <p14:creationId xmlns:p14="http://schemas.microsoft.com/office/powerpoint/2010/main" val="11523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uline skaid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1964765"/>
            <a:ext cx="9144000" cy="4893236"/>
          </a:xfrm>
          <a:prstGeom prst="rect">
            <a:avLst/>
          </a:prstGeom>
          <a:solidFill>
            <a:schemeClr val="tx2">
              <a:lumMod val="20000"/>
              <a:lumOff val="80000"/>
            </a:schemeClr>
          </a:solidFill>
        </p:spPr>
      </p:pic>
      <p:sp>
        <p:nvSpPr>
          <p:cNvPr id="10"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i="0">
                <a:latin typeface="Arial"/>
                <a:cs typeface="Arial"/>
              </a:defRPr>
            </a:lvl1pPr>
          </a:lstStyle>
          <a:p>
            <a:pPr lvl="0"/>
            <a:r>
              <a:rPr lang="lt-LT"/>
              <a:t>Pavadinimas</a:t>
            </a:r>
          </a:p>
        </p:txBody>
      </p:sp>
    </p:spTree>
    <p:extLst>
      <p:ext uri="{BB962C8B-B14F-4D97-AF65-F5344CB8AC3E}">
        <p14:creationId xmlns:p14="http://schemas.microsoft.com/office/powerpoint/2010/main" val="2655959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noChangeArrowheads="1"/>
          </p:cNvPicPr>
          <p:nvPr userDrawn="1"/>
        </p:nvPicPr>
        <p:blipFill>
          <a:blip r:embed="rId2"/>
          <a:srcRect/>
          <a:stretch>
            <a:fillRect/>
          </a:stretch>
        </p:blipFill>
        <p:spPr bwMode="auto">
          <a:xfrm>
            <a:off x="0" y="1970192"/>
            <a:ext cx="9144000" cy="4887807"/>
          </a:xfrm>
          <a:prstGeom prst="rect">
            <a:avLst/>
          </a:prstGeom>
          <a:noFill/>
          <a:ln w="9525">
            <a:noFill/>
            <a:miter lim="800000"/>
            <a:headEnd/>
            <a:tailEnd/>
          </a:ln>
        </p:spPr>
      </p:pic>
      <p:sp>
        <p:nvSpPr>
          <p:cNvPr id="4"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i="0">
                <a:latin typeface="Arial"/>
                <a:cs typeface="Arial"/>
              </a:defRPr>
            </a:lvl1pPr>
          </a:lstStyle>
          <a:p>
            <a:pPr lvl="0"/>
            <a:r>
              <a:rPr lang="lt-LT"/>
              <a:t>Pavadinimas</a:t>
            </a:r>
          </a:p>
        </p:txBody>
      </p:sp>
    </p:spTree>
    <p:extLst>
      <p:ext uri="{BB962C8B-B14F-4D97-AF65-F5344CB8AC3E}">
        <p14:creationId xmlns:p14="http://schemas.microsoft.com/office/powerpoint/2010/main" val="1421848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a:srcRect/>
          <a:stretch>
            <a:fillRect/>
          </a:stretch>
        </p:blipFill>
        <p:spPr bwMode="auto">
          <a:xfrm>
            <a:off x="1" y="1972235"/>
            <a:ext cx="2584049" cy="4885765"/>
          </a:xfrm>
          <a:prstGeom prst="rect">
            <a:avLst/>
          </a:prstGeom>
          <a:noFill/>
          <a:ln w="9525">
            <a:noFill/>
            <a:miter lim="800000"/>
            <a:headEnd/>
            <a:tailEnd/>
          </a:ln>
        </p:spPr>
      </p:pic>
      <p:sp>
        <p:nvSpPr>
          <p:cNvPr id="8"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ail"/>
                <a:cs typeface="Arail"/>
              </a:defRPr>
            </a:lvl1pPr>
          </a:lstStyle>
          <a:p>
            <a:pPr lvl="0"/>
            <a:r>
              <a:rPr lang="lt-LT"/>
              <a:t>Skyriaus pavadinimas</a:t>
            </a:r>
          </a:p>
        </p:txBody>
      </p:sp>
      <p:sp>
        <p:nvSpPr>
          <p:cNvPr id="9" name="Text Placeholder 12"/>
          <p:cNvSpPr>
            <a:spLocks noGrp="1"/>
          </p:cNvSpPr>
          <p:nvPr>
            <p:ph type="body" sz="quarter" idx="12" hasCustomPrompt="1"/>
          </p:nvPr>
        </p:nvSpPr>
        <p:spPr>
          <a:xfrm>
            <a:off x="4235823" y="2517109"/>
            <a:ext cx="4407945" cy="3480280"/>
          </a:xfrm>
          <a:prstGeom prst="rect">
            <a:avLst/>
          </a:prstGeom>
        </p:spPr>
        <p:txBody>
          <a:bodyPr/>
          <a:lstStyle>
            <a:lvl1pPr marL="0" algn="l">
              <a:lnSpc>
                <a:spcPct val="100000"/>
              </a:lnSpc>
              <a:buNone/>
              <a:defRPr sz="2000" b="0" baseline="0">
                <a:solidFill>
                  <a:srgbClr val="1D1D1D"/>
                </a:solidFill>
                <a:latin typeface="Arail"/>
                <a:cs typeface="Arail"/>
              </a:defRPr>
            </a:lvl1pPr>
          </a:lstStyle>
          <a:p>
            <a:pPr lvl="0"/>
            <a:r>
              <a:rPr lang="lt-LT"/>
              <a:t>Tekstas</a:t>
            </a:r>
          </a:p>
          <a:p>
            <a:pPr lvl="0"/>
            <a:endParaRPr lang="lt-LT"/>
          </a:p>
        </p:txBody>
      </p:sp>
      <p:sp>
        <p:nvSpPr>
          <p:cNvPr id="10" name="Text Placeholder 12"/>
          <p:cNvSpPr>
            <a:spLocks noGrp="1"/>
          </p:cNvSpPr>
          <p:nvPr>
            <p:ph type="body" sz="quarter" idx="13" hasCustomPrompt="1"/>
          </p:nvPr>
        </p:nvSpPr>
        <p:spPr>
          <a:xfrm>
            <a:off x="410698" y="2517109"/>
            <a:ext cx="3529290" cy="2990806"/>
          </a:xfrm>
          <a:prstGeom prst="rect">
            <a:avLst/>
          </a:prstGeom>
        </p:spPr>
        <p:txBody>
          <a:bodyPr/>
          <a:lstStyle>
            <a:lvl1pPr algn="l">
              <a:lnSpc>
                <a:spcPts val="3000"/>
              </a:lnSpc>
              <a:buNone/>
              <a:defRPr sz="3300" b="1" baseline="0">
                <a:solidFill>
                  <a:srgbClr val="1D1D1D"/>
                </a:solidFill>
                <a:latin typeface="Arail"/>
                <a:cs typeface="Arail"/>
              </a:defRPr>
            </a:lvl1pPr>
          </a:lstStyle>
          <a:p>
            <a:pPr lvl="0"/>
            <a:r>
              <a:rPr lang="lt-LT"/>
              <a:t>Pavadinimas</a:t>
            </a:r>
          </a:p>
          <a:p>
            <a:pPr lvl="0"/>
            <a:endParaRPr lang="lt-LT"/>
          </a:p>
        </p:txBody>
      </p:sp>
    </p:spTree>
    <p:extLst>
      <p:ext uri="{BB962C8B-B14F-4D97-AF65-F5344CB8AC3E}">
        <p14:creationId xmlns:p14="http://schemas.microsoft.com/office/powerpoint/2010/main" val="236333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ine skaidre 2">
    <p:spTree>
      <p:nvGrpSpPr>
        <p:cNvPr id="1" name=""/>
        <p:cNvGrpSpPr/>
        <p:nvPr/>
      </p:nvGrpSpPr>
      <p:grpSpPr>
        <a:xfrm>
          <a:off x="0" y="0"/>
          <a:ext cx="0" cy="0"/>
          <a:chOff x="0" y="0"/>
          <a:chExt cx="0" cy="0"/>
        </a:xfrm>
      </p:grpSpPr>
      <p:sp>
        <p:nvSpPr>
          <p:cNvPr id="5" name="Rectangle 4"/>
          <p:cNvSpPr/>
          <p:nvPr userDrawn="1"/>
        </p:nvSpPr>
        <p:spPr>
          <a:xfrm>
            <a:off x="0" y="1964765"/>
            <a:ext cx="9144000" cy="4893235"/>
          </a:xfrm>
          <a:prstGeom prst="rect">
            <a:avLst/>
          </a:prstGeom>
          <a:solidFill>
            <a:srgbClr val="D2D7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a:latin typeface="Arial"/>
                <a:cs typeface="Arial"/>
              </a:defRPr>
            </a:lvl1pPr>
          </a:lstStyle>
          <a:p>
            <a:pPr lvl="0"/>
            <a:r>
              <a:rPr lang="lt-LT"/>
              <a:t>Pavadinimas</a:t>
            </a:r>
          </a:p>
        </p:txBody>
      </p:sp>
    </p:spTree>
    <p:extLst>
      <p:ext uri="{BB962C8B-B14F-4D97-AF65-F5344CB8AC3E}">
        <p14:creationId xmlns:p14="http://schemas.microsoft.com/office/powerpoint/2010/main" val="932362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as ir paveiksleli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6595639" y="1964765"/>
            <a:ext cx="2548362" cy="4893235"/>
          </a:xfrm>
          <a:prstGeom prst="rect">
            <a:avLst/>
          </a:prstGeom>
          <a:noFill/>
          <a:ln w="9525">
            <a:noFill/>
            <a:miter lim="800000"/>
            <a:headEnd/>
            <a:tailEnd/>
          </a:ln>
        </p:spPr>
      </p:pic>
      <p:sp>
        <p:nvSpPr>
          <p:cNvPr id="8" name="Picture Placeholder 6"/>
          <p:cNvSpPr>
            <a:spLocks noGrp="1"/>
          </p:cNvSpPr>
          <p:nvPr>
            <p:ph type="pic" sz="quarter" idx="12" hasCustomPrompt="1"/>
          </p:nvPr>
        </p:nvSpPr>
        <p:spPr>
          <a:xfrm>
            <a:off x="4329953" y="1627188"/>
            <a:ext cx="4313985" cy="288404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9"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10" name="Text Placeholder 12"/>
          <p:cNvSpPr>
            <a:spLocks noGrp="1"/>
          </p:cNvSpPr>
          <p:nvPr>
            <p:ph type="body" sz="quarter" idx="13" hasCustomPrompt="1"/>
          </p:nvPr>
        </p:nvSpPr>
        <p:spPr>
          <a:xfrm>
            <a:off x="416860" y="2328850"/>
            <a:ext cx="3227293"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2807602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uline skaidre">
    <p:spTree>
      <p:nvGrpSpPr>
        <p:cNvPr id="1" name=""/>
        <p:cNvGrpSpPr/>
        <p:nvPr/>
      </p:nvGrpSpPr>
      <p:grpSpPr>
        <a:xfrm>
          <a:off x="0" y="0"/>
          <a:ext cx="0" cy="0"/>
          <a:chOff x="0" y="0"/>
          <a:chExt cx="0" cy="0"/>
        </a:xfrm>
      </p:grpSpPr>
      <p:sp>
        <p:nvSpPr>
          <p:cNvPr id="8" name="Rectangle 7"/>
          <p:cNvSpPr/>
          <p:nvPr userDrawn="1"/>
        </p:nvSpPr>
        <p:spPr>
          <a:xfrm>
            <a:off x="485588" y="1987176"/>
            <a:ext cx="8187765" cy="4377765"/>
          </a:xfrm>
          <a:prstGeom prst="rect">
            <a:avLst/>
          </a:prstGeom>
          <a:ln w="57150" cap="flat" cmpd="sng">
            <a:miter lim="800000"/>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 Placeholder 10"/>
          <p:cNvSpPr>
            <a:spLocks noGrp="1"/>
          </p:cNvSpPr>
          <p:nvPr>
            <p:ph type="body" sz="quarter" idx="10" hasCustomPrompt="1"/>
          </p:nvPr>
        </p:nvSpPr>
        <p:spPr>
          <a:xfrm>
            <a:off x="1076325" y="3055471"/>
            <a:ext cx="6894793" cy="2547470"/>
          </a:xfrm>
          <a:prstGeom prst="rect">
            <a:avLst/>
          </a:prstGeom>
        </p:spPr>
        <p:txBody>
          <a:bodyPr vert="horz"/>
          <a:lstStyle>
            <a:lvl1pPr marL="0" indent="0" algn="ctr">
              <a:lnSpc>
                <a:spcPct val="90000"/>
              </a:lnSpc>
              <a:buNone/>
              <a:defRPr sz="4800" b="1">
                <a:latin typeface="Arial"/>
                <a:cs typeface="Arial"/>
              </a:defRPr>
            </a:lvl1pPr>
          </a:lstStyle>
          <a:p>
            <a:pPr lvl="0"/>
            <a:r>
              <a:rPr lang="lt-LT"/>
              <a:t>Pavadinimas</a:t>
            </a:r>
            <a:endParaRPr lang="en-US"/>
          </a:p>
        </p:txBody>
      </p:sp>
    </p:spTree>
    <p:extLst>
      <p:ext uri="{BB962C8B-B14F-4D97-AF65-F5344CB8AC3E}">
        <p14:creationId xmlns:p14="http://schemas.microsoft.com/office/powerpoint/2010/main" val="2511170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sp>
        <p:nvSpPr>
          <p:cNvPr id="8" name="Text Placeholder 12"/>
          <p:cNvSpPr>
            <a:spLocks noGrp="1"/>
          </p:cNvSpPr>
          <p:nvPr>
            <p:ph type="body" sz="quarter" idx="12" hasCustomPrompt="1"/>
          </p:nvPr>
        </p:nvSpPr>
        <p:spPr>
          <a:xfrm>
            <a:off x="4235823" y="2408295"/>
            <a:ext cx="4407945" cy="3589094"/>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a:p>
            <a:pPr lvl="0"/>
            <a:endParaRPr lang="lt-LT"/>
          </a:p>
        </p:txBody>
      </p:sp>
      <p:sp>
        <p:nvSpPr>
          <p:cNvPr id="9" name="Text Placeholder 12"/>
          <p:cNvSpPr>
            <a:spLocks noGrp="1"/>
          </p:cNvSpPr>
          <p:nvPr>
            <p:ph type="body" sz="quarter" idx="13" hasCustomPrompt="1"/>
          </p:nvPr>
        </p:nvSpPr>
        <p:spPr>
          <a:xfrm>
            <a:off x="410698" y="2408295"/>
            <a:ext cx="3529290" cy="3607908"/>
          </a:xfrm>
          <a:prstGeom prst="rect">
            <a:avLst/>
          </a:prstGeom>
        </p:spPr>
        <p:txBody>
          <a:bodyPr/>
          <a:lstStyle>
            <a:lvl1pPr algn="l">
              <a:lnSpc>
                <a:spcPts val="3000"/>
              </a:lnSpc>
              <a:buNone/>
              <a:defRPr sz="3400" b="1" i="0" baseline="0">
                <a:solidFill>
                  <a:srgbClr val="1D1D1D"/>
                </a:solidFill>
                <a:latin typeface="Arial"/>
                <a:cs typeface="Arial"/>
              </a:defRPr>
            </a:lvl1pPr>
          </a:lstStyle>
          <a:p>
            <a:pPr lvl="0"/>
            <a:r>
              <a:rPr lang="lt-LT"/>
              <a:t>Pavadinimas</a:t>
            </a:r>
          </a:p>
        </p:txBody>
      </p:sp>
      <p:sp>
        <p:nvSpPr>
          <p:cNvPr id="10"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Tree>
    <p:extLst>
      <p:ext uri="{BB962C8B-B14F-4D97-AF65-F5344CB8AC3E}">
        <p14:creationId xmlns:p14="http://schemas.microsoft.com/office/powerpoint/2010/main" val="3195898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vadinimas tekstas 2">
    <p:spTree>
      <p:nvGrpSpPr>
        <p:cNvPr id="1" name=""/>
        <p:cNvGrpSpPr/>
        <p:nvPr/>
      </p:nvGrpSpPr>
      <p:grpSpPr>
        <a:xfrm>
          <a:off x="0" y="0"/>
          <a:ext cx="0" cy="0"/>
          <a:chOff x="0" y="0"/>
          <a:chExt cx="0" cy="0"/>
        </a:xfrm>
      </p:grpSpPr>
      <p:sp>
        <p:nvSpPr>
          <p:cNvPr id="4"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5" name="Text Placeholder 12"/>
          <p:cNvSpPr>
            <a:spLocks noGrp="1"/>
          </p:cNvSpPr>
          <p:nvPr>
            <p:ph type="body" sz="quarter" idx="13" hasCustomPrompt="1"/>
          </p:nvPr>
        </p:nvSpPr>
        <p:spPr>
          <a:xfrm>
            <a:off x="410698" y="2405044"/>
            <a:ext cx="8233070" cy="575720"/>
          </a:xfrm>
          <a:prstGeom prst="rect">
            <a:avLst/>
          </a:prstGeom>
        </p:spPr>
        <p:txBody>
          <a:bodyPr/>
          <a:lstStyle>
            <a:lvl1pPr algn="l">
              <a:lnSpc>
                <a:spcPts val="3000"/>
              </a:lnSpc>
              <a:buNone/>
              <a:defRPr sz="3400" b="1" i="0" baseline="0">
                <a:solidFill>
                  <a:srgbClr val="1D1D1D"/>
                </a:solidFill>
                <a:latin typeface="Arial"/>
                <a:cs typeface="Arial"/>
              </a:defRPr>
            </a:lvl1pPr>
          </a:lstStyle>
          <a:p>
            <a:pPr lvl="0"/>
            <a:r>
              <a:rPr lang="lt-LT"/>
              <a:t>Pavadinimas</a:t>
            </a:r>
          </a:p>
        </p:txBody>
      </p:sp>
      <p:sp>
        <p:nvSpPr>
          <p:cNvPr id="6" name="Text Placeholder 12"/>
          <p:cNvSpPr>
            <a:spLocks noGrp="1"/>
          </p:cNvSpPr>
          <p:nvPr>
            <p:ph type="body" sz="quarter" idx="14" hasCustomPrompt="1"/>
          </p:nvPr>
        </p:nvSpPr>
        <p:spPr>
          <a:xfrm>
            <a:off x="410698" y="3204883"/>
            <a:ext cx="8233071" cy="2973292"/>
          </a:xfrm>
          <a:prstGeom prst="rect">
            <a:avLst/>
          </a:prstGeom>
        </p:spPr>
        <p:txBody>
          <a:bodyPr/>
          <a:lstStyle>
            <a:lvl1pPr marL="0" algn="l">
              <a:lnSpc>
                <a:spcPct val="100000"/>
              </a:lnSpc>
              <a:spcBef>
                <a:spcPts val="0"/>
              </a:spcBef>
              <a:buNone/>
              <a:defRPr sz="1600" b="0" i="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29141046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as ir paveikslelis">
    <p:spTree>
      <p:nvGrpSpPr>
        <p:cNvPr id="1" name=""/>
        <p:cNvGrpSpPr/>
        <p:nvPr/>
      </p:nvGrpSpPr>
      <p:grpSpPr>
        <a:xfrm>
          <a:off x="0" y="0"/>
          <a:ext cx="0" cy="0"/>
          <a:chOff x="0" y="0"/>
          <a:chExt cx="0" cy="0"/>
        </a:xfrm>
      </p:grpSpPr>
      <p:sp>
        <p:nvSpPr>
          <p:cNvPr id="9" name="Text Placeholder 12"/>
          <p:cNvSpPr>
            <a:spLocks noGrp="1"/>
          </p:cNvSpPr>
          <p:nvPr>
            <p:ph type="body" sz="quarter" idx="13" hasCustomPrompt="1"/>
          </p:nvPr>
        </p:nvSpPr>
        <p:spPr>
          <a:xfrm>
            <a:off x="410698" y="2517108"/>
            <a:ext cx="4363008" cy="3661067"/>
          </a:xfrm>
          <a:prstGeom prst="rect">
            <a:avLst/>
          </a:prstGeom>
        </p:spPr>
        <p:txBody>
          <a:bodyPr/>
          <a:lstStyle>
            <a:lvl1pPr marL="0" algn="l">
              <a:lnSpc>
                <a:spcPct val="100000"/>
              </a:lnSpc>
              <a:buNone/>
              <a:defRPr sz="2000" b="0" i="0" baseline="0">
                <a:solidFill>
                  <a:srgbClr val="1D1D1D"/>
                </a:solidFill>
                <a:latin typeface="Arial"/>
                <a:cs typeface="Arial"/>
              </a:defRPr>
            </a:lvl1pPr>
          </a:lstStyle>
          <a:p>
            <a:pPr lvl="0"/>
            <a:r>
              <a:rPr lang="lt-LT"/>
              <a:t>Tekstas</a:t>
            </a:r>
          </a:p>
        </p:txBody>
      </p:sp>
      <p:sp>
        <p:nvSpPr>
          <p:cNvPr id="12" name="Picture Placeholder 6"/>
          <p:cNvSpPr>
            <a:spLocks noGrp="1"/>
          </p:cNvSpPr>
          <p:nvPr>
            <p:ph type="pic" sz="quarter" idx="12" hasCustomPrompt="1"/>
          </p:nvPr>
        </p:nvSpPr>
        <p:spPr>
          <a:xfrm>
            <a:off x="5588000" y="1718236"/>
            <a:ext cx="3055769" cy="4459940"/>
          </a:xfrm>
          <a:prstGeom prst="rect">
            <a:avLst/>
          </a:prstGeom>
        </p:spPr>
        <p:txBody>
          <a:bodyPr/>
          <a:lstStyle>
            <a:lvl1pPr>
              <a:buNone/>
              <a:defRPr sz="2800">
                <a:solidFill>
                  <a:schemeClr val="tx1">
                    <a:lumMod val="50000"/>
                    <a:lumOff val="50000"/>
                  </a:schemeClr>
                </a:solidFill>
                <a:latin typeface="Arial" pitchFamily="34" charset="0"/>
                <a:cs typeface="Arial" pitchFamily="34" charset="0"/>
              </a:defRPr>
            </a:lvl1pPr>
          </a:lstStyle>
          <a:p>
            <a:r>
              <a:rPr lang="lt-LT"/>
              <a:t>Paveikslėlis</a:t>
            </a:r>
          </a:p>
        </p:txBody>
      </p:sp>
      <p:sp>
        <p:nvSpPr>
          <p:cNvPr id="13"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Tree>
    <p:extLst>
      <p:ext uri="{BB962C8B-B14F-4D97-AF65-F5344CB8AC3E}">
        <p14:creationId xmlns:p14="http://schemas.microsoft.com/office/powerpoint/2010/main" val="3233647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vadinimas ir du paveiksleliai">
    <p:spTree>
      <p:nvGrpSpPr>
        <p:cNvPr id="1" name=""/>
        <p:cNvGrpSpPr/>
        <p:nvPr/>
      </p:nvGrpSpPr>
      <p:grpSpPr>
        <a:xfrm>
          <a:off x="0" y="0"/>
          <a:ext cx="0" cy="0"/>
          <a:chOff x="0" y="0"/>
          <a:chExt cx="0" cy="0"/>
        </a:xfrm>
      </p:grpSpPr>
      <p:sp>
        <p:nvSpPr>
          <p:cNvPr id="3"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5" name="Text Placeholder 12"/>
          <p:cNvSpPr>
            <a:spLocks noGrp="1"/>
          </p:cNvSpPr>
          <p:nvPr>
            <p:ph type="body" sz="quarter" idx="13" hasCustomPrompt="1"/>
          </p:nvPr>
        </p:nvSpPr>
        <p:spPr>
          <a:xfrm>
            <a:off x="373342" y="2091262"/>
            <a:ext cx="8292839" cy="575720"/>
          </a:xfrm>
          <a:prstGeom prst="rect">
            <a:avLst/>
          </a:prstGeom>
        </p:spPr>
        <p:txBody>
          <a:bodyPr/>
          <a:lstStyle>
            <a:lvl1pPr algn="l">
              <a:lnSpc>
                <a:spcPts val="3000"/>
              </a:lnSpc>
              <a:buNone/>
              <a:defRPr sz="3400" b="1" i="0" baseline="0">
                <a:solidFill>
                  <a:srgbClr val="1D1D1D"/>
                </a:solidFill>
                <a:latin typeface="Arial"/>
                <a:cs typeface="Arial"/>
              </a:defRPr>
            </a:lvl1pPr>
          </a:lstStyle>
          <a:p>
            <a:pPr lvl="0"/>
            <a:r>
              <a:rPr lang="lt-LT"/>
              <a:t>Pavadinimas</a:t>
            </a:r>
          </a:p>
        </p:txBody>
      </p:sp>
      <p:sp>
        <p:nvSpPr>
          <p:cNvPr id="7" name="Text Placeholder 12"/>
          <p:cNvSpPr>
            <a:spLocks noGrp="1"/>
          </p:cNvSpPr>
          <p:nvPr>
            <p:ph type="body" sz="quarter" idx="15" hasCustomPrompt="1"/>
          </p:nvPr>
        </p:nvSpPr>
        <p:spPr>
          <a:xfrm>
            <a:off x="410697" y="2861235"/>
            <a:ext cx="8255483" cy="679824"/>
          </a:xfrm>
          <a:prstGeom prst="rect">
            <a:avLst/>
          </a:prstGeom>
        </p:spPr>
        <p:txBody>
          <a:bodyPr/>
          <a:lstStyle>
            <a:lvl1pPr marL="0" algn="l">
              <a:lnSpc>
                <a:spcPct val="100000"/>
              </a:lnSpc>
              <a:buNone/>
              <a:defRPr sz="1800" b="0" i="0" baseline="0">
                <a:solidFill>
                  <a:srgbClr val="1D1D1D"/>
                </a:solidFill>
                <a:latin typeface="Arial"/>
                <a:cs typeface="Arial"/>
              </a:defRPr>
            </a:lvl1pPr>
          </a:lstStyle>
          <a:p>
            <a:pPr lvl="0"/>
            <a:r>
              <a:rPr lang="lt-LT"/>
              <a:t>Tekstas</a:t>
            </a:r>
          </a:p>
        </p:txBody>
      </p:sp>
      <p:sp>
        <p:nvSpPr>
          <p:cNvPr id="9" name="Picture Placeholder 6"/>
          <p:cNvSpPr>
            <a:spLocks noGrp="1"/>
          </p:cNvSpPr>
          <p:nvPr>
            <p:ph type="pic" sz="quarter" idx="12" hasCustomPrompt="1"/>
          </p:nvPr>
        </p:nvSpPr>
        <p:spPr>
          <a:xfrm>
            <a:off x="4760613" y="3854824"/>
            <a:ext cx="3905567" cy="2558363"/>
          </a:xfrm>
          <a:prstGeom prst="rect">
            <a:avLst/>
          </a:prstGeom>
        </p:spPr>
        <p:txBody>
          <a:bodyPr/>
          <a:lstStyle>
            <a:lvl1pPr>
              <a:buNone/>
              <a:defRPr sz="2800">
                <a:solidFill>
                  <a:schemeClr val="tx1">
                    <a:lumMod val="50000"/>
                    <a:lumOff val="50000"/>
                  </a:schemeClr>
                </a:solidFill>
                <a:latin typeface="Arial" pitchFamily="34" charset="0"/>
                <a:cs typeface="Arial" pitchFamily="34" charset="0"/>
              </a:defRPr>
            </a:lvl1pPr>
          </a:lstStyle>
          <a:p>
            <a:r>
              <a:rPr lang="lt-LT"/>
              <a:t>Paveikslėlis</a:t>
            </a:r>
          </a:p>
        </p:txBody>
      </p:sp>
      <p:sp>
        <p:nvSpPr>
          <p:cNvPr id="10" name="Picture Placeholder 6"/>
          <p:cNvSpPr>
            <a:spLocks noGrp="1"/>
          </p:cNvSpPr>
          <p:nvPr>
            <p:ph type="pic" sz="quarter" idx="16" hasCustomPrompt="1"/>
          </p:nvPr>
        </p:nvSpPr>
        <p:spPr>
          <a:xfrm>
            <a:off x="410697" y="3854824"/>
            <a:ext cx="3905567" cy="2558363"/>
          </a:xfrm>
          <a:prstGeom prst="rect">
            <a:avLst/>
          </a:prstGeom>
        </p:spPr>
        <p:txBody>
          <a:bodyPr/>
          <a:lstStyle>
            <a:lvl1pPr>
              <a:buNone/>
              <a:defRPr sz="2800">
                <a:solidFill>
                  <a:schemeClr val="tx1">
                    <a:lumMod val="50000"/>
                    <a:lumOff val="50000"/>
                  </a:schemeClr>
                </a:solidFill>
                <a:latin typeface="Arial" pitchFamily="34" charset="0"/>
                <a:cs typeface="Arial" pitchFamily="34" charset="0"/>
              </a:defRPr>
            </a:lvl1pPr>
          </a:lstStyle>
          <a:p>
            <a:r>
              <a:rPr lang="lt-LT"/>
              <a:t>Paveikslėlis</a:t>
            </a:r>
          </a:p>
        </p:txBody>
      </p:sp>
    </p:spTree>
    <p:extLst>
      <p:ext uri="{BB962C8B-B14F-4D97-AF65-F5344CB8AC3E}">
        <p14:creationId xmlns:p14="http://schemas.microsoft.com/office/powerpoint/2010/main" val="197604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uline skaidre 3">
    <p:spTree>
      <p:nvGrpSpPr>
        <p:cNvPr id="1" name=""/>
        <p:cNvGrpSpPr/>
        <p:nvPr/>
      </p:nvGrpSpPr>
      <p:grpSpPr>
        <a:xfrm>
          <a:off x="0" y="0"/>
          <a:ext cx="0" cy="0"/>
          <a:chOff x="0" y="0"/>
          <a:chExt cx="0" cy="0"/>
        </a:xfrm>
      </p:grpSpPr>
      <p:sp>
        <p:nvSpPr>
          <p:cNvPr id="4" name="Rectangle 3"/>
          <p:cNvSpPr/>
          <p:nvPr userDrawn="1"/>
        </p:nvSpPr>
        <p:spPr>
          <a:xfrm>
            <a:off x="0" y="1964765"/>
            <a:ext cx="9144000" cy="4893235"/>
          </a:xfrm>
          <a:prstGeom prst="rect">
            <a:avLst/>
          </a:prstGeom>
          <a:solidFill>
            <a:srgbClr val="27323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a:solidFill>
                  <a:srgbClr val="D5E8EC"/>
                </a:solidFill>
                <a:latin typeface="Arial"/>
                <a:cs typeface="Arial"/>
              </a:defRPr>
            </a:lvl1pPr>
          </a:lstStyle>
          <a:p>
            <a:pPr lvl="0"/>
            <a:r>
              <a:rPr lang="lt-LT"/>
              <a:t>Pavadinimas</a:t>
            </a:r>
          </a:p>
        </p:txBody>
      </p:sp>
    </p:spTree>
    <p:extLst>
      <p:ext uri="{BB962C8B-B14F-4D97-AF65-F5344CB8AC3E}">
        <p14:creationId xmlns:p14="http://schemas.microsoft.com/office/powerpoint/2010/main" val="220743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vadinimas ir teksta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1964765"/>
            <a:ext cx="2548363" cy="4893235"/>
          </a:xfrm>
          <a:prstGeom prst="rect">
            <a:avLst/>
          </a:prstGeom>
          <a:solidFill>
            <a:schemeClr val="tx2">
              <a:lumMod val="20000"/>
              <a:lumOff val="80000"/>
            </a:schemeClr>
          </a:solidFill>
        </p:spPr>
      </p:pic>
      <p:sp>
        <p:nvSpPr>
          <p:cNvPr id="4"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5" name="Text Placeholder 12"/>
          <p:cNvSpPr>
            <a:spLocks noGrp="1"/>
          </p:cNvSpPr>
          <p:nvPr>
            <p:ph type="body" sz="quarter" idx="12" hasCustomPrompt="1"/>
          </p:nvPr>
        </p:nvSpPr>
        <p:spPr>
          <a:xfrm>
            <a:off x="4235823" y="2517109"/>
            <a:ext cx="4407945" cy="3480280"/>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a:p>
            <a:pPr lvl="0"/>
            <a:endParaRPr lang="lt-LT"/>
          </a:p>
        </p:txBody>
      </p:sp>
      <p:sp>
        <p:nvSpPr>
          <p:cNvPr id="6" name="Text Placeholder 12"/>
          <p:cNvSpPr>
            <a:spLocks noGrp="1"/>
          </p:cNvSpPr>
          <p:nvPr>
            <p:ph type="body" sz="quarter" idx="13" hasCustomPrompt="1"/>
          </p:nvPr>
        </p:nvSpPr>
        <p:spPr>
          <a:xfrm>
            <a:off x="410698" y="2517109"/>
            <a:ext cx="3529290" cy="2990806"/>
          </a:xfrm>
          <a:prstGeom prst="rect">
            <a:avLst/>
          </a:prstGeom>
        </p:spPr>
        <p:txBody>
          <a:bodyPr/>
          <a:lstStyle>
            <a:lvl1pPr algn="l">
              <a:lnSpc>
                <a:spcPts val="3000"/>
              </a:lnSpc>
              <a:buNone/>
              <a:defRPr sz="3300" b="1" baseline="0">
                <a:solidFill>
                  <a:srgbClr val="1D1D1D"/>
                </a:solidFill>
                <a:latin typeface="Arial"/>
                <a:cs typeface="Arial"/>
              </a:defRPr>
            </a:lvl1pPr>
          </a:lstStyle>
          <a:p>
            <a:pPr lvl="0"/>
            <a:r>
              <a:rPr lang="lt-LT"/>
              <a:t>Pavadinimas</a:t>
            </a:r>
          </a:p>
          <a:p>
            <a:pPr lvl="0"/>
            <a:endParaRPr lang="lt-LT"/>
          </a:p>
        </p:txBody>
      </p:sp>
    </p:spTree>
    <p:extLst>
      <p:ext uri="{BB962C8B-B14F-4D97-AF65-F5344CB8AC3E}">
        <p14:creationId xmlns:p14="http://schemas.microsoft.com/office/powerpoint/2010/main" val="403659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vadinimas ir tekstas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1964765"/>
            <a:ext cx="9144000" cy="4893236"/>
          </a:xfrm>
          <a:prstGeom prst="rect">
            <a:avLst/>
          </a:prstGeom>
          <a:solidFill>
            <a:schemeClr val="tx2">
              <a:lumMod val="20000"/>
              <a:lumOff val="80000"/>
            </a:schemeClr>
          </a:solidFill>
        </p:spPr>
      </p:pic>
      <p:sp>
        <p:nvSpPr>
          <p:cNvPr id="8"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9" name="Text Placeholder 12"/>
          <p:cNvSpPr>
            <a:spLocks noGrp="1"/>
          </p:cNvSpPr>
          <p:nvPr>
            <p:ph type="body" sz="quarter" idx="10" hasCustomPrompt="1"/>
          </p:nvPr>
        </p:nvSpPr>
        <p:spPr>
          <a:xfrm>
            <a:off x="410698" y="2423039"/>
            <a:ext cx="8233071" cy="602609"/>
          </a:xfrm>
          <a:prstGeom prst="rect">
            <a:avLst/>
          </a:prstGeom>
        </p:spPr>
        <p:txBody>
          <a:bodyPr/>
          <a:lstStyle>
            <a:lvl1pPr algn="l">
              <a:lnSpc>
                <a:spcPct val="100000"/>
              </a:lnSpc>
              <a:buNone/>
              <a:defRPr sz="3300" b="1" baseline="0">
                <a:solidFill>
                  <a:srgbClr val="1D1D1D"/>
                </a:solidFill>
                <a:latin typeface="Arial"/>
                <a:cs typeface="Arial"/>
              </a:defRPr>
            </a:lvl1pPr>
          </a:lstStyle>
          <a:p>
            <a:pPr lvl="0"/>
            <a:r>
              <a:rPr lang="lt-LT"/>
              <a:t>Pavadinimas</a:t>
            </a:r>
          </a:p>
        </p:txBody>
      </p:sp>
      <p:sp>
        <p:nvSpPr>
          <p:cNvPr id="10" name="Text Placeholder 12"/>
          <p:cNvSpPr>
            <a:spLocks noGrp="1"/>
          </p:cNvSpPr>
          <p:nvPr>
            <p:ph type="body" sz="quarter" idx="13" hasCustomPrompt="1"/>
          </p:nvPr>
        </p:nvSpPr>
        <p:spPr>
          <a:xfrm>
            <a:off x="416861" y="3402106"/>
            <a:ext cx="8226908" cy="2810435"/>
          </a:xfrm>
          <a:prstGeom prst="rect">
            <a:avLst/>
          </a:prstGeom>
        </p:spPr>
        <p:txBody>
          <a:bodyPr/>
          <a:lstStyle>
            <a:lvl1pPr marL="0" algn="l">
              <a:lnSpc>
                <a:spcPct val="100000"/>
              </a:lnSpc>
              <a:buNone/>
              <a:defRPr sz="18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203395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 ir paveiksleli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6609751" y="1964765"/>
            <a:ext cx="2548363" cy="4893235"/>
          </a:xfrm>
          <a:prstGeom prst="rect">
            <a:avLst/>
          </a:prstGeom>
          <a:noFill/>
          <a:ln w="9525">
            <a:noFill/>
            <a:miter lim="800000"/>
            <a:headEnd/>
            <a:tailEnd/>
          </a:ln>
        </p:spPr>
      </p:pic>
      <p:sp>
        <p:nvSpPr>
          <p:cNvPr id="8" name="Picture Placeholder 6"/>
          <p:cNvSpPr>
            <a:spLocks noGrp="1"/>
          </p:cNvSpPr>
          <p:nvPr>
            <p:ph type="pic" sz="quarter" idx="12" hasCustomPrompt="1"/>
          </p:nvPr>
        </p:nvSpPr>
        <p:spPr>
          <a:xfrm>
            <a:off x="4329953" y="1627188"/>
            <a:ext cx="4313985" cy="288404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9"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10" name="Text Placeholder 12"/>
          <p:cNvSpPr>
            <a:spLocks noGrp="1"/>
          </p:cNvSpPr>
          <p:nvPr>
            <p:ph type="body" sz="quarter" idx="13" hasCustomPrompt="1"/>
          </p:nvPr>
        </p:nvSpPr>
        <p:spPr>
          <a:xfrm>
            <a:off x="416860" y="2328850"/>
            <a:ext cx="3227293"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p:txBody>
      </p:sp>
    </p:spTree>
    <p:extLst>
      <p:ext uri="{BB962C8B-B14F-4D97-AF65-F5344CB8AC3E}">
        <p14:creationId xmlns:p14="http://schemas.microsoft.com/office/powerpoint/2010/main" val="167112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 ir paveikslelis 2">
    <p:spTree>
      <p:nvGrpSpPr>
        <p:cNvPr id="1" name=""/>
        <p:cNvGrpSpPr/>
        <p:nvPr/>
      </p:nvGrpSpPr>
      <p:grpSpPr>
        <a:xfrm>
          <a:off x="0" y="0"/>
          <a:ext cx="0" cy="0"/>
          <a:chOff x="0" y="0"/>
          <a:chExt cx="0" cy="0"/>
        </a:xfrm>
      </p:grpSpPr>
      <p:sp>
        <p:nvSpPr>
          <p:cNvPr id="7" name="Rectangle 6"/>
          <p:cNvSpPr/>
          <p:nvPr userDrawn="1"/>
        </p:nvSpPr>
        <p:spPr>
          <a:xfrm>
            <a:off x="6595639" y="1964765"/>
            <a:ext cx="2548363" cy="4892982"/>
          </a:xfrm>
          <a:prstGeom prst="rect">
            <a:avLst/>
          </a:prstGeom>
          <a:solidFill>
            <a:srgbClr val="D2D7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Picture Placeholder 6"/>
          <p:cNvSpPr>
            <a:spLocks noGrp="1"/>
          </p:cNvSpPr>
          <p:nvPr>
            <p:ph type="pic" sz="quarter" idx="12" hasCustomPrompt="1"/>
          </p:nvPr>
        </p:nvSpPr>
        <p:spPr>
          <a:xfrm>
            <a:off x="4329953" y="1627188"/>
            <a:ext cx="4313985" cy="288404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5"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6" name="Text Placeholder 12"/>
          <p:cNvSpPr>
            <a:spLocks noGrp="1"/>
          </p:cNvSpPr>
          <p:nvPr>
            <p:ph type="body" sz="quarter" idx="13" hasCustomPrompt="1"/>
          </p:nvPr>
        </p:nvSpPr>
        <p:spPr>
          <a:xfrm>
            <a:off x="416860" y="2328850"/>
            <a:ext cx="3227293" cy="3883691"/>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a:p>
            <a:pPr lvl="0"/>
            <a:endParaRPr lang="lt-LT"/>
          </a:p>
        </p:txBody>
      </p:sp>
    </p:spTree>
    <p:extLst>
      <p:ext uri="{BB962C8B-B14F-4D97-AF65-F5344CB8AC3E}">
        <p14:creationId xmlns:p14="http://schemas.microsoft.com/office/powerpoint/2010/main" val="3504396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 ir paveikslėlis 3">
    <p:spTree>
      <p:nvGrpSpPr>
        <p:cNvPr id="1" name=""/>
        <p:cNvGrpSpPr/>
        <p:nvPr/>
      </p:nvGrpSpPr>
      <p:grpSpPr>
        <a:xfrm>
          <a:off x="0" y="0"/>
          <a:ext cx="0" cy="0"/>
          <a:chOff x="0" y="0"/>
          <a:chExt cx="0" cy="0"/>
        </a:xfrm>
      </p:grpSpPr>
      <p:sp>
        <p:nvSpPr>
          <p:cNvPr id="3" name="Rectangle 2"/>
          <p:cNvSpPr/>
          <p:nvPr userDrawn="1"/>
        </p:nvSpPr>
        <p:spPr>
          <a:xfrm>
            <a:off x="0" y="4779818"/>
            <a:ext cx="9144000" cy="2078182"/>
          </a:xfrm>
          <a:prstGeom prst="rect">
            <a:avLst/>
          </a:prstGeom>
          <a:solidFill>
            <a:srgbClr val="D2D7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Picture Placeholder 6"/>
          <p:cNvSpPr>
            <a:spLocks noGrp="1"/>
          </p:cNvSpPr>
          <p:nvPr>
            <p:ph type="pic" sz="quarter" idx="12" hasCustomPrompt="1"/>
          </p:nvPr>
        </p:nvSpPr>
        <p:spPr>
          <a:xfrm>
            <a:off x="5800725" y="1627188"/>
            <a:ext cx="2843213" cy="4268787"/>
          </a:xfrm>
          <a:prstGeom prst="rect">
            <a:avLst/>
          </a:prstGeom>
        </p:spPr>
        <p:txBody>
          <a:bodyPr/>
          <a:lstStyle>
            <a:lvl1pPr>
              <a:buNone/>
              <a:defRPr sz="2800">
                <a:solidFill>
                  <a:schemeClr val="tx1">
                    <a:lumMod val="50000"/>
                    <a:lumOff val="50000"/>
                  </a:schemeClr>
                </a:solidFill>
                <a:latin typeface="Arial"/>
                <a:cs typeface="Arial"/>
              </a:defRPr>
            </a:lvl1pPr>
          </a:lstStyle>
          <a:p>
            <a:r>
              <a:rPr lang="lt-LT"/>
              <a:t>Paveikslėlis</a:t>
            </a:r>
          </a:p>
        </p:txBody>
      </p:sp>
      <p:sp>
        <p:nvSpPr>
          <p:cNvPr id="5" name="Text Placeholder 12"/>
          <p:cNvSpPr>
            <a:spLocks noGrp="1"/>
          </p:cNvSpPr>
          <p:nvPr>
            <p:ph type="body" sz="quarter" idx="11" hasCustomPrompt="1"/>
          </p:nvPr>
        </p:nvSpPr>
        <p:spPr>
          <a:xfrm>
            <a:off x="3082066" y="414171"/>
            <a:ext cx="5561703" cy="548639"/>
          </a:xfrm>
          <a:prstGeom prst="rect">
            <a:avLst/>
          </a:prstGeom>
        </p:spPr>
        <p:txBody>
          <a:bodyPr/>
          <a:lstStyle>
            <a:lvl1pPr algn="r">
              <a:lnSpc>
                <a:spcPts val="3500"/>
              </a:lnSpc>
              <a:buNone/>
              <a:defRPr sz="2800" b="0" baseline="0">
                <a:solidFill>
                  <a:srgbClr val="1D1D1D"/>
                </a:solidFill>
                <a:latin typeface="Arial"/>
                <a:cs typeface="Arial"/>
              </a:defRPr>
            </a:lvl1pPr>
          </a:lstStyle>
          <a:p>
            <a:pPr lvl="0"/>
            <a:r>
              <a:rPr lang="lt-LT"/>
              <a:t>Skyriaus pavadinimas</a:t>
            </a:r>
          </a:p>
        </p:txBody>
      </p:sp>
      <p:sp>
        <p:nvSpPr>
          <p:cNvPr id="6" name="Text Placeholder 12"/>
          <p:cNvSpPr>
            <a:spLocks noGrp="1"/>
          </p:cNvSpPr>
          <p:nvPr>
            <p:ph type="body" sz="quarter" idx="13" hasCustomPrompt="1"/>
          </p:nvPr>
        </p:nvSpPr>
        <p:spPr>
          <a:xfrm>
            <a:off x="416860" y="2328850"/>
            <a:ext cx="4854387" cy="3567125"/>
          </a:xfrm>
          <a:prstGeom prst="rect">
            <a:avLst/>
          </a:prstGeom>
        </p:spPr>
        <p:txBody>
          <a:bodyPr/>
          <a:lstStyle>
            <a:lvl1pPr marL="0" algn="l">
              <a:lnSpc>
                <a:spcPct val="100000"/>
              </a:lnSpc>
              <a:buNone/>
              <a:defRPr sz="2000" b="0" baseline="0">
                <a:solidFill>
                  <a:srgbClr val="1D1D1D"/>
                </a:solidFill>
                <a:latin typeface="Arial"/>
                <a:cs typeface="Arial"/>
              </a:defRPr>
            </a:lvl1pPr>
          </a:lstStyle>
          <a:p>
            <a:pPr lvl="0"/>
            <a:r>
              <a:rPr lang="lt-LT"/>
              <a:t>Tekstas</a:t>
            </a:r>
          </a:p>
        </p:txBody>
      </p:sp>
    </p:spTree>
    <p:extLst>
      <p:ext uri="{BB962C8B-B14F-4D97-AF65-F5344CB8AC3E}">
        <p14:creationId xmlns:p14="http://schemas.microsoft.com/office/powerpoint/2010/main" val="90145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uline skaidre">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a:srcRect/>
          <a:stretch>
            <a:fillRect/>
          </a:stretch>
        </p:blipFill>
        <p:spPr bwMode="auto">
          <a:xfrm>
            <a:off x="0" y="1970192"/>
            <a:ext cx="9144000" cy="4887807"/>
          </a:xfrm>
          <a:prstGeom prst="rect">
            <a:avLst/>
          </a:prstGeom>
          <a:noFill/>
          <a:ln w="9525">
            <a:noFill/>
            <a:miter lim="800000"/>
            <a:headEnd/>
            <a:tailEnd/>
          </a:ln>
        </p:spPr>
      </p:pic>
      <p:sp>
        <p:nvSpPr>
          <p:cNvPr id="4" name="Text Placeholder 12"/>
          <p:cNvSpPr>
            <a:spLocks noGrp="1"/>
          </p:cNvSpPr>
          <p:nvPr>
            <p:ph type="body" sz="quarter" idx="10" hasCustomPrompt="1"/>
          </p:nvPr>
        </p:nvSpPr>
        <p:spPr>
          <a:xfrm>
            <a:off x="708339" y="3041316"/>
            <a:ext cx="7624292" cy="3307968"/>
          </a:xfrm>
          <a:prstGeom prst="rect">
            <a:avLst/>
          </a:prstGeom>
        </p:spPr>
        <p:txBody>
          <a:bodyPr/>
          <a:lstStyle>
            <a:lvl1pPr algn="ctr">
              <a:lnSpc>
                <a:spcPts val="5000"/>
              </a:lnSpc>
              <a:buNone/>
              <a:defRPr sz="4800" b="1" i="0">
                <a:latin typeface="Arial"/>
                <a:cs typeface="Arial"/>
              </a:defRPr>
            </a:lvl1pPr>
          </a:lstStyle>
          <a:p>
            <a:pPr lvl="0"/>
            <a:r>
              <a:rPr lang="lt-LT"/>
              <a:t>Pavadinimas</a:t>
            </a:r>
          </a:p>
        </p:txBody>
      </p:sp>
    </p:spTree>
    <p:extLst>
      <p:ext uri="{BB962C8B-B14F-4D97-AF65-F5344CB8AC3E}">
        <p14:creationId xmlns:p14="http://schemas.microsoft.com/office/powerpoint/2010/main" val="317173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4.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stretch>
            <a:fillRect/>
          </a:stretch>
        </p:blipFill>
        <p:spPr>
          <a:xfrm>
            <a:off x="445996" y="422490"/>
            <a:ext cx="913572" cy="1040778"/>
          </a:xfrm>
          <a:prstGeom prst="rect">
            <a:avLst/>
          </a:prstGeom>
        </p:spPr>
      </p:pic>
      <p:sp>
        <p:nvSpPr>
          <p:cNvPr id="3" name="TextBox 2"/>
          <p:cNvSpPr txBox="1"/>
          <p:nvPr userDrawn="1"/>
        </p:nvSpPr>
        <p:spPr>
          <a:xfrm>
            <a:off x="-1461710" y="3628189"/>
            <a:ext cx="1243425" cy="3385542"/>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1">
                    <a:lumMod val="75000"/>
                    <a:lumOff val="25000"/>
                  </a:schemeClr>
                </a:solidFill>
                <a:latin typeface="Arial"/>
                <a:ea typeface="+mn-ea"/>
                <a:cs typeface="Arial"/>
              </a:rPr>
              <a:t>NORĖDAMI PAKEISTI SKAIDRĖS</a:t>
            </a:r>
            <a:r>
              <a:rPr lang="en-AU" sz="1000" baseline="0">
                <a:solidFill>
                  <a:schemeClr val="tx1">
                    <a:lumMod val="75000"/>
                    <a:lumOff val="25000"/>
                  </a:schemeClr>
                </a:solidFill>
                <a:latin typeface="Arial"/>
                <a:ea typeface="+mn-ea"/>
                <a:cs typeface="Arial"/>
              </a:rPr>
              <a:t> </a:t>
            </a:r>
            <a:r>
              <a:rPr lang="en-AU" sz="1000">
                <a:solidFill>
                  <a:schemeClr val="tx1">
                    <a:lumMod val="75000"/>
                    <a:lumOff val="25000"/>
                  </a:schemeClr>
                </a:solidFill>
                <a:latin typeface="Arial"/>
                <a:ea typeface="+mn-ea"/>
                <a:cs typeface="Arial"/>
              </a:rPr>
              <a:t>STILIŲ </a:t>
            </a:r>
            <a:r>
              <a:rPr lang="en-US" sz="1000">
                <a:solidFill>
                  <a:schemeClr val="tx1">
                    <a:lumMod val="75000"/>
                    <a:lumOff val="25000"/>
                  </a:schemeClr>
                </a:solidFill>
                <a:latin typeface="Arial"/>
                <a:cs typeface="Arial"/>
              </a:rPr>
              <a:t>–</a:t>
            </a:r>
            <a:r>
              <a:rPr lang="en-AU" sz="1000" baseline="0">
                <a:solidFill>
                  <a:schemeClr val="tx1">
                    <a:lumMod val="75000"/>
                    <a:lumOff val="25000"/>
                  </a:schemeClr>
                </a:solidFill>
                <a:latin typeface="Arial"/>
                <a:ea typeface="+mn-ea"/>
                <a:cs typeface="Arial"/>
              </a:rPr>
              <a:t> SPUSTELĖKITE DEŠINIUOJU</a:t>
            </a:r>
          </a:p>
          <a:p>
            <a:pPr>
              <a:defRPr/>
            </a:pPr>
            <a:r>
              <a:rPr lang="en-AU" sz="1000" baseline="0">
                <a:solidFill>
                  <a:schemeClr val="tx1">
                    <a:lumMod val="75000"/>
                    <a:lumOff val="25000"/>
                  </a:schemeClr>
                </a:solidFill>
                <a:latin typeface="Arial"/>
                <a:ea typeface="+mn-ea"/>
                <a:cs typeface="Arial"/>
              </a:rPr>
              <a:t>PELĖS KLAVIŠU ANT SKAIDRĖS FONO IR PASIRINKITE</a:t>
            </a:r>
          </a:p>
          <a:p>
            <a:pPr>
              <a:defRPr/>
            </a:pPr>
            <a:r>
              <a:rPr lang="en-AU" sz="1000"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LAYOUT</a:t>
            </a:r>
          </a:p>
          <a:p>
            <a:pPr>
              <a:defRPr/>
            </a:pPr>
            <a:endParaRPr lang="en-AU" sz="1000" b="1">
              <a:solidFill>
                <a:schemeClr val="tx1">
                  <a:lumMod val="75000"/>
                  <a:lumOff val="25000"/>
                </a:schemeClr>
              </a:solidFill>
              <a:latin typeface="Arial"/>
              <a:ea typeface="+mn-ea"/>
              <a:cs typeface="Arial"/>
            </a:endParaRPr>
          </a:p>
          <a:p>
            <a:pPr>
              <a:defRPr/>
            </a:pPr>
            <a:r>
              <a:rPr lang="en-AU" sz="1000" baseline="0">
                <a:solidFill>
                  <a:schemeClr val="tx1">
                    <a:lumMod val="75000"/>
                    <a:lumOff val="25000"/>
                  </a:schemeClr>
                </a:solidFill>
                <a:latin typeface="Arial"/>
                <a:ea typeface="+mn-ea"/>
                <a:cs typeface="Arial"/>
              </a:rPr>
              <a:t>ARBA DARBALAUKIO</a:t>
            </a:r>
          </a:p>
          <a:p>
            <a:pPr>
              <a:defRPr/>
            </a:pPr>
            <a:r>
              <a:rPr lang="en-AU" sz="1000" baseline="0">
                <a:solidFill>
                  <a:schemeClr val="tx1">
                    <a:lumMod val="75000"/>
                    <a:lumOff val="25000"/>
                  </a:schemeClr>
                </a:solidFill>
                <a:latin typeface="Arial"/>
                <a:ea typeface="+mn-ea"/>
                <a:cs typeface="Arial"/>
              </a:rPr>
              <a:t>ĮRANKIŲ JUOSTOJE PASIRINKITE </a:t>
            </a:r>
          </a:p>
          <a:p>
            <a:pPr marL="0" marR="0" indent="0" algn="l" defTabSz="457200" rtl="0" eaLnBrk="1" fontAlgn="auto" latinLnBrk="0" hangingPunct="1">
              <a:lnSpc>
                <a:spcPct val="100000"/>
              </a:lnSpc>
              <a:spcBef>
                <a:spcPts val="0"/>
              </a:spcBef>
              <a:spcAft>
                <a:spcPts val="0"/>
              </a:spcAft>
              <a:buClrTx/>
              <a:buSzTx/>
              <a:buFontTx/>
              <a:buNone/>
              <a:tabLst/>
              <a:defRPr/>
            </a:pPr>
            <a:r>
              <a:rPr lang="en-AU" sz="1000" b="1">
                <a:solidFill>
                  <a:schemeClr val="tx1">
                    <a:lumMod val="75000"/>
                    <a:lumOff val="25000"/>
                  </a:schemeClr>
                </a:solidFill>
                <a:latin typeface="Arial"/>
                <a:ea typeface="+mn-ea"/>
                <a:cs typeface="Arial"/>
              </a:rPr>
              <a:t>HOME</a:t>
            </a:r>
            <a:r>
              <a:rPr lang="en-AU" sz="1000" b="1"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SLIDES &gt; LAYOUT</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sp>
        <p:nvSpPr>
          <p:cNvPr id="4" name="TextBox 3"/>
          <p:cNvSpPr txBox="1"/>
          <p:nvPr userDrawn="1"/>
        </p:nvSpPr>
        <p:spPr>
          <a:xfrm>
            <a:off x="-1486970" y="1902216"/>
            <a:ext cx="2946199" cy="1680460"/>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LOGOTIPO</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APSAUGOS ZONA</a:t>
            </a:r>
          </a:p>
          <a:p>
            <a:pPr marL="0" marR="0" indent="0" algn="l" defTabSz="457200" rtl="0" eaLnBrk="1" fontAlgn="auto" latinLnBrk="0" hangingPunct="1">
              <a:lnSpc>
                <a:spcPct val="14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Virš linijos </a:t>
            </a:r>
            <a:r>
              <a:rPr lang="en-US" sz="1050" b="1">
                <a:solidFill>
                  <a:schemeClr val="tx1">
                    <a:lumMod val="75000"/>
                    <a:lumOff val="25000"/>
                  </a:schemeClr>
                </a:solidFill>
                <a:latin typeface="Arial"/>
                <a:ea typeface="+mn-ea"/>
                <a:cs typeface="Arial"/>
              </a:rPr>
              <a:t>negali būti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rašomas tekstas bei </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dedami grafiniai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elementai.</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0">
              <a:solidFill>
                <a:schemeClr val="tx1">
                  <a:lumMod val="75000"/>
                  <a:lumOff val="25000"/>
                </a:schemeClr>
              </a:solidFill>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cxnSp>
        <p:nvCxnSpPr>
          <p:cNvPr id="15" name="Straight Arrow Connector 14"/>
          <p:cNvCxnSpPr/>
          <p:nvPr userDrawn="1"/>
        </p:nvCxnSpPr>
        <p:spPr>
          <a:xfrm>
            <a:off x="-1375833" y="1764975"/>
            <a:ext cx="1375833" cy="0"/>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userDrawn="1"/>
        </p:nvCxnSpPr>
        <p:spPr>
          <a:xfrm>
            <a:off x="1664444" y="-560103"/>
            <a:ext cx="0" cy="560103"/>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89374"/>
      </p:ext>
    </p:extLst>
  </p:cSld>
  <p:clrMap bg1="lt1" tx1="dk1" bg2="lt2" tx2="dk2" accent1="accent1" accent2="accent2" accent3="accent3" accent4="accent4" accent5="accent5" accent6="accent6" hlink="hlink" folHlink="folHlink"/>
  <p:sldLayoutIdLst>
    <p:sldLayoutId id="2147483697" r:id="rId1"/>
    <p:sldLayoutId id="2147483706" r:id="rId2"/>
    <p:sldLayoutId id="2147483707" r:id="rId3"/>
    <p:sldLayoutId id="2147483701" r:id="rId4"/>
    <p:sldLayoutId id="2147483698" r:id="rId5"/>
    <p:sldLayoutId id="2147483699" r:id="rId6"/>
    <p:sldLayoutId id="2147483702" r:id="rId7"/>
    <p:sldLayoutId id="2147483704"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stretch>
            <a:fillRect/>
          </a:stretch>
        </p:blipFill>
        <p:spPr>
          <a:xfrm>
            <a:off x="445996" y="422490"/>
            <a:ext cx="913572" cy="1040778"/>
          </a:xfrm>
          <a:prstGeom prst="rect">
            <a:avLst/>
          </a:prstGeom>
        </p:spPr>
      </p:pic>
      <p:sp>
        <p:nvSpPr>
          <p:cNvPr id="4" name="TextBox 3"/>
          <p:cNvSpPr txBox="1"/>
          <p:nvPr userDrawn="1"/>
        </p:nvSpPr>
        <p:spPr>
          <a:xfrm>
            <a:off x="-1486970" y="1902216"/>
            <a:ext cx="2946199" cy="1680460"/>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LOGOTIPO</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APSAUGOS ZONA</a:t>
            </a:r>
          </a:p>
          <a:p>
            <a:pPr marL="0" marR="0" indent="0" algn="l" defTabSz="457200" rtl="0" eaLnBrk="1" fontAlgn="auto" latinLnBrk="0" hangingPunct="1">
              <a:lnSpc>
                <a:spcPct val="14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Virš linijos </a:t>
            </a:r>
            <a:r>
              <a:rPr lang="en-US" sz="1050" b="1">
                <a:solidFill>
                  <a:schemeClr val="tx1">
                    <a:lumMod val="75000"/>
                    <a:lumOff val="25000"/>
                  </a:schemeClr>
                </a:solidFill>
                <a:latin typeface="Arial"/>
                <a:ea typeface="+mn-ea"/>
                <a:cs typeface="Arial"/>
              </a:rPr>
              <a:t>negali būti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rašomas tekstas bei </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dedami grafiniai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elementai.</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0">
              <a:solidFill>
                <a:schemeClr val="tx1">
                  <a:lumMod val="75000"/>
                  <a:lumOff val="25000"/>
                </a:schemeClr>
              </a:solidFill>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cxnSp>
        <p:nvCxnSpPr>
          <p:cNvPr id="5" name="Straight Arrow Connector 4"/>
          <p:cNvCxnSpPr/>
          <p:nvPr userDrawn="1"/>
        </p:nvCxnSpPr>
        <p:spPr>
          <a:xfrm>
            <a:off x="-1375833" y="1764975"/>
            <a:ext cx="1375833" cy="0"/>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userDrawn="1"/>
        </p:nvCxnSpPr>
        <p:spPr>
          <a:xfrm>
            <a:off x="1664444" y="-560103"/>
            <a:ext cx="0" cy="560103"/>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461710" y="3628189"/>
            <a:ext cx="1243425" cy="3385542"/>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1">
                    <a:lumMod val="75000"/>
                    <a:lumOff val="25000"/>
                  </a:schemeClr>
                </a:solidFill>
                <a:latin typeface="Arial"/>
                <a:ea typeface="+mn-ea"/>
                <a:cs typeface="Arial"/>
              </a:rPr>
              <a:t>NORĖDAMI PAKEISTI SKAIDRĖS</a:t>
            </a:r>
            <a:r>
              <a:rPr lang="en-AU" sz="1000" baseline="0">
                <a:solidFill>
                  <a:schemeClr val="tx1">
                    <a:lumMod val="75000"/>
                    <a:lumOff val="25000"/>
                  </a:schemeClr>
                </a:solidFill>
                <a:latin typeface="Arial"/>
                <a:ea typeface="+mn-ea"/>
                <a:cs typeface="Arial"/>
              </a:rPr>
              <a:t> </a:t>
            </a:r>
            <a:r>
              <a:rPr lang="en-AU" sz="1000">
                <a:solidFill>
                  <a:schemeClr val="tx1">
                    <a:lumMod val="75000"/>
                    <a:lumOff val="25000"/>
                  </a:schemeClr>
                </a:solidFill>
                <a:latin typeface="Arial"/>
                <a:ea typeface="+mn-ea"/>
                <a:cs typeface="Arial"/>
              </a:rPr>
              <a:t>STILIŲ </a:t>
            </a:r>
            <a:r>
              <a:rPr lang="en-US" sz="1000">
                <a:solidFill>
                  <a:schemeClr val="tx1">
                    <a:lumMod val="75000"/>
                    <a:lumOff val="25000"/>
                  </a:schemeClr>
                </a:solidFill>
                <a:latin typeface="Arial"/>
                <a:cs typeface="Arial"/>
              </a:rPr>
              <a:t>–</a:t>
            </a:r>
            <a:r>
              <a:rPr lang="en-AU" sz="1000" baseline="0">
                <a:solidFill>
                  <a:schemeClr val="tx1">
                    <a:lumMod val="75000"/>
                    <a:lumOff val="25000"/>
                  </a:schemeClr>
                </a:solidFill>
                <a:latin typeface="Arial"/>
                <a:ea typeface="+mn-ea"/>
                <a:cs typeface="Arial"/>
              </a:rPr>
              <a:t> SPUSTELĖKITE DEŠINIUOJU</a:t>
            </a:r>
          </a:p>
          <a:p>
            <a:pPr>
              <a:defRPr/>
            </a:pPr>
            <a:r>
              <a:rPr lang="en-AU" sz="1000" baseline="0">
                <a:solidFill>
                  <a:schemeClr val="tx1">
                    <a:lumMod val="75000"/>
                    <a:lumOff val="25000"/>
                  </a:schemeClr>
                </a:solidFill>
                <a:latin typeface="Arial"/>
                <a:ea typeface="+mn-ea"/>
                <a:cs typeface="Arial"/>
              </a:rPr>
              <a:t>PELĖS KLAVIŠU ANT SKAIDRĖS FONO IR PASIRINKITE</a:t>
            </a:r>
          </a:p>
          <a:p>
            <a:pPr>
              <a:defRPr/>
            </a:pPr>
            <a:r>
              <a:rPr lang="en-AU" sz="1000"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LAYOUT</a:t>
            </a:r>
          </a:p>
          <a:p>
            <a:pPr>
              <a:defRPr/>
            </a:pPr>
            <a:endParaRPr lang="en-AU" sz="1000" b="1">
              <a:solidFill>
                <a:schemeClr val="tx1">
                  <a:lumMod val="75000"/>
                  <a:lumOff val="25000"/>
                </a:schemeClr>
              </a:solidFill>
              <a:latin typeface="Arial"/>
              <a:ea typeface="+mn-ea"/>
              <a:cs typeface="Arial"/>
            </a:endParaRPr>
          </a:p>
          <a:p>
            <a:pPr>
              <a:defRPr/>
            </a:pPr>
            <a:r>
              <a:rPr lang="en-AU" sz="1000" baseline="0">
                <a:solidFill>
                  <a:schemeClr val="tx1">
                    <a:lumMod val="75000"/>
                    <a:lumOff val="25000"/>
                  </a:schemeClr>
                </a:solidFill>
                <a:latin typeface="Arial"/>
                <a:ea typeface="+mn-ea"/>
                <a:cs typeface="Arial"/>
              </a:rPr>
              <a:t>ARBA DARBALAUKIO</a:t>
            </a:r>
          </a:p>
          <a:p>
            <a:pPr>
              <a:defRPr/>
            </a:pPr>
            <a:r>
              <a:rPr lang="en-AU" sz="1000" baseline="0">
                <a:solidFill>
                  <a:schemeClr val="tx1">
                    <a:lumMod val="75000"/>
                    <a:lumOff val="25000"/>
                  </a:schemeClr>
                </a:solidFill>
                <a:latin typeface="Arial"/>
                <a:ea typeface="+mn-ea"/>
                <a:cs typeface="Arial"/>
              </a:rPr>
              <a:t>ĮRANKIŲ JUOSTOJE PASIRINKITE </a:t>
            </a:r>
          </a:p>
          <a:p>
            <a:pPr marL="0" marR="0" indent="0" algn="l" defTabSz="457200" rtl="0" eaLnBrk="1" fontAlgn="auto" latinLnBrk="0" hangingPunct="1">
              <a:lnSpc>
                <a:spcPct val="100000"/>
              </a:lnSpc>
              <a:spcBef>
                <a:spcPts val="0"/>
              </a:spcBef>
              <a:spcAft>
                <a:spcPts val="0"/>
              </a:spcAft>
              <a:buClrTx/>
              <a:buSzTx/>
              <a:buFontTx/>
              <a:buNone/>
              <a:tabLst/>
              <a:defRPr/>
            </a:pPr>
            <a:r>
              <a:rPr lang="en-AU" sz="1000" b="1">
                <a:solidFill>
                  <a:schemeClr val="tx1">
                    <a:lumMod val="75000"/>
                    <a:lumOff val="25000"/>
                  </a:schemeClr>
                </a:solidFill>
                <a:latin typeface="Arial"/>
                <a:ea typeface="+mn-ea"/>
                <a:cs typeface="Arial"/>
              </a:rPr>
              <a:t>HOME</a:t>
            </a:r>
            <a:r>
              <a:rPr lang="en-AU" sz="1000" b="1"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SLIDES &gt; LAYOUT</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spTree>
    <p:extLst>
      <p:ext uri="{BB962C8B-B14F-4D97-AF65-F5344CB8AC3E}">
        <p14:creationId xmlns:p14="http://schemas.microsoft.com/office/powerpoint/2010/main" val="3445454132"/>
      </p:ext>
    </p:extLst>
  </p:cSld>
  <p:clrMap bg1="lt1" tx1="dk1" bg2="lt2" tx2="dk2" accent1="accent1" accent2="accent2" accent3="accent3" accent4="accent4" accent5="accent5" accent6="accent6" hlink="hlink" folHlink="folHlink"/>
  <p:sldLayoutIdLst>
    <p:sldLayoutId id="2147483695" r:id="rId1"/>
    <p:sldLayoutId id="2147483708" r:id="rId2"/>
    <p:sldLayoutId id="2147483709" r:id="rId3"/>
    <p:sldLayoutId id="2147483693" r:id="rId4"/>
    <p:sldLayoutId id="2147483703" r:id="rId5"/>
    <p:sldLayoutId id="2147483694" r:id="rId6"/>
    <p:sldLayoutId id="2147483692" r:id="rId7"/>
    <p:sldLayoutId id="214748370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stretch>
            <a:fillRect/>
          </a:stretch>
        </p:blipFill>
        <p:spPr>
          <a:xfrm>
            <a:off x="445996" y="422490"/>
            <a:ext cx="913572" cy="1040778"/>
          </a:xfrm>
          <a:prstGeom prst="rect">
            <a:avLst/>
          </a:prstGeom>
        </p:spPr>
      </p:pic>
      <p:sp>
        <p:nvSpPr>
          <p:cNvPr id="5" name="TextBox 4"/>
          <p:cNvSpPr txBox="1"/>
          <p:nvPr userDrawn="1"/>
        </p:nvSpPr>
        <p:spPr>
          <a:xfrm>
            <a:off x="-1486970" y="1902216"/>
            <a:ext cx="2946199" cy="1680460"/>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LOGOTIPO</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APSAUGOS ZONA</a:t>
            </a:r>
          </a:p>
          <a:p>
            <a:pPr marL="0" marR="0" indent="0" algn="l" defTabSz="457200" rtl="0" eaLnBrk="1" fontAlgn="auto" latinLnBrk="0" hangingPunct="1">
              <a:lnSpc>
                <a:spcPct val="14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Virš linijos </a:t>
            </a:r>
            <a:r>
              <a:rPr lang="en-US" sz="1050" b="1">
                <a:solidFill>
                  <a:schemeClr val="tx1">
                    <a:lumMod val="75000"/>
                    <a:lumOff val="25000"/>
                  </a:schemeClr>
                </a:solidFill>
                <a:latin typeface="Arial"/>
                <a:ea typeface="+mn-ea"/>
                <a:cs typeface="Arial"/>
              </a:rPr>
              <a:t>negali būti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rašomas tekstas bei </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dedami grafiniai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elementai.</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0">
              <a:solidFill>
                <a:schemeClr val="tx1">
                  <a:lumMod val="75000"/>
                  <a:lumOff val="25000"/>
                </a:schemeClr>
              </a:solidFill>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cxnSp>
        <p:nvCxnSpPr>
          <p:cNvPr id="6" name="Straight Arrow Connector 5"/>
          <p:cNvCxnSpPr/>
          <p:nvPr userDrawn="1"/>
        </p:nvCxnSpPr>
        <p:spPr>
          <a:xfrm>
            <a:off x="-1375833" y="1764975"/>
            <a:ext cx="1375833" cy="0"/>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userDrawn="1"/>
        </p:nvCxnSpPr>
        <p:spPr>
          <a:xfrm>
            <a:off x="1664444" y="-560103"/>
            <a:ext cx="0" cy="560103"/>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1461710" y="3628189"/>
            <a:ext cx="1243425" cy="3385542"/>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1">
                    <a:lumMod val="75000"/>
                    <a:lumOff val="25000"/>
                  </a:schemeClr>
                </a:solidFill>
                <a:latin typeface="Arial"/>
                <a:ea typeface="+mn-ea"/>
                <a:cs typeface="Arial"/>
              </a:rPr>
              <a:t>NORĖDAMI PAKEISTI SKAIDRĖS</a:t>
            </a:r>
            <a:r>
              <a:rPr lang="en-AU" sz="1000" baseline="0">
                <a:solidFill>
                  <a:schemeClr val="tx1">
                    <a:lumMod val="75000"/>
                    <a:lumOff val="25000"/>
                  </a:schemeClr>
                </a:solidFill>
                <a:latin typeface="Arial"/>
                <a:ea typeface="+mn-ea"/>
                <a:cs typeface="Arial"/>
              </a:rPr>
              <a:t> </a:t>
            </a:r>
            <a:r>
              <a:rPr lang="en-AU" sz="1000">
                <a:solidFill>
                  <a:schemeClr val="tx1">
                    <a:lumMod val="75000"/>
                    <a:lumOff val="25000"/>
                  </a:schemeClr>
                </a:solidFill>
                <a:latin typeface="Arial"/>
                <a:ea typeface="+mn-ea"/>
                <a:cs typeface="Arial"/>
              </a:rPr>
              <a:t>STILIŲ </a:t>
            </a:r>
            <a:r>
              <a:rPr lang="en-US" sz="1000">
                <a:solidFill>
                  <a:schemeClr val="tx1">
                    <a:lumMod val="75000"/>
                    <a:lumOff val="25000"/>
                  </a:schemeClr>
                </a:solidFill>
                <a:latin typeface="Arial"/>
                <a:cs typeface="Arial"/>
              </a:rPr>
              <a:t>–</a:t>
            </a:r>
            <a:r>
              <a:rPr lang="en-AU" sz="1000" baseline="0">
                <a:solidFill>
                  <a:schemeClr val="tx1">
                    <a:lumMod val="75000"/>
                    <a:lumOff val="25000"/>
                  </a:schemeClr>
                </a:solidFill>
                <a:latin typeface="Arial"/>
                <a:ea typeface="+mn-ea"/>
                <a:cs typeface="Arial"/>
              </a:rPr>
              <a:t> SPUSTELĖKITE DEŠINIUOJU</a:t>
            </a:r>
          </a:p>
          <a:p>
            <a:pPr>
              <a:defRPr/>
            </a:pPr>
            <a:r>
              <a:rPr lang="en-AU" sz="1000" baseline="0">
                <a:solidFill>
                  <a:schemeClr val="tx1">
                    <a:lumMod val="75000"/>
                    <a:lumOff val="25000"/>
                  </a:schemeClr>
                </a:solidFill>
                <a:latin typeface="Arial"/>
                <a:ea typeface="+mn-ea"/>
                <a:cs typeface="Arial"/>
              </a:rPr>
              <a:t>PELĖS KLAVIŠU ANT SKAIDRĖS FONO IR PASIRINKITE</a:t>
            </a:r>
          </a:p>
          <a:p>
            <a:pPr>
              <a:defRPr/>
            </a:pPr>
            <a:r>
              <a:rPr lang="en-AU" sz="1000"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LAYOUT</a:t>
            </a:r>
          </a:p>
          <a:p>
            <a:pPr>
              <a:defRPr/>
            </a:pPr>
            <a:endParaRPr lang="en-AU" sz="1000" b="1">
              <a:solidFill>
                <a:schemeClr val="tx1">
                  <a:lumMod val="75000"/>
                  <a:lumOff val="25000"/>
                </a:schemeClr>
              </a:solidFill>
              <a:latin typeface="Arial"/>
              <a:ea typeface="+mn-ea"/>
              <a:cs typeface="Arial"/>
            </a:endParaRPr>
          </a:p>
          <a:p>
            <a:pPr>
              <a:defRPr/>
            </a:pPr>
            <a:r>
              <a:rPr lang="en-AU" sz="1000" baseline="0">
                <a:solidFill>
                  <a:schemeClr val="tx1">
                    <a:lumMod val="75000"/>
                    <a:lumOff val="25000"/>
                  </a:schemeClr>
                </a:solidFill>
                <a:latin typeface="Arial"/>
                <a:ea typeface="+mn-ea"/>
                <a:cs typeface="Arial"/>
              </a:rPr>
              <a:t>ARBA DARBALAUKIO</a:t>
            </a:r>
          </a:p>
          <a:p>
            <a:pPr>
              <a:defRPr/>
            </a:pPr>
            <a:r>
              <a:rPr lang="en-AU" sz="1000" baseline="0">
                <a:solidFill>
                  <a:schemeClr val="tx1">
                    <a:lumMod val="75000"/>
                    <a:lumOff val="25000"/>
                  </a:schemeClr>
                </a:solidFill>
                <a:latin typeface="Arial"/>
                <a:ea typeface="+mn-ea"/>
                <a:cs typeface="Arial"/>
              </a:rPr>
              <a:t>ĮRANKIŲ JUOSTOJE PASIRINKITE </a:t>
            </a:r>
          </a:p>
          <a:p>
            <a:pPr marL="0" marR="0" indent="0" algn="l" defTabSz="457200" rtl="0" eaLnBrk="1" fontAlgn="auto" latinLnBrk="0" hangingPunct="1">
              <a:lnSpc>
                <a:spcPct val="100000"/>
              </a:lnSpc>
              <a:spcBef>
                <a:spcPts val="0"/>
              </a:spcBef>
              <a:spcAft>
                <a:spcPts val="0"/>
              </a:spcAft>
              <a:buClrTx/>
              <a:buSzTx/>
              <a:buFontTx/>
              <a:buNone/>
              <a:tabLst/>
              <a:defRPr/>
            </a:pPr>
            <a:r>
              <a:rPr lang="en-AU" sz="1000" b="1">
                <a:solidFill>
                  <a:schemeClr val="tx1">
                    <a:lumMod val="75000"/>
                    <a:lumOff val="25000"/>
                  </a:schemeClr>
                </a:solidFill>
                <a:latin typeface="Arial"/>
                <a:ea typeface="+mn-ea"/>
                <a:cs typeface="Arial"/>
              </a:rPr>
              <a:t>HOME</a:t>
            </a:r>
            <a:r>
              <a:rPr lang="en-AU" sz="1000" b="1"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SLIDES &gt; LAYOUT</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spTree>
    <p:extLst>
      <p:ext uri="{BB962C8B-B14F-4D97-AF65-F5344CB8AC3E}">
        <p14:creationId xmlns:p14="http://schemas.microsoft.com/office/powerpoint/2010/main" val="3757741172"/>
      </p:ext>
    </p:extLst>
  </p:cSld>
  <p:clrMap bg1="lt1" tx1="dk1" bg2="lt2" tx2="dk2" accent1="accent1" accent2="accent2" accent3="accent3" accent4="accent4" accent5="accent5" accent6="accent6" hlink="hlink" folHlink="folHlink"/>
  <p:sldLayoutIdLst>
    <p:sldLayoutId id="2147483688" r:id="rId1"/>
    <p:sldLayoutId id="2147483710" r:id="rId2"/>
    <p:sldLayoutId id="2147483690" r:id="rId3"/>
    <p:sldLayoutId id="2147483689"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7"/>
          <a:stretch>
            <a:fillRect/>
          </a:stretch>
        </p:blipFill>
        <p:spPr>
          <a:xfrm>
            <a:off x="448232" y="422490"/>
            <a:ext cx="913572" cy="1040778"/>
          </a:xfrm>
          <a:prstGeom prst="rect">
            <a:avLst/>
          </a:prstGeom>
        </p:spPr>
      </p:pic>
      <p:sp>
        <p:nvSpPr>
          <p:cNvPr id="5" name="TextBox 4"/>
          <p:cNvSpPr txBox="1"/>
          <p:nvPr userDrawn="1"/>
        </p:nvSpPr>
        <p:spPr>
          <a:xfrm>
            <a:off x="-1486970" y="1902216"/>
            <a:ext cx="2946199" cy="1680460"/>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LOGOTIPO</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1">
                <a:solidFill>
                  <a:schemeClr val="tx1">
                    <a:lumMod val="75000"/>
                    <a:lumOff val="25000"/>
                  </a:schemeClr>
                </a:solidFill>
                <a:latin typeface="Arial"/>
                <a:ea typeface="+mn-ea"/>
                <a:cs typeface="Arial"/>
              </a:rPr>
              <a:t>APSAUGOS ZONA</a:t>
            </a:r>
          </a:p>
          <a:p>
            <a:pPr marL="0" marR="0" indent="0" algn="l" defTabSz="457200" rtl="0" eaLnBrk="1" fontAlgn="auto" latinLnBrk="0" hangingPunct="1">
              <a:lnSpc>
                <a:spcPct val="14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Virš linijos </a:t>
            </a:r>
            <a:r>
              <a:rPr lang="en-US" sz="1050" b="1">
                <a:solidFill>
                  <a:schemeClr val="tx1">
                    <a:lumMod val="75000"/>
                    <a:lumOff val="25000"/>
                  </a:schemeClr>
                </a:solidFill>
                <a:latin typeface="Arial"/>
                <a:ea typeface="+mn-ea"/>
                <a:cs typeface="Arial"/>
              </a:rPr>
              <a:t>negali būti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rašomas tekstas bei </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dedami grafiniai</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b="0">
                <a:solidFill>
                  <a:schemeClr val="tx1">
                    <a:lumMod val="75000"/>
                    <a:lumOff val="25000"/>
                  </a:schemeClr>
                </a:solidFill>
                <a:latin typeface="Arial"/>
                <a:ea typeface="+mn-ea"/>
                <a:cs typeface="Arial"/>
              </a:rPr>
              <a:t>elementai.</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0">
              <a:solidFill>
                <a:schemeClr val="tx1">
                  <a:lumMod val="75000"/>
                  <a:lumOff val="25000"/>
                </a:schemeClr>
              </a:solidFill>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cxnSp>
        <p:nvCxnSpPr>
          <p:cNvPr id="6" name="Straight Arrow Connector 5"/>
          <p:cNvCxnSpPr/>
          <p:nvPr userDrawn="1"/>
        </p:nvCxnSpPr>
        <p:spPr>
          <a:xfrm>
            <a:off x="-1375833" y="1764975"/>
            <a:ext cx="1375833" cy="0"/>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userDrawn="1"/>
        </p:nvCxnSpPr>
        <p:spPr>
          <a:xfrm>
            <a:off x="1664444" y="-560103"/>
            <a:ext cx="0" cy="560103"/>
          </a:xfrm>
          <a:prstGeom prst="straightConnector1">
            <a:avLst/>
          </a:prstGeom>
          <a:ln w="12700" cmpd="sng">
            <a:solidFill>
              <a:schemeClr val="tx1"/>
            </a:solidFill>
            <a:prstDash val="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userDrawn="1"/>
        </p:nvSpPr>
        <p:spPr>
          <a:xfrm>
            <a:off x="-1461710" y="3628189"/>
            <a:ext cx="1243425" cy="3385542"/>
          </a:xfrm>
          <a:prstGeom prst="rect">
            <a:avLst/>
          </a:prstGeom>
          <a:noFill/>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000">
                <a:solidFill>
                  <a:schemeClr val="tx1">
                    <a:lumMod val="75000"/>
                    <a:lumOff val="25000"/>
                  </a:schemeClr>
                </a:solidFill>
                <a:latin typeface="Arial"/>
                <a:ea typeface="+mn-ea"/>
                <a:cs typeface="Arial"/>
              </a:rPr>
              <a:t>NORĖDAMI PAKEISTI SKAIDRĖS</a:t>
            </a:r>
            <a:r>
              <a:rPr lang="en-AU" sz="1000" baseline="0">
                <a:solidFill>
                  <a:schemeClr val="tx1">
                    <a:lumMod val="75000"/>
                    <a:lumOff val="25000"/>
                  </a:schemeClr>
                </a:solidFill>
                <a:latin typeface="Arial"/>
                <a:ea typeface="+mn-ea"/>
                <a:cs typeface="Arial"/>
              </a:rPr>
              <a:t> </a:t>
            </a:r>
            <a:r>
              <a:rPr lang="en-AU" sz="1000">
                <a:solidFill>
                  <a:schemeClr val="tx1">
                    <a:lumMod val="75000"/>
                    <a:lumOff val="25000"/>
                  </a:schemeClr>
                </a:solidFill>
                <a:latin typeface="Arial"/>
                <a:ea typeface="+mn-ea"/>
                <a:cs typeface="Arial"/>
              </a:rPr>
              <a:t>STILIŲ </a:t>
            </a:r>
            <a:r>
              <a:rPr lang="en-US" sz="1000">
                <a:solidFill>
                  <a:schemeClr val="tx1">
                    <a:lumMod val="75000"/>
                    <a:lumOff val="25000"/>
                  </a:schemeClr>
                </a:solidFill>
                <a:latin typeface="Arial"/>
                <a:cs typeface="Arial"/>
              </a:rPr>
              <a:t>–</a:t>
            </a:r>
            <a:r>
              <a:rPr lang="en-AU" sz="1000" baseline="0">
                <a:solidFill>
                  <a:schemeClr val="tx1">
                    <a:lumMod val="75000"/>
                    <a:lumOff val="25000"/>
                  </a:schemeClr>
                </a:solidFill>
                <a:latin typeface="Arial"/>
                <a:ea typeface="+mn-ea"/>
                <a:cs typeface="Arial"/>
              </a:rPr>
              <a:t> SPUSTELĖKITE DEŠINIUOJU</a:t>
            </a:r>
          </a:p>
          <a:p>
            <a:pPr>
              <a:defRPr/>
            </a:pPr>
            <a:r>
              <a:rPr lang="en-AU" sz="1000" baseline="0">
                <a:solidFill>
                  <a:schemeClr val="tx1">
                    <a:lumMod val="75000"/>
                    <a:lumOff val="25000"/>
                  </a:schemeClr>
                </a:solidFill>
                <a:latin typeface="Arial"/>
                <a:ea typeface="+mn-ea"/>
                <a:cs typeface="Arial"/>
              </a:rPr>
              <a:t>PELĖS KLAVIŠU ANT SKAIDRĖS FONO IR PASIRINKITE</a:t>
            </a:r>
          </a:p>
          <a:p>
            <a:pPr>
              <a:defRPr/>
            </a:pPr>
            <a:r>
              <a:rPr lang="en-AU" sz="1000"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LAYOUT</a:t>
            </a:r>
          </a:p>
          <a:p>
            <a:pPr>
              <a:defRPr/>
            </a:pPr>
            <a:endParaRPr lang="en-AU" sz="1000" b="1">
              <a:solidFill>
                <a:schemeClr val="tx1">
                  <a:lumMod val="75000"/>
                  <a:lumOff val="25000"/>
                </a:schemeClr>
              </a:solidFill>
              <a:latin typeface="Arial"/>
              <a:ea typeface="+mn-ea"/>
              <a:cs typeface="Arial"/>
            </a:endParaRPr>
          </a:p>
          <a:p>
            <a:pPr>
              <a:defRPr/>
            </a:pPr>
            <a:r>
              <a:rPr lang="en-AU" sz="1000" baseline="0">
                <a:solidFill>
                  <a:schemeClr val="tx1">
                    <a:lumMod val="75000"/>
                    <a:lumOff val="25000"/>
                  </a:schemeClr>
                </a:solidFill>
                <a:latin typeface="Arial"/>
                <a:ea typeface="+mn-ea"/>
                <a:cs typeface="Arial"/>
              </a:rPr>
              <a:t>ARBA DARBALAUKIO</a:t>
            </a:r>
          </a:p>
          <a:p>
            <a:pPr>
              <a:defRPr/>
            </a:pPr>
            <a:r>
              <a:rPr lang="en-AU" sz="1000" baseline="0">
                <a:solidFill>
                  <a:schemeClr val="tx1">
                    <a:lumMod val="75000"/>
                    <a:lumOff val="25000"/>
                  </a:schemeClr>
                </a:solidFill>
                <a:latin typeface="Arial"/>
                <a:ea typeface="+mn-ea"/>
                <a:cs typeface="Arial"/>
              </a:rPr>
              <a:t>ĮRANKIŲ JUOSTOJE PASIRINKITE </a:t>
            </a:r>
          </a:p>
          <a:p>
            <a:pPr marL="0" marR="0" indent="0" algn="l" defTabSz="457200" rtl="0" eaLnBrk="1" fontAlgn="auto" latinLnBrk="0" hangingPunct="1">
              <a:lnSpc>
                <a:spcPct val="100000"/>
              </a:lnSpc>
              <a:spcBef>
                <a:spcPts val="0"/>
              </a:spcBef>
              <a:spcAft>
                <a:spcPts val="0"/>
              </a:spcAft>
              <a:buClrTx/>
              <a:buSzTx/>
              <a:buFontTx/>
              <a:buNone/>
              <a:tabLst/>
              <a:defRPr/>
            </a:pPr>
            <a:r>
              <a:rPr lang="en-AU" sz="1000" b="1">
                <a:solidFill>
                  <a:schemeClr val="tx1">
                    <a:lumMod val="75000"/>
                    <a:lumOff val="25000"/>
                  </a:schemeClr>
                </a:solidFill>
                <a:latin typeface="Arial"/>
                <a:ea typeface="+mn-ea"/>
                <a:cs typeface="Arial"/>
              </a:rPr>
              <a:t>HOME</a:t>
            </a:r>
            <a:r>
              <a:rPr lang="en-AU" sz="1000" b="1" baseline="0">
                <a:solidFill>
                  <a:schemeClr val="tx1">
                    <a:lumMod val="75000"/>
                    <a:lumOff val="25000"/>
                  </a:schemeClr>
                </a:solidFill>
                <a:latin typeface="Arial"/>
                <a:ea typeface="+mn-ea"/>
                <a:cs typeface="Arial"/>
              </a:rPr>
              <a:t> </a:t>
            </a:r>
            <a:r>
              <a:rPr lang="en-AU" sz="1000" b="1">
                <a:solidFill>
                  <a:schemeClr val="tx1">
                    <a:lumMod val="75000"/>
                    <a:lumOff val="25000"/>
                  </a:schemeClr>
                </a:solidFill>
                <a:latin typeface="Arial"/>
                <a:ea typeface="+mn-ea"/>
                <a:cs typeface="Arial"/>
              </a:rPr>
              <a:t>&gt; SLIDES &gt; LAYOUT</a:t>
            </a:r>
          </a:p>
          <a:p>
            <a:pPr marL="0" marR="0" indent="0" algn="l" defTabSz="457200" rtl="0" eaLnBrk="1" fontAlgn="auto" latinLnBrk="0" hangingPunct="1">
              <a:lnSpc>
                <a:spcPct val="100000"/>
              </a:lnSpc>
              <a:spcBef>
                <a:spcPts val="0"/>
              </a:spcBef>
              <a:spcAft>
                <a:spcPts val="0"/>
              </a:spcAft>
              <a:buClrTx/>
              <a:buSzTx/>
              <a:buFontTx/>
              <a:buNone/>
              <a:tabLst/>
              <a:defRPr/>
            </a:pPr>
            <a:endParaRPr lang="en-AU" sz="1200" b="1">
              <a:solidFill>
                <a:schemeClr val="tx1">
                  <a:lumMod val="75000"/>
                  <a:lumOff val="25000"/>
                </a:schemeClr>
              </a:solidFill>
              <a:ea typeface="+mn-ea"/>
            </a:endParaRPr>
          </a:p>
          <a:p>
            <a:pPr>
              <a:defRPr/>
            </a:pPr>
            <a:endParaRPr lang="en-AU" sz="1200" b="1">
              <a:solidFill>
                <a:schemeClr val="tx1">
                  <a:lumMod val="75000"/>
                  <a:lumOff val="25000"/>
                </a:schemeClr>
              </a:solidFill>
              <a:ea typeface="+mn-ea"/>
            </a:endParaRPr>
          </a:p>
        </p:txBody>
      </p:sp>
    </p:spTree>
    <p:extLst>
      <p:ext uri="{BB962C8B-B14F-4D97-AF65-F5344CB8AC3E}">
        <p14:creationId xmlns:p14="http://schemas.microsoft.com/office/powerpoint/2010/main" val="7765401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3" r:id="rId3"/>
    <p:sldLayoutId id="2147483681" r:id="rId4"/>
    <p:sldLayoutId id="2147483684"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youtu.be/9NOncx2jU0Q?t=3m40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chor="t"/>
          <a:lstStyle/>
          <a:p>
            <a:r>
              <a:rPr lang="EN-US" b="0" err="1">
                <a:latin typeface="Calibri"/>
              </a:rPr>
              <a:t>Technologijų</a:t>
            </a:r>
            <a:r>
              <a:rPr lang="EN-US" b="0">
                <a:latin typeface="Calibri"/>
              </a:rPr>
              <a:t> </a:t>
            </a:r>
            <a:r>
              <a:rPr lang="EN-US" b="0" err="1">
                <a:latin typeface="Calibri"/>
              </a:rPr>
              <a:t>nauda</a:t>
            </a:r>
            <a:r>
              <a:rPr lang="EN-US" b="0">
                <a:latin typeface="Calibri"/>
              </a:rPr>
              <a:t> (</a:t>
            </a:r>
            <a:r>
              <a:rPr lang="EN-US" b="0" err="1">
                <a:latin typeface="Calibri"/>
              </a:rPr>
              <a:t>žala</a:t>
            </a:r>
            <a:r>
              <a:rPr lang="EN-US" b="0">
                <a:latin typeface="Calibri"/>
              </a:rPr>
              <a:t>) </a:t>
            </a:r>
            <a:r>
              <a:rPr lang="EN-US" b="0" err="1">
                <a:latin typeface="Calibri"/>
              </a:rPr>
              <a:t>asmens</a:t>
            </a:r>
            <a:r>
              <a:rPr lang="EN-US" b="0">
                <a:latin typeface="Calibri"/>
              </a:rPr>
              <a:t> </a:t>
            </a:r>
            <a:r>
              <a:rPr lang="EN-US" b="0" err="1">
                <a:latin typeface="Calibri"/>
              </a:rPr>
              <a:t>sveikatai</a:t>
            </a:r>
          </a:p>
          <a:p>
            <a:endParaRPr lang="EN-US" b="0">
              <a:solidFill>
                <a:srgbClr val="000000"/>
              </a:solidFill>
            </a:endParaRPr>
          </a:p>
        </p:txBody>
      </p:sp>
    </p:spTree>
    <p:extLst>
      <p:ext uri="{BB962C8B-B14F-4D97-AF65-F5344CB8AC3E}">
        <p14:creationId xmlns:p14="http://schemas.microsoft.com/office/powerpoint/2010/main" val="161327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t>Technologijų žala</a:t>
            </a:r>
          </a:p>
        </p:txBody>
      </p:sp>
      <p:sp>
        <p:nvSpPr>
          <p:cNvPr id="3" name="Teksto vietos rezervavimo ženklas 2"/>
          <p:cNvSpPr>
            <a:spLocks noGrp="1"/>
          </p:cNvSpPr>
          <p:nvPr>
            <p:ph type="body" sz="quarter" idx="10"/>
          </p:nvPr>
        </p:nvSpPr>
        <p:spPr/>
        <p:txBody>
          <a:bodyPr/>
          <a:lstStyle/>
          <a:p>
            <a:endParaRPr lang="lt-LT"/>
          </a:p>
        </p:txBody>
      </p:sp>
      <p:sp>
        <p:nvSpPr>
          <p:cNvPr id="4" name="Teksto vietos rezervavimo ženklas 3"/>
          <p:cNvSpPr>
            <a:spLocks noGrp="1"/>
          </p:cNvSpPr>
          <p:nvPr>
            <p:ph type="body" sz="quarter" idx="13"/>
          </p:nvPr>
        </p:nvSpPr>
        <p:spPr/>
        <p:txBody>
          <a:bodyPr/>
          <a:lstStyle/>
          <a:p>
            <a:endParaRPr lang="lt-LT"/>
          </a:p>
        </p:txBody>
      </p:sp>
      <p:pic>
        <p:nvPicPr>
          <p:cNvPr id="5" name="Paveikslėlis 4" descr="26566160-vector-illustration-of-diagram-of-human-ear-anatomy-Stock-Vector.jpg"/>
          <p:cNvPicPr>
            <a:picLocks noChangeAspect="1"/>
          </p:cNvPicPr>
          <p:nvPr/>
        </p:nvPicPr>
        <p:blipFill>
          <a:blip r:embed="rId3"/>
          <a:stretch>
            <a:fillRect/>
          </a:stretch>
        </p:blipFill>
        <p:spPr>
          <a:xfrm>
            <a:off x="47625" y="2009775"/>
            <a:ext cx="4546935" cy="4550057"/>
          </a:xfrm>
          <a:prstGeom prst="rect">
            <a:avLst/>
          </a:prstGeom>
        </p:spPr>
      </p:pic>
      <p:pic>
        <p:nvPicPr>
          <p:cNvPr id="6" name="Paveikslėlis 5" descr="heatlthyAndDamagedHairCells.png"/>
          <p:cNvPicPr>
            <a:picLocks noChangeAspect="1"/>
          </p:cNvPicPr>
          <p:nvPr/>
        </p:nvPicPr>
        <p:blipFill>
          <a:blip r:embed="rId4"/>
          <a:stretch>
            <a:fillRect/>
          </a:stretch>
        </p:blipFill>
        <p:spPr>
          <a:xfrm>
            <a:off x="4599554" y="2009775"/>
            <a:ext cx="4146550" cy="2525692"/>
          </a:xfrm>
          <a:prstGeom prst="rect">
            <a:avLst/>
          </a:prstGeom>
        </p:spPr>
      </p:pic>
      <p:pic>
        <p:nvPicPr>
          <p:cNvPr id="7" name="Paveikslėlis 6" descr="WHO_facts.focus-none.width-800.jpg"/>
          <p:cNvPicPr>
            <a:picLocks noChangeAspect="1"/>
          </p:cNvPicPr>
          <p:nvPr/>
        </p:nvPicPr>
        <p:blipFill>
          <a:blip r:embed="rId5"/>
          <a:stretch>
            <a:fillRect/>
          </a:stretch>
        </p:blipFill>
        <p:spPr>
          <a:xfrm>
            <a:off x="4587905" y="4539735"/>
            <a:ext cx="4247258" cy="1739116"/>
          </a:xfrm>
          <a:prstGeom prst="rect">
            <a:avLst/>
          </a:prstGeom>
        </p:spPr>
      </p:pic>
    </p:spTree>
    <p:extLst>
      <p:ext uri="{BB962C8B-B14F-4D97-AF65-F5344CB8AC3E}">
        <p14:creationId xmlns:p14="http://schemas.microsoft.com/office/powerpoint/2010/main" val="300851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o vietos rezervavimo ženklas 5"/>
          <p:cNvSpPr>
            <a:spLocks noGrp="1"/>
          </p:cNvSpPr>
          <p:nvPr>
            <p:ph type="body" sz="quarter" idx="11"/>
          </p:nvPr>
        </p:nvSpPr>
        <p:spPr/>
        <p:txBody>
          <a:bodyPr anchor="t"/>
          <a:lstStyle/>
          <a:p>
            <a:r>
              <a:rPr lang="LT-LT">
                <a:latin typeface="Calibri"/>
              </a:rPr>
              <a:t>Apibendrinimas</a:t>
            </a:r>
          </a:p>
        </p:txBody>
      </p:sp>
      <p:sp>
        <p:nvSpPr>
          <p:cNvPr id="3" name="Text Placeholder 2"/>
          <p:cNvSpPr>
            <a:spLocks noGrp="1"/>
          </p:cNvSpPr>
          <p:nvPr>
            <p:ph type="body" sz="quarter" idx="10"/>
          </p:nvPr>
        </p:nvSpPr>
        <p:spPr>
          <a:xfrm>
            <a:off x="613360" y="2343150"/>
            <a:ext cx="8028990" cy="3697047"/>
          </a:xfrm>
        </p:spPr>
        <p:txBody>
          <a:bodyPr anchor="t"/>
          <a:lstStyle/>
          <a:p>
            <a:r>
              <a:rPr lang="EN-US" sz="1800"/>
              <a:t>      </a:t>
            </a:r>
            <a:r>
              <a:rPr lang="EN-US" sz="1800">
                <a:latin typeface="Calibri"/>
              </a:rPr>
              <a:t>    </a:t>
            </a:r>
            <a:r>
              <a:rPr lang="EN-US" sz="1800" err="1">
                <a:latin typeface="Calibri"/>
              </a:rPr>
              <a:t>Technologijos</a:t>
            </a:r>
            <a:r>
              <a:rPr lang="EN-US" sz="1800">
                <a:latin typeface="Calibri"/>
              </a:rPr>
              <a:t> – tai </a:t>
            </a:r>
            <a:r>
              <a:rPr lang="EN-US" sz="1800" err="1">
                <a:latin typeface="Calibri"/>
              </a:rPr>
              <a:t>labai</a:t>
            </a:r>
            <a:r>
              <a:rPr lang="EN-US" sz="1800">
                <a:latin typeface="Calibri"/>
              </a:rPr>
              <a:t> </a:t>
            </a:r>
            <a:r>
              <a:rPr lang="EN-US" sz="1800" err="1">
                <a:latin typeface="Calibri"/>
              </a:rPr>
              <a:t>naudingas</a:t>
            </a:r>
            <a:r>
              <a:rPr lang="EN-US" sz="1800">
                <a:latin typeface="Calibri"/>
              </a:rPr>
              <a:t> </a:t>
            </a:r>
            <a:r>
              <a:rPr lang="EN-US" sz="1800" err="1">
                <a:latin typeface="Calibri"/>
              </a:rPr>
              <a:t>dalykas</a:t>
            </a:r>
            <a:r>
              <a:rPr lang="EN-US" sz="1800">
                <a:latin typeface="Calibri"/>
              </a:rPr>
              <a:t>, </a:t>
            </a:r>
            <a:r>
              <a:rPr lang="EN-US" sz="1800" err="1">
                <a:latin typeface="Calibri"/>
              </a:rPr>
              <a:t>pakeitęs</a:t>
            </a:r>
            <a:r>
              <a:rPr lang="EN-US" sz="1800">
                <a:latin typeface="Calibri"/>
              </a:rPr>
              <a:t> </a:t>
            </a:r>
            <a:r>
              <a:rPr lang="EN-US" sz="1800" err="1">
                <a:latin typeface="Calibri"/>
              </a:rPr>
              <a:t>mūsų</a:t>
            </a:r>
            <a:r>
              <a:rPr lang="EN-US" sz="1800">
                <a:latin typeface="Calibri"/>
              </a:rPr>
              <a:t> </a:t>
            </a:r>
            <a:r>
              <a:rPr lang="EN-US" sz="1800" err="1">
                <a:latin typeface="Calibri"/>
              </a:rPr>
              <a:t>gyvenimus</a:t>
            </a:r>
            <a:r>
              <a:rPr lang="EN-US" sz="1800">
                <a:latin typeface="Calibri"/>
              </a:rPr>
              <a:t> </a:t>
            </a:r>
            <a:r>
              <a:rPr lang="EN-US" sz="1800" err="1">
                <a:latin typeface="Calibri"/>
              </a:rPr>
              <a:t>iš</a:t>
            </a:r>
            <a:r>
              <a:rPr lang="EN-US" sz="1800">
                <a:latin typeface="Calibri"/>
              </a:rPr>
              <a:t> </a:t>
            </a:r>
            <a:r>
              <a:rPr lang="EN-US" sz="1800" err="1">
                <a:latin typeface="Calibri"/>
              </a:rPr>
              <a:t>esmės</a:t>
            </a:r>
            <a:r>
              <a:rPr lang="EN-US" sz="1800">
                <a:latin typeface="Calibri"/>
              </a:rPr>
              <a:t>. Jos, </a:t>
            </a:r>
            <a:r>
              <a:rPr lang="EN-US" sz="1800" err="1">
                <a:latin typeface="Calibri"/>
              </a:rPr>
              <a:t>padeda</a:t>
            </a:r>
            <a:r>
              <a:rPr lang="EN-US" sz="1800">
                <a:latin typeface="Calibri"/>
              </a:rPr>
              <a:t> </a:t>
            </a:r>
            <a:r>
              <a:rPr lang="EN-US" sz="1800" err="1">
                <a:latin typeface="Calibri"/>
              </a:rPr>
              <a:t>žmogui</a:t>
            </a:r>
            <a:r>
              <a:rPr lang="EN-US" sz="1800">
                <a:latin typeface="Calibri"/>
              </a:rPr>
              <a:t> </a:t>
            </a:r>
            <a:r>
              <a:rPr lang="EN-US" sz="1800" err="1">
                <a:latin typeface="Calibri"/>
              </a:rPr>
              <a:t>išsaugoti</a:t>
            </a:r>
            <a:r>
              <a:rPr lang="EN-US" sz="1800">
                <a:latin typeface="Calibri"/>
              </a:rPr>
              <a:t> </a:t>
            </a:r>
            <a:r>
              <a:rPr lang="EN-US" sz="1800" err="1">
                <a:latin typeface="Calibri"/>
              </a:rPr>
              <a:t>sveikatą</a:t>
            </a:r>
            <a:r>
              <a:rPr lang="EN-US" sz="1800">
                <a:latin typeface="Calibri"/>
              </a:rPr>
              <a:t>, </a:t>
            </a:r>
            <a:r>
              <a:rPr lang="EN-US" sz="1800" err="1">
                <a:latin typeface="Calibri"/>
              </a:rPr>
              <a:t>leidžiantis</a:t>
            </a:r>
            <a:r>
              <a:rPr lang="EN-US" sz="1800">
                <a:latin typeface="Calibri"/>
              </a:rPr>
              <a:t> </a:t>
            </a:r>
            <a:r>
              <a:rPr lang="EN-US" sz="1800" err="1">
                <a:latin typeface="Calibri"/>
              </a:rPr>
              <a:t>atgauti</a:t>
            </a:r>
            <a:r>
              <a:rPr lang="EN-US" sz="1800">
                <a:latin typeface="Calibri"/>
              </a:rPr>
              <a:t> </a:t>
            </a:r>
            <a:r>
              <a:rPr lang="EN-US" sz="1800" err="1">
                <a:latin typeface="Calibri"/>
              </a:rPr>
              <a:t>prarastas</a:t>
            </a:r>
            <a:r>
              <a:rPr lang="EN-US" sz="1800">
                <a:latin typeface="Calibri"/>
              </a:rPr>
              <a:t> </a:t>
            </a:r>
            <a:r>
              <a:rPr lang="EN-US" sz="1800" err="1">
                <a:latin typeface="Calibri"/>
              </a:rPr>
              <a:t>kūno</a:t>
            </a:r>
            <a:r>
              <a:rPr lang="EN-US" sz="1800">
                <a:latin typeface="Calibri"/>
              </a:rPr>
              <a:t> </a:t>
            </a:r>
            <a:r>
              <a:rPr lang="EN-US" sz="1800" err="1">
                <a:latin typeface="Calibri"/>
              </a:rPr>
              <a:t>dalis</a:t>
            </a:r>
            <a:r>
              <a:rPr lang="EN-US" sz="1800">
                <a:latin typeface="Calibri"/>
              </a:rPr>
              <a:t>, </a:t>
            </a:r>
            <a:r>
              <a:rPr lang="EN-US" sz="1800" err="1">
                <a:latin typeface="Calibri"/>
              </a:rPr>
              <a:t>gydantis</a:t>
            </a:r>
            <a:r>
              <a:rPr lang="EN-US" sz="1800">
                <a:latin typeface="Calibri"/>
              </a:rPr>
              <a:t> </a:t>
            </a:r>
            <a:r>
              <a:rPr lang="EN-US" sz="1800" err="1">
                <a:latin typeface="Calibri"/>
              </a:rPr>
              <a:t>įvairius</a:t>
            </a:r>
            <a:r>
              <a:rPr lang="EN-US" sz="1800">
                <a:latin typeface="Calibri"/>
              </a:rPr>
              <a:t> </a:t>
            </a:r>
            <a:r>
              <a:rPr lang="EN-US" sz="1800" err="1">
                <a:latin typeface="Calibri"/>
              </a:rPr>
              <a:t>sutrikimus</a:t>
            </a:r>
            <a:r>
              <a:rPr lang="EN-US" sz="1800">
                <a:latin typeface="Calibri"/>
              </a:rPr>
              <a:t>. </a:t>
            </a:r>
            <a:r>
              <a:rPr lang="EN-US" sz="1800" err="1">
                <a:latin typeface="Calibri"/>
              </a:rPr>
              <a:t>Nors</a:t>
            </a:r>
            <a:r>
              <a:rPr lang="EN-US" sz="1800">
                <a:latin typeface="Calibri"/>
              </a:rPr>
              <a:t> ir </a:t>
            </a:r>
            <a:r>
              <a:rPr lang="EN-US" sz="1800" err="1">
                <a:latin typeface="Calibri"/>
              </a:rPr>
              <a:t>technologijos</a:t>
            </a:r>
            <a:r>
              <a:rPr lang="EN-US" sz="1800">
                <a:latin typeface="Calibri"/>
              </a:rPr>
              <a:t> </a:t>
            </a:r>
            <a:r>
              <a:rPr lang="EN-US" sz="1800" err="1">
                <a:latin typeface="Calibri"/>
              </a:rPr>
              <a:t>turi</a:t>
            </a:r>
            <a:r>
              <a:rPr lang="EN-US" sz="1800">
                <a:latin typeface="Calibri"/>
              </a:rPr>
              <a:t> </a:t>
            </a:r>
            <a:r>
              <a:rPr lang="EN-US" sz="1800" err="1">
                <a:latin typeface="Calibri"/>
              </a:rPr>
              <a:t>savų</a:t>
            </a:r>
            <a:r>
              <a:rPr lang="EN-US" sz="1800">
                <a:latin typeface="Calibri"/>
              </a:rPr>
              <a:t> </a:t>
            </a:r>
            <a:r>
              <a:rPr lang="EN-US" sz="1800" err="1">
                <a:latin typeface="Calibri"/>
              </a:rPr>
              <a:t>trūkumų</a:t>
            </a:r>
            <a:r>
              <a:rPr lang="EN-US" sz="1800">
                <a:latin typeface="Calibri"/>
              </a:rPr>
              <a:t>, </a:t>
            </a:r>
            <a:r>
              <a:rPr lang="EN-US" sz="1800" err="1">
                <a:latin typeface="Calibri"/>
              </a:rPr>
              <a:t>kurie</a:t>
            </a:r>
            <a:r>
              <a:rPr lang="EN-US" sz="1800">
                <a:latin typeface="Calibri"/>
              </a:rPr>
              <a:t> </a:t>
            </a:r>
            <a:r>
              <a:rPr lang="EN-US" sz="1800" err="1">
                <a:latin typeface="Calibri"/>
              </a:rPr>
              <a:t>kelia</a:t>
            </a:r>
            <a:r>
              <a:rPr lang="EN-US" sz="1800">
                <a:latin typeface="Calibri"/>
              </a:rPr>
              <a:t> </a:t>
            </a:r>
            <a:r>
              <a:rPr lang="EN-US" sz="1800" err="1">
                <a:latin typeface="Calibri"/>
              </a:rPr>
              <a:t>žalą</a:t>
            </a:r>
            <a:r>
              <a:rPr lang="EN-US" sz="1800">
                <a:latin typeface="Calibri"/>
              </a:rPr>
              <a:t> </a:t>
            </a:r>
            <a:r>
              <a:rPr lang="EN-US" sz="1800" err="1">
                <a:latin typeface="Calibri"/>
              </a:rPr>
              <a:t>žmogaus</a:t>
            </a:r>
            <a:r>
              <a:rPr lang="EN-US" sz="1800">
                <a:latin typeface="Calibri"/>
              </a:rPr>
              <a:t> </a:t>
            </a:r>
            <a:r>
              <a:rPr lang="EN-US" sz="1800" err="1">
                <a:latin typeface="Calibri"/>
              </a:rPr>
              <a:t>organizmui</a:t>
            </a:r>
            <a:r>
              <a:rPr lang="EN-US" sz="1800">
                <a:latin typeface="Calibri"/>
              </a:rPr>
              <a:t>, </a:t>
            </a:r>
            <a:r>
              <a:rPr lang="EN-US" sz="1800" err="1">
                <a:latin typeface="Calibri"/>
              </a:rPr>
              <a:t>tačiau</a:t>
            </a:r>
            <a:r>
              <a:rPr lang="EN-US" sz="1800">
                <a:latin typeface="Calibri"/>
              </a:rPr>
              <a:t> </a:t>
            </a:r>
            <a:r>
              <a:rPr lang="EN-US" sz="1800" err="1">
                <a:latin typeface="Calibri"/>
              </a:rPr>
              <a:t>ankščiau</a:t>
            </a:r>
            <a:r>
              <a:rPr lang="EN-US" sz="1800">
                <a:latin typeface="Calibri"/>
              </a:rPr>
              <a:t> </a:t>
            </a:r>
            <a:r>
              <a:rPr lang="EN-US" sz="1800" err="1">
                <a:latin typeface="Calibri"/>
              </a:rPr>
              <a:t>ar</a:t>
            </a:r>
            <a:r>
              <a:rPr lang="EN-US" sz="1800">
                <a:latin typeface="Calibri"/>
              </a:rPr>
              <a:t> </a:t>
            </a:r>
            <a:r>
              <a:rPr lang="EN-US" sz="1800" err="1">
                <a:latin typeface="Calibri"/>
              </a:rPr>
              <a:t>vėliau</a:t>
            </a:r>
            <a:r>
              <a:rPr lang="EN-US" sz="1800">
                <a:latin typeface="Calibri"/>
              </a:rPr>
              <a:t> bus </a:t>
            </a:r>
            <a:r>
              <a:rPr lang="EN-US" sz="1800" err="1">
                <a:latin typeface="Calibri"/>
              </a:rPr>
              <a:t>atrasta</a:t>
            </a:r>
            <a:r>
              <a:rPr lang="EN-US" sz="1800">
                <a:latin typeface="Calibri"/>
              </a:rPr>
              <a:t> </a:t>
            </a:r>
            <a:r>
              <a:rPr lang="EN-US" sz="1800" err="1">
                <a:latin typeface="Calibri"/>
              </a:rPr>
              <a:t>kaip</a:t>
            </a:r>
            <a:r>
              <a:rPr lang="EN-US" sz="1800">
                <a:latin typeface="Calibri"/>
              </a:rPr>
              <a:t> </a:t>
            </a:r>
            <a:r>
              <a:rPr lang="EN-US" sz="1800" err="1">
                <a:latin typeface="Calibri"/>
              </a:rPr>
              <a:t>nuo</a:t>
            </a:r>
            <a:r>
              <a:rPr lang="EN-US" sz="1800">
                <a:latin typeface="Calibri"/>
              </a:rPr>
              <a:t> </a:t>
            </a:r>
            <a:r>
              <a:rPr lang="EN-US" sz="1800" err="1">
                <a:latin typeface="Calibri"/>
              </a:rPr>
              <a:t>jų</a:t>
            </a:r>
            <a:r>
              <a:rPr lang="EN-US" sz="1800">
                <a:latin typeface="Calibri"/>
              </a:rPr>
              <a:t> </a:t>
            </a:r>
            <a:r>
              <a:rPr lang="EN-US" sz="1800" err="1">
                <a:latin typeface="Calibri"/>
              </a:rPr>
              <a:t>apsisaugoti</a:t>
            </a:r>
            <a:r>
              <a:rPr lang="EN-US" sz="1800">
                <a:latin typeface="Calibri"/>
              </a:rPr>
              <a:t>.</a:t>
            </a:r>
          </a:p>
        </p:txBody>
      </p:sp>
    </p:spTree>
    <p:extLst>
      <p:ext uri="{BB962C8B-B14F-4D97-AF65-F5344CB8AC3E}">
        <p14:creationId xmlns:p14="http://schemas.microsoft.com/office/powerpoint/2010/main" val="96343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o vietos rezervavimo ženklas 6"/>
          <p:cNvSpPr>
            <a:spLocks noGrp="1"/>
          </p:cNvSpPr>
          <p:nvPr>
            <p:ph type="body" sz="quarter" idx="11"/>
          </p:nvPr>
        </p:nvSpPr>
        <p:spPr/>
        <p:txBody>
          <a:bodyPr anchor="t"/>
          <a:lstStyle/>
          <a:p>
            <a:r>
              <a:rPr lang="LT-LT">
                <a:latin typeface="Calibri"/>
              </a:rPr>
              <a:t>Įžanga</a:t>
            </a:r>
          </a:p>
        </p:txBody>
      </p:sp>
      <p:sp>
        <p:nvSpPr>
          <p:cNvPr id="6" name="Teksto vietos rezervavimo ženklas 5"/>
          <p:cNvSpPr>
            <a:spLocks noGrp="1"/>
          </p:cNvSpPr>
          <p:nvPr>
            <p:ph type="body" sz="quarter" idx="10"/>
          </p:nvPr>
        </p:nvSpPr>
        <p:spPr>
          <a:xfrm>
            <a:off x="2973687" y="3333750"/>
            <a:ext cx="5790698" cy="2814376"/>
          </a:xfrm>
        </p:spPr>
        <p:txBody>
          <a:bodyPr anchor="t"/>
          <a:lstStyle/>
          <a:p>
            <a:r>
              <a:rPr lang="LT-LT" sz="1800">
                <a:latin typeface="Calibri"/>
              </a:rPr>
              <a:t>Komandos nariai:</a:t>
            </a:r>
            <a:endParaRPr lang="LT-LT" sz="1800">
              <a:solidFill>
                <a:srgbClr val="000000"/>
              </a:solidFill>
              <a:latin typeface="Calibri"/>
            </a:endParaRPr>
          </a:p>
          <a:p>
            <a:r>
              <a:rPr lang="LT-LT" sz="1800">
                <a:latin typeface="Calibri"/>
              </a:rPr>
              <a:t>Edvardas Ivaškevičius</a:t>
            </a:r>
            <a:endParaRPr lang="LT-LT" sz="1800">
              <a:solidFill>
                <a:srgbClr val="000000"/>
              </a:solidFill>
              <a:latin typeface="Calibri"/>
            </a:endParaRPr>
          </a:p>
          <a:p>
            <a:r>
              <a:rPr lang="LT-LT" sz="1800">
                <a:latin typeface="Calibri"/>
              </a:rPr>
              <a:t>Domantas Žilinskas</a:t>
            </a:r>
            <a:endParaRPr lang="LT-LT" sz="1800">
              <a:solidFill>
                <a:srgbClr val="000000"/>
              </a:solidFill>
              <a:latin typeface="Calibri"/>
            </a:endParaRPr>
          </a:p>
          <a:p>
            <a:r>
              <a:rPr lang="LT-LT" sz="1800">
                <a:latin typeface="Calibri"/>
              </a:rPr>
              <a:t>Tadas Laurinaitis</a:t>
            </a:r>
            <a:endParaRPr lang="LT-LT" sz="1800">
              <a:solidFill>
                <a:srgbClr val="000000"/>
              </a:solidFill>
              <a:latin typeface="Calibri"/>
            </a:endParaRPr>
          </a:p>
          <a:p>
            <a:r>
              <a:rPr lang="LT-LT" sz="1800">
                <a:latin typeface="Calibri"/>
              </a:rPr>
              <a:t>Deividas </a:t>
            </a:r>
            <a:r>
              <a:rPr lang="LT-LT" sz="1800" err="1">
                <a:latin typeface="Calibri"/>
              </a:rPr>
              <a:t>Ptašnikas</a:t>
            </a:r>
            <a:endParaRPr lang="LT-LT" sz="1800">
              <a:latin typeface="Calibri"/>
            </a:endParaRPr>
          </a:p>
          <a:p>
            <a:endParaRPr lang="LT-LT"/>
          </a:p>
        </p:txBody>
      </p:sp>
    </p:spTree>
    <p:extLst>
      <p:ext uri="{BB962C8B-B14F-4D97-AF65-F5344CB8AC3E}">
        <p14:creationId xmlns:p14="http://schemas.microsoft.com/office/powerpoint/2010/main" val="30056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latin typeface="Calibri"/>
              </a:rPr>
              <a:t>Įžanga</a:t>
            </a:r>
          </a:p>
        </p:txBody>
      </p:sp>
      <p:sp>
        <p:nvSpPr>
          <p:cNvPr id="4" name="Teksto vietos rezervavimo ženklas 3"/>
          <p:cNvSpPr>
            <a:spLocks noGrp="1"/>
          </p:cNvSpPr>
          <p:nvPr>
            <p:ph type="body" sz="quarter" idx="13"/>
          </p:nvPr>
        </p:nvSpPr>
        <p:spPr>
          <a:xfrm>
            <a:off x="314211" y="2461895"/>
            <a:ext cx="8226908" cy="2810435"/>
          </a:xfrm>
        </p:spPr>
        <p:txBody>
          <a:bodyPr anchor="t"/>
          <a:lstStyle/>
          <a:p>
            <a:r>
              <a:rPr lang="LT-LT">
                <a:latin typeface="Calibri"/>
              </a:rPr>
              <a:t>     Technologijų įtaka žmogui pradėjo jaustis dar XX a. pabaigoje, atsiradus internetui, bei kompiuteriams ir technologijoms tapus prieinamais kiekvienam žmogui. Mūsų tikslas išsiaiškinti kokią įtaką, teigiamą ar neigiamą, technologijos turi žmogaus sveikatai.</a:t>
            </a:r>
          </a:p>
        </p:txBody>
      </p:sp>
      <p:pic>
        <p:nvPicPr>
          <p:cNvPr id="5" name="Paveikslėlis 4" descr="main-qimg-eee8f6448b5c6670e7be58bcb698012d.png"/>
          <p:cNvPicPr>
            <a:picLocks noChangeAspect="1"/>
          </p:cNvPicPr>
          <p:nvPr/>
        </p:nvPicPr>
        <p:blipFill>
          <a:blip r:embed="rId3"/>
          <a:stretch>
            <a:fillRect/>
          </a:stretch>
        </p:blipFill>
        <p:spPr>
          <a:xfrm>
            <a:off x="4903596" y="3675652"/>
            <a:ext cx="2743200" cy="2780270"/>
          </a:xfrm>
          <a:prstGeom prst="rect">
            <a:avLst/>
          </a:prstGeom>
        </p:spPr>
      </p:pic>
      <p:pic>
        <p:nvPicPr>
          <p:cNvPr id="6" name="Paveikslėlis 5" descr="timeline_computers_1981.ibmpc.jpg"/>
          <p:cNvPicPr>
            <a:picLocks noChangeAspect="1"/>
          </p:cNvPicPr>
          <p:nvPr/>
        </p:nvPicPr>
        <p:blipFill>
          <a:blip r:embed="rId4"/>
          <a:stretch>
            <a:fillRect/>
          </a:stretch>
        </p:blipFill>
        <p:spPr>
          <a:xfrm>
            <a:off x="1037848" y="3959225"/>
            <a:ext cx="2947736" cy="2211546"/>
          </a:xfrm>
          <a:prstGeom prst="rect">
            <a:avLst/>
          </a:prstGeom>
        </p:spPr>
      </p:pic>
    </p:spTree>
    <p:extLst>
      <p:ext uri="{BB962C8B-B14F-4D97-AF65-F5344CB8AC3E}">
        <p14:creationId xmlns:p14="http://schemas.microsoft.com/office/powerpoint/2010/main" val="368017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o vietos rezervavimo ženklas 5"/>
          <p:cNvSpPr>
            <a:spLocks noGrp="1"/>
          </p:cNvSpPr>
          <p:nvPr>
            <p:ph type="body" sz="quarter" idx="11"/>
          </p:nvPr>
        </p:nvSpPr>
        <p:spPr/>
        <p:txBody>
          <a:bodyPr anchor="t"/>
          <a:lstStyle/>
          <a:p>
            <a:r>
              <a:rPr lang="LT-LT">
                <a:latin typeface="Calibri"/>
              </a:rPr>
              <a:t>Technologijų nauda</a:t>
            </a:r>
          </a:p>
        </p:txBody>
      </p:sp>
      <p:pic>
        <p:nvPicPr>
          <p:cNvPr id="8" name="Paveikslėlis 7"/>
          <p:cNvPicPr>
            <a:picLocks noChangeAspect="1"/>
          </p:cNvPicPr>
          <p:nvPr/>
        </p:nvPicPr>
        <p:blipFill>
          <a:blip r:embed="rId3"/>
          <a:stretch>
            <a:fillRect/>
          </a:stretch>
        </p:blipFill>
        <p:spPr>
          <a:xfrm>
            <a:off x="4998685" y="3667125"/>
            <a:ext cx="3423683" cy="1765391"/>
          </a:xfrm>
          <a:prstGeom prst="rect">
            <a:avLst/>
          </a:prstGeom>
        </p:spPr>
      </p:pic>
      <p:pic>
        <p:nvPicPr>
          <p:cNvPr id="9" name="Paveikslėlis 8"/>
          <p:cNvPicPr>
            <a:picLocks noChangeAspect="1"/>
          </p:cNvPicPr>
          <p:nvPr/>
        </p:nvPicPr>
        <p:blipFill>
          <a:blip r:embed="rId4"/>
          <a:stretch>
            <a:fillRect/>
          </a:stretch>
        </p:blipFill>
        <p:spPr>
          <a:xfrm>
            <a:off x="847396" y="3452624"/>
            <a:ext cx="3753293" cy="2538864"/>
          </a:xfrm>
          <a:prstGeom prst="rect">
            <a:avLst/>
          </a:prstGeom>
        </p:spPr>
      </p:pic>
      <p:sp>
        <p:nvSpPr>
          <p:cNvPr id="11" name="Teksto vietos rezervavimo ženklas 5"/>
          <p:cNvSpPr txBox="1">
            <a:spLocks/>
          </p:cNvSpPr>
          <p:nvPr/>
        </p:nvSpPr>
        <p:spPr>
          <a:xfrm>
            <a:off x="428459" y="2266950"/>
            <a:ext cx="7770037" cy="501650"/>
          </a:xfrm>
          <a:prstGeom prst="rect">
            <a:avLst/>
          </a:prstGeom>
        </p:spPr>
        <p:txBody>
          <a:bodyPr anchor="t"/>
          <a:lstStyle>
            <a:lvl1pPr marL="0" indent="-342900" algn="l" defTabSz="457200" rtl="0" eaLnBrk="1" latinLnBrk="0" hangingPunct="1">
              <a:lnSpc>
                <a:spcPct val="100000"/>
              </a:lnSpc>
              <a:spcBef>
                <a:spcPct val="20000"/>
              </a:spcBef>
              <a:buFont typeface="Arial"/>
              <a:buNone/>
              <a:defRPr sz="1800" b="0" kern="1200" baseline="0">
                <a:solidFill>
                  <a:srgbClr val="1D1D1D"/>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T-LT" sz="2400" err="1">
                <a:solidFill>
                  <a:schemeClr val="tx1"/>
                </a:solidFill>
                <a:latin typeface="Calibri"/>
              </a:rPr>
              <a:t>VirVest</a:t>
            </a:r>
            <a:r>
              <a:rPr lang="LT-LT" sz="2400">
                <a:solidFill>
                  <a:schemeClr val="tx1"/>
                </a:solidFill>
                <a:latin typeface="Calibri"/>
              </a:rPr>
              <a:t> Sistema</a:t>
            </a:r>
          </a:p>
        </p:txBody>
      </p:sp>
      <p:sp>
        <p:nvSpPr>
          <p:cNvPr id="10" name="Teksto vietos rezervavimo ženklas 5"/>
          <p:cNvSpPr txBox="1">
            <a:spLocks/>
          </p:cNvSpPr>
          <p:nvPr/>
        </p:nvSpPr>
        <p:spPr>
          <a:xfrm>
            <a:off x="5647773" y="5517742"/>
            <a:ext cx="2133341" cy="469900"/>
          </a:xfrm>
          <a:prstGeom prst="rect">
            <a:avLst/>
          </a:prstGeom>
        </p:spPr>
        <p:txBody>
          <a:bodyPr anchor="t"/>
          <a:lstStyle>
            <a:lvl1pPr marL="0" indent="-342900" algn="l" defTabSz="457200" rtl="0" eaLnBrk="1" latinLnBrk="0" hangingPunct="1">
              <a:lnSpc>
                <a:spcPct val="100000"/>
              </a:lnSpc>
              <a:spcBef>
                <a:spcPct val="20000"/>
              </a:spcBef>
              <a:buFont typeface="Arial"/>
              <a:buNone/>
              <a:defRPr sz="1800" b="0" kern="1200" baseline="0">
                <a:solidFill>
                  <a:srgbClr val="1D1D1D"/>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T-LT">
                <a:solidFill>
                  <a:srgbClr val="000000"/>
                </a:solidFill>
                <a:latin typeface="Calibri"/>
              </a:rPr>
              <a:t>"</a:t>
            </a:r>
            <a:r>
              <a:rPr lang="LT-LT" err="1">
                <a:solidFill>
                  <a:srgbClr val="000000"/>
                </a:solidFill>
                <a:latin typeface="Calibri"/>
              </a:rPr>
              <a:t>Myo</a:t>
            </a:r>
            <a:r>
              <a:rPr lang="LT-LT">
                <a:solidFill>
                  <a:srgbClr val="000000"/>
                </a:solidFill>
                <a:latin typeface="Calibri"/>
              </a:rPr>
              <a:t>" apyrankė</a:t>
            </a:r>
          </a:p>
        </p:txBody>
      </p:sp>
      <p:sp>
        <p:nvSpPr>
          <p:cNvPr id="12" name="Teksto vietos rezervavimo ženklas 5"/>
          <p:cNvSpPr txBox="1">
            <a:spLocks/>
          </p:cNvSpPr>
          <p:nvPr/>
        </p:nvSpPr>
        <p:spPr>
          <a:xfrm>
            <a:off x="1294310" y="6115050"/>
            <a:ext cx="2865658" cy="469900"/>
          </a:xfrm>
          <a:prstGeom prst="rect">
            <a:avLst/>
          </a:prstGeom>
        </p:spPr>
        <p:txBody>
          <a:bodyPr anchor="t"/>
          <a:lstStyle>
            <a:lvl1pPr marL="0" indent="-342900" algn="l" defTabSz="457200" rtl="0" eaLnBrk="1" latinLnBrk="0" hangingPunct="1">
              <a:lnSpc>
                <a:spcPct val="100000"/>
              </a:lnSpc>
              <a:spcBef>
                <a:spcPct val="20000"/>
              </a:spcBef>
              <a:buFont typeface="Arial"/>
              <a:buNone/>
              <a:defRPr sz="1800" b="0" kern="1200" baseline="0">
                <a:solidFill>
                  <a:srgbClr val="1D1D1D"/>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T-LT">
                <a:solidFill>
                  <a:schemeClr val="tx1"/>
                </a:solidFill>
                <a:latin typeface="Calibri"/>
              </a:rPr>
              <a:t>„Samsung </a:t>
            </a:r>
            <a:r>
              <a:rPr lang="LT-LT" err="1">
                <a:solidFill>
                  <a:schemeClr val="tx1"/>
                </a:solidFill>
                <a:latin typeface="Calibri"/>
              </a:rPr>
              <a:t>Gear</a:t>
            </a:r>
            <a:r>
              <a:rPr lang="LT-LT">
                <a:solidFill>
                  <a:schemeClr val="tx1"/>
                </a:solidFill>
                <a:latin typeface="Calibri"/>
              </a:rPr>
              <a:t> VR“</a:t>
            </a:r>
            <a:r>
              <a:rPr lang="LT-LT">
                <a:solidFill>
                  <a:schemeClr val="tx1"/>
                </a:solidFill>
              </a:rPr>
              <a:t> </a:t>
            </a:r>
          </a:p>
        </p:txBody>
      </p:sp>
    </p:spTree>
    <p:extLst>
      <p:ext uri="{BB962C8B-B14F-4D97-AF65-F5344CB8AC3E}">
        <p14:creationId xmlns:p14="http://schemas.microsoft.com/office/powerpoint/2010/main" val="391789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latin typeface="Calibri"/>
              </a:rPr>
              <a:t>Technologijų nauda</a:t>
            </a:r>
          </a:p>
        </p:txBody>
      </p:sp>
      <p:sp>
        <p:nvSpPr>
          <p:cNvPr id="3" name="Teksto vietos rezervavimo ženklas 2"/>
          <p:cNvSpPr>
            <a:spLocks noGrp="1"/>
          </p:cNvSpPr>
          <p:nvPr>
            <p:ph type="body" sz="quarter" idx="10"/>
          </p:nvPr>
        </p:nvSpPr>
        <p:spPr>
          <a:xfrm>
            <a:off x="411224" y="1628775"/>
            <a:ext cx="8233071" cy="602609"/>
          </a:xfrm>
        </p:spPr>
        <p:txBody>
          <a:bodyPr anchor="t"/>
          <a:lstStyle/>
          <a:p>
            <a:pPr algn="just"/>
            <a:r>
              <a:rPr lang="LT-LT" sz="2400" b="0">
                <a:solidFill>
                  <a:schemeClr val="tx1"/>
                </a:solidFill>
                <a:latin typeface="Calibri"/>
              </a:rPr>
              <a:t>Pažangusis protezavimas</a:t>
            </a:r>
          </a:p>
        </p:txBody>
      </p:sp>
      <p:sp>
        <p:nvSpPr>
          <p:cNvPr id="4" name="Teksto vietos rezervavimo ženklas 3"/>
          <p:cNvSpPr>
            <a:spLocks noGrp="1"/>
          </p:cNvSpPr>
          <p:nvPr>
            <p:ph type="body" sz="quarter" idx="13"/>
          </p:nvPr>
        </p:nvSpPr>
        <p:spPr>
          <a:xfrm>
            <a:off x="425075" y="3400425"/>
            <a:ext cx="8226908" cy="2810435"/>
          </a:xfrm>
        </p:spPr>
        <p:txBody>
          <a:bodyPr anchor="t"/>
          <a:lstStyle/>
          <a:p>
            <a:endParaRPr lang="LT-LT">
              <a:solidFill>
                <a:srgbClr val="000000"/>
              </a:solidFill>
            </a:endParaRPr>
          </a:p>
        </p:txBody>
      </p:sp>
      <p:sp>
        <p:nvSpPr>
          <p:cNvPr id="5" name="Teksto vietos rezervavimo ženklas 3"/>
          <p:cNvSpPr txBox="1">
            <a:spLocks/>
          </p:cNvSpPr>
          <p:nvPr/>
        </p:nvSpPr>
        <p:spPr>
          <a:xfrm>
            <a:off x="6674093" y="6246338"/>
            <a:ext cx="2010015" cy="387835"/>
          </a:xfrm>
          <a:prstGeom prst="rect">
            <a:avLst/>
          </a:prstGeom>
        </p:spPr>
        <p:txBody>
          <a:bodyPr anchor="t"/>
          <a:lstStyle>
            <a:lvl1pPr marL="0" indent="-342900" algn="l" defTabSz="457200" rtl="0" eaLnBrk="1" latinLnBrk="0" hangingPunct="1">
              <a:lnSpc>
                <a:spcPct val="100000"/>
              </a:lnSpc>
              <a:spcBef>
                <a:spcPct val="20000"/>
              </a:spcBef>
              <a:buFont typeface="Arial"/>
              <a:buNone/>
              <a:defRPr sz="1800" b="0" kern="1200" baseline="0">
                <a:solidFill>
                  <a:srgbClr val="1D1D1D"/>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T-LT">
                <a:solidFill>
                  <a:schemeClr val="tx1"/>
                </a:solidFill>
                <a:latin typeface="Calibri"/>
                <a:hlinkClick r:id="rId3"/>
              </a:rPr>
              <a:t>Prosthetic Limb</a:t>
            </a:r>
          </a:p>
        </p:txBody>
      </p:sp>
      <p:pic>
        <p:nvPicPr>
          <p:cNvPr id="6" name="Paveikslėlis 5"/>
          <p:cNvPicPr>
            <a:picLocks noChangeAspect="1"/>
          </p:cNvPicPr>
          <p:nvPr/>
        </p:nvPicPr>
        <p:blipFill>
          <a:blip r:embed="rId4"/>
          <a:stretch>
            <a:fillRect/>
          </a:stretch>
        </p:blipFill>
        <p:spPr>
          <a:xfrm>
            <a:off x="533166" y="4803951"/>
            <a:ext cx="3195806" cy="1881806"/>
          </a:xfrm>
          <a:prstGeom prst="rect">
            <a:avLst/>
          </a:prstGeom>
        </p:spPr>
      </p:pic>
      <p:pic>
        <p:nvPicPr>
          <p:cNvPr id="7" name="Paveikslėlis 6"/>
          <p:cNvPicPr>
            <a:picLocks noChangeAspect="1"/>
          </p:cNvPicPr>
          <p:nvPr/>
        </p:nvPicPr>
        <p:blipFill>
          <a:blip r:embed="rId5"/>
          <a:stretch>
            <a:fillRect/>
          </a:stretch>
        </p:blipFill>
        <p:spPr>
          <a:xfrm>
            <a:off x="755945" y="2526986"/>
            <a:ext cx="2743200" cy="2285280"/>
          </a:xfrm>
          <a:prstGeom prst="rect">
            <a:avLst/>
          </a:prstGeom>
        </p:spPr>
      </p:pic>
      <p:pic>
        <p:nvPicPr>
          <p:cNvPr id="8" name="Paveikslėlis 7"/>
          <p:cNvPicPr>
            <a:picLocks noChangeAspect="1"/>
          </p:cNvPicPr>
          <p:nvPr/>
        </p:nvPicPr>
        <p:blipFill>
          <a:blip r:embed="rId6"/>
          <a:stretch>
            <a:fillRect/>
          </a:stretch>
        </p:blipFill>
        <p:spPr>
          <a:xfrm>
            <a:off x="3501553" y="2328204"/>
            <a:ext cx="4965404" cy="3890016"/>
          </a:xfrm>
          <a:prstGeom prst="rect">
            <a:avLst/>
          </a:prstGeom>
        </p:spPr>
      </p:pic>
    </p:spTree>
    <p:extLst>
      <p:ext uri="{BB962C8B-B14F-4D97-AF65-F5344CB8AC3E}">
        <p14:creationId xmlns:p14="http://schemas.microsoft.com/office/powerpoint/2010/main" val="370521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latin typeface="Calibri"/>
              </a:rPr>
              <a:t>Technologijų nauda</a:t>
            </a:r>
          </a:p>
        </p:txBody>
      </p:sp>
      <p:sp>
        <p:nvSpPr>
          <p:cNvPr id="3" name="Teksto vietos rezervavimo ženklas 2"/>
          <p:cNvSpPr>
            <a:spLocks noGrp="1"/>
          </p:cNvSpPr>
          <p:nvPr>
            <p:ph type="body" sz="quarter" idx="10"/>
          </p:nvPr>
        </p:nvSpPr>
        <p:spPr/>
        <p:txBody>
          <a:bodyPr anchor="t"/>
          <a:lstStyle/>
          <a:p>
            <a:r>
              <a:rPr lang="LT-LT" sz="2400" b="0" err="1">
                <a:solidFill>
                  <a:srgbClr val="333333"/>
                </a:solidFill>
                <a:latin typeface="Calibri"/>
              </a:rPr>
              <a:t>Gunnar</a:t>
            </a:r>
            <a:r>
              <a:rPr lang="LT-LT" sz="2400" b="0">
                <a:solidFill>
                  <a:srgbClr val="333333"/>
                </a:solidFill>
                <a:latin typeface="Calibri"/>
              </a:rPr>
              <a:t> akiniai saugo jūsų akis dirbant kompiuteriu</a:t>
            </a:r>
          </a:p>
          <a:p>
            <a:endParaRPr lang="LT-LT" b="0">
              <a:solidFill>
                <a:srgbClr val="000000"/>
              </a:solidFill>
              <a:latin typeface="Trebuchet MS"/>
            </a:endParaRPr>
          </a:p>
          <a:p>
            <a:endParaRPr lang="LT-LT"/>
          </a:p>
        </p:txBody>
      </p:sp>
      <p:sp>
        <p:nvSpPr>
          <p:cNvPr id="4" name="Teksto vietos rezervavimo ženklas 3"/>
          <p:cNvSpPr>
            <a:spLocks noGrp="1"/>
          </p:cNvSpPr>
          <p:nvPr>
            <p:ph type="body" sz="quarter" idx="13"/>
          </p:nvPr>
        </p:nvSpPr>
        <p:spPr>
          <a:xfrm>
            <a:off x="333375" y="3590074"/>
            <a:ext cx="8226908" cy="2810435"/>
          </a:xfrm>
        </p:spPr>
        <p:txBody>
          <a:bodyPr/>
          <a:lstStyle/>
          <a:p>
            <a:endParaRPr lang="lt-LT"/>
          </a:p>
        </p:txBody>
      </p:sp>
      <p:pic>
        <p:nvPicPr>
          <p:cNvPr id="5" name="Paveikslėlis 4"/>
          <p:cNvPicPr>
            <a:picLocks noChangeAspect="1"/>
          </p:cNvPicPr>
          <p:nvPr/>
        </p:nvPicPr>
        <p:blipFill>
          <a:blip r:embed="rId3"/>
          <a:stretch>
            <a:fillRect/>
          </a:stretch>
        </p:blipFill>
        <p:spPr>
          <a:xfrm>
            <a:off x="2209620" y="3999829"/>
            <a:ext cx="4465804" cy="1988979"/>
          </a:xfrm>
          <a:prstGeom prst="rect">
            <a:avLst/>
          </a:prstGeom>
        </p:spPr>
      </p:pic>
    </p:spTree>
    <p:extLst>
      <p:ext uri="{BB962C8B-B14F-4D97-AF65-F5344CB8AC3E}">
        <p14:creationId xmlns:p14="http://schemas.microsoft.com/office/powerpoint/2010/main" val="304590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latin typeface="Calibri"/>
              </a:rPr>
              <a:t>Technologijų nauda</a:t>
            </a:r>
          </a:p>
        </p:txBody>
      </p:sp>
      <p:sp>
        <p:nvSpPr>
          <p:cNvPr id="3" name="Teksto vietos rezervavimo ženklas 2"/>
          <p:cNvSpPr>
            <a:spLocks noGrp="1"/>
          </p:cNvSpPr>
          <p:nvPr>
            <p:ph type="body" sz="quarter" idx="10"/>
          </p:nvPr>
        </p:nvSpPr>
        <p:spPr/>
        <p:txBody>
          <a:bodyPr anchor="t"/>
          <a:lstStyle/>
          <a:p>
            <a:r>
              <a:rPr lang="LT-LT" sz="2400" b="0">
                <a:solidFill>
                  <a:srgbClr val="000000"/>
                </a:solidFill>
                <a:latin typeface="Calibri"/>
              </a:rPr>
              <a:t>Išmanieji laikrodžiai</a:t>
            </a:r>
          </a:p>
          <a:p>
            <a:endParaRPr lang="LT-LT"/>
          </a:p>
        </p:txBody>
      </p:sp>
      <p:sp>
        <p:nvSpPr>
          <p:cNvPr id="4" name="Teksto vietos rezervavimo ženklas 3"/>
          <p:cNvSpPr>
            <a:spLocks noGrp="1"/>
          </p:cNvSpPr>
          <p:nvPr>
            <p:ph type="body" sz="quarter" idx="13"/>
          </p:nvPr>
        </p:nvSpPr>
        <p:spPr>
          <a:xfrm>
            <a:off x="417513" y="3402013"/>
            <a:ext cx="4121085" cy="2809875"/>
          </a:xfrm>
        </p:spPr>
        <p:txBody>
          <a:bodyPr anchor="t"/>
          <a:lstStyle/>
          <a:p>
            <a:r>
              <a:rPr lang="LT-LT">
                <a:solidFill>
                  <a:schemeClr val="tx1"/>
                </a:solidFill>
                <a:latin typeface="Calibri"/>
              </a:rPr>
              <a:t>Šiai dienai galime naudotis specialius sportui skirtus laikrodžiu, kurie gali sekti jūsų širdies darbą, parodyti sudegintų kalorijų skaičių, taip pat atskirai sporto šakai, galime įdiegti mobiliąją aplikaciją, sujungus su išmaniuoju laikrodžiu, matysime, </a:t>
            </a:r>
            <a:r>
              <a:rPr lang="LT-LT" err="1">
                <a:solidFill>
                  <a:schemeClr val="tx1"/>
                </a:solidFill>
                <a:latin typeface="Calibri"/>
              </a:rPr>
              <a:t>pvz</a:t>
            </a:r>
            <a:r>
              <a:rPr lang="LT-LT">
                <a:solidFill>
                  <a:schemeClr val="tx1"/>
                </a:solidFill>
                <a:latin typeface="Calibri"/>
              </a:rPr>
              <a:t>: nuvažiuotus atstumus su dviračiu, nubėgtus kilometrus, nuplauktus atstumus ir </a:t>
            </a:r>
            <a:r>
              <a:rPr lang="LT-LT" err="1">
                <a:solidFill>
                  <a:schemeClr val="tx1"/>
                </a:solidFill>
                <a:latin typeface="Calibri"/>
              </a:rPr>
              <a:t>t..t</a:t>
            </a:r>
            <a:r>
              <a:rPr lang="LT-LT">
                <a:solidFill>
                  <a:schemeClr val="tx1"/>
                </a:solidFill>
                <a:latin typeface="Calibri"/>
              </a:rPr>
              <a:t>.</a:t>
            </a:r>
            <a:endParaRPr lang="LT-LT">
              <a:solidFill>
                <a:srgbClr val="000000"/>
              </a:solidFill>
              <a:latin typeface="Calibri"/>
            </a:endParaRPr>
          </a:p>
        </p:txBody>
      </p:sp>
      <p:pic>
        <p:nvPicPr>
          <p:cNvPr id="6" name="Paveikslėlis 5" descr="activity-apps-garmin-vivoactive.jpg"/>
          <p:cNvPicPr>
            <a:picLocks noChangeAspect="1"/>
          </p:cNvPicPr>
          <p:nvPr/>
        </p:nvPicPr>
        <p:blipFill>
          <a:blip r:embed="rId3"/>
          <a:stretch>
            <a:fillRect/>
          </a:stretch>
        </p:blipFill>
        <p:spPr>
          <a:xfrm>
            <a:off x="4687919" y="3495675"/>
            <a:ext cx="3849939" cy="2565099"/>
          </a:xfrm>
          <a:prstGeom prst="rect">
            <a:avLst/>
          </a:prstGeom>
        </p:spPr>
      </p:pic>
    </p:spTree>
    <p:extLst>
      <p:ext uri="{BB962C8B-B14F-4D97-AF65-F5344CB8AC3E}">
        <p14:creationId xmlns:p14="http://schemas.microsoft.com/office/powerpoint/2010/main" val="192953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t"/>
          <a:lstStyle/>
          <a:p>
            <a:r>
              <a:rPr lang="EN-US" sz="2400" b="0" err="1">
                <a:latin typeface="Calibri"/>
              </a:rPr>
              <a:t>Akys</a:t>
            </a:r>
            <a:r>
              <a:rPr lang="EN-US" sz="2400" b="0">
                <a:latin typeface="Calibri"/>
              </a:rPr>
              <a:t> </a:t>
            </a:r>
            <a:r>
              <a:rPr lang="EN-US" sz="2400" b="0" err="1">
                <a:latin typeface="Calibri"/>
              </a:rPr>
              <a:t>ir</a:t>
            </a:r>
            <a:r>
              <a:rPr lang="EN-US" sz="2400" b="0">
                <a:latin typeface="Calibri"/>
              </a:rPr>
              <a:t> </a:t>
            </a:r>
            <a:r>
              <a:rPr lang="EN-US" sz="2400" b="0" err="1">
                <a:latin typeface="Calibri"/>
              </a:rPr>
              <a:t>regėjimas</a:t>
            </a:r>
          </a:p>
        </p:txBody>
      </p:sp>
      <p:sp>
        <p:nvSpPr>
          <p:cNvPr id="5" name="Teksto vietos rezervavimo ženklas 4"/>
          <p:cNvSpPr>
            <a:spLocks noGrp="1"/>
          </p:cNvSpPr>
          <p:nvPr>
            <p:ph type="body" sz="quarter" idx="11"/>
          </p:nvPr>
        </p:nvSpPr>
        <p:spPr/>
        <p:txBody>
          <a:bodyPr anchor="t"/>
          <a:lstStyle/>
          <a:p>
            <a:r>
              <a:rPr lang="LT-LT"/>
              <a:t>Technologijų žala</a:t>
            </a:r>
          </a:p>
        </p:txBody>
      </p:sp>
      <p:sp>
        <p:nvSpPr>
          <p:cNvPr id="8" name="Text Placeholder 3"/>
          <p:cNvSpPr>
            <a:spLocks noGrp="1"/>
          </p:cNvSpPr>
          <p:nvPr>
            <p:ph type="body" sz="quarter" idx="10"/>
          </p:nvPr>
        </p:nvSpPr>
        <p:spPr>
          <a:xfrm>
            <a:off x="411163" y="3619500"/>
            <a:ext cx="4314490" cy="1999849"/>
          </a:xfrm>
        </p:spPr>
        <p:txBody>
          <a:bodyPr anchor="t"/>
          <a:lstStyle/>
          <a:p>
            <a:pPr algn="ctr"/>
            <a:r>
              <a:rPr lang="LT-LT" sz="1800" b="0">
                <a:solidFill>
                  <a:schemeClr val="tx1"/>
                </a:solidFill>
              </a:rPr>
              <a:t>Valandų valandas sėdint prie</a:t>
            </a:r>
            <a:r>
              <a:rPr lang="EN-US" sz="1800" b="0">
                <a:solidFill>
                  <a:schemeClr val="tx1"/>
                </a:solidFill>
              </a:rPr>
              <a:t> </a:t>
            </a:r>
          </a:p>
          <a:p>
            <a:pPr algn="ctr"/>
            <a:r>
              <a:rPr lang="LT-LT" sz="1800" b="0">
                <a:solidFill>
                  <a:schemeClr val="tx1"/>
                </a:solidFill>
              </a:rPr>
              <a:t>kompiuterio akys pavargsta,</a:t>
            </a:r>
            <a:r>
              <a:rPr lang="EN-US" sz="1800" b="0">
                <a:solidFill>
                  <a:schemeClr val="tx1"/>
                </a:solidFill>
              </a:rPr>
              <a:t> </a:t>
            </a:r>
          </a:p>
          <a:p>
            <a:pPr algn="ctr"/>
            <a:r>
              <a:rPr lang="LT-LT" sz="1800" b="0">
                <a:solidFill>
                  <a:schemeClr val="tx1"/>
                </a:solidFill>
              </a:rPr>
              <a:t>todėl vaizdas gali tapti </a:t>
            </a:r>
          </a:p>
          <a:p>
            <a:pPr algn="ctr"/>
            <a:r>
              <a:rPr lang="LT-LT" sz="1800" b="0">
                <a:solidFill>
                  <a:schemeClr val="tx1"/>
                </a:solidFill>
              </a:rPr>
              <a:t>neryškus, akyse pradėti dvejintis, atsirasti nuovargis, galvos skausmai, išdžiūti akys. </a:t>
            </a:r>
          </a:p>
          <a:p>
            <a:endParaRPr lang="LT-LT" sz="1800" b="0">
              <a:solidFill>
                <a:srgbClr val="292929"/>
              </a:solidFill>
            </a:endParaRPr>
          </a:p>
          <a:p>
            <a:endParaRPr lang="LT-LT" sz="1200" b="0">
              <a:solidFill>
                <a:schemeClr val="tx1"/>
              </a:solidFill>
            </a:endParaRPr>
          </a:p>
          <a:p>
            <a:endParaRPr lang="EN-US"/>
          </a:p>
        </p:txBody>
      </p:sp>
      <p:pic>
        <p:nvPicPr>
          <p:cNvPr id="4" name="Paveikslėlis 3" descr="Vivekanandan Manokaran - The Weblog of a Software Engineer: November ..."/>
          <p:cNvPicPr>
            <a:picLocks noChangeAspect="1"/>
          </p:cNvPicPr>
          <p:nvPr/>
        </p:nvPicPr>
        <p:blipFill>
          <a:blip r:embed="rId3"/>
          <a:stretch>
            <a:fillRect/>
          </a:stretch>
        </p:blipFill>
        <p:spPr>
          <a:xfrm>
            <a:off x="6426551" y="3848100"/>
            <a:ext cx="2535867" cy="2898013"/>
          </a:xfrm>
          <a:prstGeom prst="rect">
            <a:avLst/>
          </a:prstGeom>
        </p:spPr>
      </p:pic>
      <p:pic>
        <p:nvPicPr>
          <p:cNvPr id="3" name="Paveikslėlis 2"/>
          <p:cNvPicPr>
            <a:picLocks noChangeAspect="1"/>
          </p:cNvPicPr>
          <p:nvPr/>
        </p:nvPicPr>
        <p:blipFill>
          <a:blip r:embed="rId4"/>
          <a:stretch>
            <a:fillRect/>
          </a:stretch>
        </p:blipFill>
        <p:spPr>
          <a:xfrm>
            <a:off x="5017471" y="2423039"/>
            <a:ext cx="4008813" cy="1893294"/>
          </a:xfrm>
          <a:prstGeom prst="rect">
            <a:avLst/>
          </a:prstGeom>
        </p:spPr>
      </p:pic>
    </p:spTree>
    <p:extLst>
      <p:ext uri="{BB962C8B-B14F-4D97-AF65-F5344CB8AC3E}">
        <p14:creationId xmlns:p14="http://schemas.microsoft.com/office/powerpoint/2010/main" val="141553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o vietos rezervavimo ženklas 1"/>
          <p:cNvSpPr>
            <a:spLocks noGrp="1"/>
          </p:cNvSpPr>
          <p:nvPr>
            <p:ph type="body" sz="quarter" idx="11"/>
          </p:nvPr>
        </p:nvSpPr>
        <p:spPr/>
        <p:txBody>
          <a:bodyPr anchor="t"/>
          <a:lstStyle/>
          <a:p>
            <a:r>
              <a:rPr lang="LT-LT"/>
              <a:t>Technologijų žala</a:t>
            </a:r>
          </a:p>
        </p:txBody>
      </p:sp>
      <p:sp>
        <p:nvSpPr>
          <p:cNvPr id="3" name="Teksto vietos rezervavimo ženklas 2"/>
          <p:cNvSpPr>
            <a:spLocks noGrp="1"/>
          </p:cNvSpPr>
          <p:nvPr>
            <p:ph type="body" sz="quarter" idx="10"/>
          </p:nvPr>
        </p:nvSpPr>
        <p:spPr>
          <a:xfrm>
            <a:off x="411163" y="2422525"/>
            <a:ext cx="8304964" cy="807876"/>
          </a:xfrm>
        </p:spPr>
        <p:txBody>
          <a:bodyPr anchor="t"/>
          <a:lstStyle/>
          <a:p>
            <a:r>
              <a:rPr lang="LT-LT" sz="2400" b="0">
                <a:latin typeface="Calibri"/>
              </a:rPr>
              <a:t>MP3 grotuvų bei įkišamų į ausis ausinių žala žmogaus klausai</a:t>
            </a:r>
          </a:p>
        </p:txBody>
      </p:sp>
      <p:sp>
        <p:nvSpPr>
          <p:cNvPr id="4" name="Teksto vietos rezervavimo ženklas 3"/>
          <p:cNvSpPr>
            <a:spLocks noGrp="1"/>
          </p:cNvSpPr>
          <p:nvPr>
            <p:ph type="body" sz="quarter" idx="13"/>
          </p:nvPr>
        </p:nvSpPr>
        <p:spPr>
          <a:xfrm>
            <a:off x="417513" y="3389977"/>
            <a:ext cx="2282825" cy="2821911"/>
          </a:xfrm>
        </p:spPr>
        <p:txBody>
          <a:bodyPr anchor="t"/>
          <a:lstStyle/>
          <a:p>
            <a:endParaRPr lang="lt-LT"/>
          </a:p>
        </p:txBody>
      </p:sp>
      <p:pic>
        <p:nvPicPr>
          <p:cNvPr id="6" name="Paveikslėlis 5" descr="13098aa90e1904dc80ec0237699afac963419b05_large.jpg"/>
          <p:cNvPicPr>
            <a:picLocks noChangeAspect="1"/>
          </p:cNvPicPr>
          <p:nvPr/>
        </p:nvPicPr>
        <p:blipFill>
          <a:blip r:embed="rId3"/>
          <a:stretch>
            <a:fillRect/>
          </a:stretch>
        </p:blipFill>
        <p:spPr>
          <a:xfrm>
            <a:off x="466520" y="3783013"/>
            <a:ext cx="2962526" cy="2960948"/>
          </a:xfrm>
          <a:prstGeom prst="rect">
            <a:avLst/>
          </a:prstGeom>
        </p:spPr>
      </p:pic>
      <p:pic>
        <p:nvPicPr>
          <p:cNvPr id="7" name="Paveikslėlis 6" descr="HJLS2.jpg"/>
          <p:cNvPicPr>
            <a:picLocks noChangeAspect="1"/>
          </p:cNvPicPr>
          <p:nvPr/>
        </p:nvPicPr>
        <p:blipFill>
          <a:blip r:embed="rId4"/>
          <a:stretch>
            <a:fillRect/>
          </a:stretch>
        </p:blipFill>
        <p:spPr>
          <a:xfrm>
            <a:off x="2980016" y="3783013"/>
            <a:ext cx="2972050" cy="2970473"/>
          </a:xfrm>
          <a:prstGeom prst="rect">
            <a:avLst/>
          </a:prstGeom>
        </p:spPr>
      </p:pic>
      <p:pic>
        <p:nvPicPr>
          <p:cNvPr id="5" name="Paveikslėlis 4" descr="md_creative_earphones.jpg"/>
          <p:cNvPicPr>
            <a:picLocks noChangeAspect="1"/>
          </p:cNvPicPr>
          <p:nvPr/>
        </p:nvPicPr>
        <p:blipFill>
          <a:blip r:embed="rId5"/>
          <a:stretch>
            <a:fillRect/>
          </a:stretch>
        </p:blipFill>
        <p:spPr>
          <a:xfrm>
            <a:off x="5747098" y="3783013"/>
            <a:ext cx="2969865" cy="2965189"/>
          </a:xfrm>
          <a:prstGeom prst="rect">
            <a:avLst/>
          </a:prstGeom>
        </p:spPr>
      </p:pic>
    </p:spTree>
    <p:extLst>
      <p:ext uri="{BB962C8B-B14F-4D97-AF65-F5344CB8AC3E}">
        <p14:creationId xmlns:p14="http://schemas.microsoft.com/office/powerpoint/2010/main" val="1028924349"/>
      </p:ext>
    </p:extLst>
  </p:cSld>
  <p:clrMapOvr>
    <a:masterClrMapping/>
  </p:clrMapOvr>
</p:sld>
</file>

<file path=ppt/theme/theme1.xml><?xml version="1.0" encoding="utf-8"?>
<a:theme xmlns:a="http://schemas.openxmlformats.org/drawingml/2006/main" name="Melsv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Zalsv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grindinis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espalvotas skaidriu sablon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58B64AFFE26B43B77AA17D11A60417" ma:contentTypeVersion="1" ma:contentTypeDescription="Create a new document." ma:contentTypeScope="" ma:versionID="01bd53db0e8d6d534b754d77d1b76861">
  <xsd:schema xmlns:xsd="http://www.w3.org/2001/XMLSchema" xmlns:xs="http://www.w3.org/2001/XMLSchema" xmlns:p="http://schemas.microsoft.com/office/2006/metadata/properties" targetNamespace="http://schemas.microsoft.com/office/2006/metadata/properties" ma:root="true" ma:fieldsID="b9ab8c2b3c1d2a690bc60d382cab7cd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21E42A-3B36-4D24-8B3A-C2DB6B97C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78DCA6E-C23B-4988-88A0-D2321818AA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CD4F32-3780-41FC-B5A2-B14588FA28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10</Notes>
  <HiddenSlides>0</HiddenSlide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Melsvas skaidriu sablonas</vt:lpstr>
      <vt:lpstr>Zalsvas skaidriu sablonas</vt:lpstr>
      <vt:lpstr>Pagrindinis sablonas</vt:lpstr>
      <vt:lpstr>Nespalvotas skaidriu sablonas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modified xsi:type="dcterms:W3CDTF">2017-01-02T21:26:27Z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0x0101006558B64AFFE26B43B77AA17D11A60417</vt:lpwstr>
  </property>
  <property fmtid="{D5CDD505-2E9C-101B-9397-08002B2CF9AE}" pid="3" name="auditlogfromitemproperty">
    <vt:lpwstr/>
  </property>
  <property fmtid="{D5CDD505-2E9C-101B-9397-08002B2CF9AE}" pid="4" name="SSAuditLogLastValue">
    <vt:lpwstr>&lt;?xml version="1.0" encoding="utf-16"?&gt;_x000d_
&lt;SSItemProperties xmlns:xsd="http://www.w3.org/2001/XMLSchema" xmlns:xsi="http://www.w3.org/2001/XMLSchema-instance"&gt;_x000d_
  &lt;Fields&gt;_x000d_
    &lt;string&gt;FileLeafRef&lt;/string&gt;_x000d_
    &lt;string&gt;Title&lt;/string&gt;_x000d_
  &lt;/Fields&gt;_x000d_
  &lt;Value</vt:lpwstr>
  </property>
</Properties>
</file>