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/>
              <a:t>Spustelėkite norėdami redaguoti šablono paantraštės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18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nė nuotrauka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8334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vadinima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1786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siūlymas su antraš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lt-LT"/>
              <a:t>Redaguoti šablono teksto stilius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48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elė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8495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lpe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8951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aveikslėlis skilty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piktogr. norėdami įtraukti pav.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piktogr. norėdami įtraukti pav.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piktogr. norėdami įtraukti pav.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0945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3973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2664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2507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577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4379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120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0342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819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75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t-LT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/>
              <a:t>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2254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lt-LT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CBA757-4D36-4658-B8C5-22192495679F}" type="datetimeFigureOut">
              <a:rPr lang="lt-LT" smtClean="0"/>
              <a:t>2016-10-22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B3D8-D136-4A63-86E4-984315E3555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276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/>
              <a:t>Barclay</a:t>
            </a:r>
            <a:endParaRPr lang="lt-LT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lt-LT" dirty="0"/>
              <a:t>Domantas Žilinskas,</a:t>
            </a:r>
          </a:p>
          <a:p>
            <a:r>
              <a:rPr lang="lt-LT" dirty="0"/>
              <a:t>Jonas </a:t>
            </a:r>
            <a:r>
              <a:rPr lang="lt-LT" dirty="0" err="1"/>
              <a:t>Ribikauskas</a:t>
            </a:r>
            <a:r>
              <a:rPr lang="lt-LT" dirty="0"/>
              <a:t>,</a:t>
            </a:r>
          </a:p>
          <a:p>
            <a:r>
              <a:rPr lang="lt-LT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553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Kas yra ITIL?</a:t>
            </a:r>
          </a:p>
          <a:p>
            <a:r>
              <a:rPr lang="lt-LT" dirty="0"/>
              <a:t>ITIL INCIDENTAI</a:t>
            </a:r>
          </a:p>
          <a:p>
            <a:r>
              <a:rPr lang="lt-LT" dirty="0"/>
              <a:t>ITIL INCIDENTŲ VALDYMAS</a:t>
            </a:r>
          </a:p>
          <a:p>
            <a:r>
              <a:rPr lang="lt-LT" dirty="0" err="1"/>
              <a:t>ServiceNow</a:t>
            </a:r>
            <a:endParaRPr lang="lt-LT" dirty="0"/>
          </a:p>
          <a:p>
            <a:r>
              <a:rPr lang="lt-LT" dirty="0"/>
              <a:t>Kaip įdiegti </a:t>
            </a:r>
            <a:r>
              <a:rPr lang="lt-LT" dirty="0" err="1"/>
              <a:t>ServiceNow</a:t>
            </a:r>
            <a:r>
              <a:rPr lang="lt-LT" dirty="0"/>
              <a:t>?</a:t>
            </a:r>
          </a:p>
          <a:p>
            <a:r>
              <a:rPr lang="lt-LT" dirty="0" err="1"/>
              <a:t>ServiceNow</a:t>
            </a:r>
            <a:r>
              <a:rPr lang="lt-LT" dirty="0"/>
              <a:t> pritaikymas</a:t>
            </a:r>
          </a:p>
        </p:txBody>
      </p:sp>
    </p:spTree>
    <p:extLst>
      <p:ext uri="{BB962C8B-B14F-4D97-AF65-F5344CB8AC3E}">
        <p14:creationId xmlns:p14="http://schemas.microsoft.com/office/powerpoint/2010/main" val="194919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488645" y="2766651"/>
            <a:ext cx="2135188" cy="1400530"/>
          </a:xfrm>
        </p:spPr>
        <p:txBody>
          <a:bodyPr>
            <a:normAutofit/>
          </a:bodyPr>
          <a:lstStyle/>
          <a:p>
            <a:pPr algn="ctr"/>
            <a:r>
              <a:rPr lang="lt-LT" dirty="0"/>
              <a:t>Kas yra </a:t>
            </a:r>
            <a:r>
              <a:rPr lang="lt-LT" b="1" dirty="0"/>
              <a:t>ITIL</a:t>
            </a:r>
            <a:r>
              <a:rPr lang="lt-LT" dirty="0"/>
              <a:t>?</a:t>
            </a:r>
          </a:p>
        </p:txBody>
      </p:sp>
      <p:sp>
        <p:nvSpPr>
          <p:cNvPr id="7" name="Turinio vietos rezervavimo ženklas 6"/>
          <p:cNvSpPr>
            <a:spLocks noGrp="1"/>
          </p:cNvSpPr>
          <p:nvPr>
            <p:ph idx="1"/>
          </p:nvPr>
        </p:nvSpPr>
        <p:spPr>
          <a:xfrm>
            <a:off x="1556239" y="1728178"/>
            <a:ext cx="8946541" cy="4195481"/>
          </a:xfrm>
        </p:spPr>
        <p:txBody>
          <a:bodyPr/>
          <a:lstStyle/>
          <a:p>
            <a:endParaRPr lang="lt-LT" i="1" dirty="0"/>
          </a:p>
        </p:txBody>
      </p:sp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762071"/>
            <a:ext cx="8353425" cy="54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2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0" y="281268"/>
            <a:ext cx="12191999" cy="1400530"/>
          </a:xfrm>
        </p:spPr>
        <p:txBody>
          <a:bodyPr/>
          <a:lstStyle/>
          <a:p>
            <a:pPr algn="ctr"/>
            <a:r>
              <a:rPr lang="lt-LT" dirty="0"/>
              <a:t>ITIL INCIDENTAI?</a:t>
            </a:r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72" y="1363449"/>
            <a:ext cx="8947150" cy="3573889"/>
          </a:xfrm>
        </p:spPr>
      </p:pic>
      <p:pic>
        <p:nvPicPr>
          <p:cNvPr id="5" name="Paveikslėlis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72" y="4228819"/>
            <a:ext cx="3019425" cy="2381250"/>
          </a:xfrm>
          <a:prstGeom prst="rect">
            <a:avLst/>
          </a:prstGeom>
        </p:spPr>
      </p:pic>
      <p:pic>
        <p:nvPicPr>
          <p:cNvPr id="6" name="Paveikslėlis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97" y="4228820"/>
            <a:ext cx="5927725" cy="23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3148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0" y="195544"/>
            <a:ext cx="12192000" cy="1400530"/>
          </a:xfrm>
        </p:spPr>
        <p:txBody>
          <a:bodyPr/>
          <a:lstStyle/>
          <a:p>
            <a:pPr algn="ctr"/>
            <a:r>
              <a:rPr lang="lt-LT" sz="4000" b="1" dirty="0"/>
              <a:t>ITIL</a:t>
            </a:r>
            <a:r>
              <a:rPr lang="lt-LT" dirty="0"/>
              <a:t> INCIDENTŲ VALDYMAS</a:t>
            </a:r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01" y="1257759"/>
            <a:ext cx="7557998" cy="5073921"/>
          </a:xfrm>
        </p:spPr>
      </p:pic>
    </p:spTree>
    <p:extLst>
      <p:ext uri="{BB962C8B-B14F-4D97-AF65-F5344CB8AC3E}">
        <p14:creationId xmlns:p14="http://schemas.microsoft.com/office/powerpoint/2010/main" val="23717932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lt-LT" dirty="0" err="1"/>
              <a:t>Service</a:t>
            </a:r>
            <a:r>
              <a:rPr lang="lt-LT" dirty="0"/>
              <a:t> </a:t>
            </a:r>
            <a:r>
              <a:rPr lang="lt-LT" dirty="0" err="1"/>
              <a:t>Now</a:t>
            </a:r>
            <a:r>
              <a:rPr lang="lt-LT" dirty="0"/>
              <a:t>!</a:t>
            </a:r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4" y="1968069"/>
            <a:ext cx="8947150" cy="3755299"/>
          </a:xfrm>
        </p:spPr>
      </p:pic>
    </p:spTree>
    <p:extLst>
      <p:ext uri="{BB962C8B-B14F-4D97-AF65-F5344CB8AC3E}">
        <p14:creationId xmlns:p14="http://schemas.microsoft.com/office/powerpoint/2010/main" val="3536511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lt-LT" dirty="0" err="1"/>
              <a:t>ServiceNow</a:t>
            </a:r>
            <a:r>
              <a:rPr lang="lt-LT" dirty="0"/>
              <a:t> įdiegimas</a:t>
            </a:r>
          </a:p>
        </p:txBody>
      </p:sp>
      <p:pic>
        <p:nvPicPr>
          <p:cNvPr id="8" name="Paveikslėlis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3588535"/>
            <a:ext cx="3267075" cy="2174090"/>
          </a:xfrm>
          <a:prstGeom prst="rect">
            <a:avLst/>
          </a:prstGeom>
        </p:spPr>
      </p:pic>
      <p:pic>
        <p:nvPicPr>
          <p:cNvPr id="7" name="Paveikslėlis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074068"/>
            <a:ext cx="3429000" cy="1908754"/>
          </a:xfrm>
          <a:prstGeom prst="rect">
            <a:avLst/>
          </a:prstGeom>
        </p:spPr>
      </p:pic>
      <p:pic>
        <p:nvPicPr>
          <p:cNvPr id="6" name="Turinio vietos rezervavimo ženklas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3" y="2074068"/>
            <a:ext cx="7254162" cy="3688557"/>
          </a:xfrm>
        </p:spPr>
      </p:pic>
    </p:spTree>
    <p:extLst>
      <p:ext uri="{BB962C8B-B14F-4D97-AF65-F5344CB8AC3E}">
        <p14:creationId xmlns:p14="http://schemas.microsoft.com/office/powerpoint/2010/main" val="219089831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0" y="452718"/>
            <a:ext cx="12191999" cy="1400530"/>
          </a:xfrm>
        </p:spPr>
        <p:txBody>
          <a:bodyPr/>
          <a:lstStyle/>
          <a:p>
            <a:pPr algn="ctr"/>
            <a:r>
              <a:rPr lang="lt-LT" dirty="0" err="1"/>
              <a:t>ServiceNow</a:t>
            </a:r>
            <a:r>
              <a:rPr lang="lt-LT" dirty="0"/>
              <a:t> pritaikymas</a:t>
            </a:r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4" y="1814056"/>
            <a:ext cx="8972550" cy="4673203"/>
          </a:xfrm>
          <a:prstGeom prst="rect">
            <a:avLst/>
          </a:prstGeom>
        </p:spPr>
      </p:pic>
      <p:sp>
        <p:nvSpPr>
          <p:cNvPr id="6" name="Turinio vietos rezervavimo ženklas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1386127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ų">
  <a:themeElements>
    <a:clrScheme name="Jon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42</Words>
  <Application>Microsoft Office PowerPoint</Application>
  <PresentationFormat>Plačiaekranė</PresentationFormat>
  <Paragraphs>17</Paragraphs>
  <Slides>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Jonų</vt:lpstr>
      <vt:lpstr>Barclay</vt:lpstr>
      <vt:lpstr>Turinys</vt:lpstr>
      <vt:lpstr>Kas yra ITIL?</vt:lpstr>
      <vt:lpstr>ITIL INCIDENTAI?</vt:lpstr>
      <vt:lpstr>ITIL INCIDENTŲ VALDYMAS</vt:lpstr>
      <vt:lpstr>Service Now!</vt:lpstr>
      <vt:lpstr>ServiceNow įdiegimas</vt:lpstr>
      <vt:lpstr>ServiceNow pritaikymas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Barclay</dc:title>
  <dc:creator>domantaszilinskas@gmail.com</dc:creator>
  <cp:lastModifiedBy>domantaszilinskas@gmail.com</cp:lastModifiedBy>
  <cp:revision>6</cp:revision>
  <dcterms:created xsi:type="dcterms:W3CDTF">2016-10-17T18:33:23Z</dcterms:created>
  <dcterms:modified xsi:type="dcterms:W3CDTF">2016-10-22T10:39:28Z</dcterms:modified>
</cp:coreProperties>
</file>