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0" r:id="rId5"/>
    <p:sldMasterId id="2147483683" r:id="rId6"/>
  </p:sldMasterIdLst>
  <p:notesMasterIdLst>
    <p:notesMasterId r:id="rId21"/>
  </p:notesMasterIdLst>
  <p:handoutMasterIdLst>
    <p:handoutMasterId r:id="rId22"/>
  </p:handoutMasterIdLst>
  <p:sldIdLst>
    <p:sldId id="262" r:id="rId7"/>
    <p:sldId id="268" r:id="rId8"/>
    <p:sldId id="264" r:id="rId9"/>
    <p:sldId id="266" r:id="rId10"/>
    <p:sldId id="265" r:id="rId11"/>
    <p:sldId id="267" r:id="rId12"/>
    <p:sldId id="269" r:id="rId13"/>
    <p:sldId id="270" r:id="rId14"/>
    <p:sldId id="273" r:id="rId15"/>
    <p:sldId id="277" r:id="rId16"/>
    <p:sldId id="276" r:id="rId17"/>
    <p:sldId id="275" r:id="rId18"/>
    <p:sldId id="274"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4E6"/>
    <a:srgbClr val="D028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94617"/>
  </p:normalViewPr>
  <p:slideViewPr>
    <p:cSldViewPr snapToGrid="0" snapToObjects="1">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C13AA3-2E9F-904F-9923-ED373D7F2DED}" type="datetime1">
              <a:rPr lang="en-US" smtClean="0"/>
              <a:t>10/31/2016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05A35A-0936-4D4E-8674-967ABE870143}" type="slidenum">
              <a:rPr lang="en-US" smtClean="0"/>
              <a:t>‹#›</a:t>
            </a:fld>
            <a:endParaRPr lang="en-US"/>
          </a:p>
        </p:txBody>
      </p:sp>
    </p:spTree>
    <p:extLst>
      <p:ext uri="{BB962C8B-B14F-4D97-AF65-F5344CB8AC3E}">
        <p14:creationId xmlns:p14="http://schemas.microsoft.com/office/powerpoint/2010/main" val="59104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6B1C-0066-2D49-A466-C43A97FEAAB5}" type="datetime1">
              <a:rPr lang="en-US" smtClean="0"/>
              <a:t>10/31/2016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B32D3-4908-5C4C-ABC3-D9B0A2B2055E}" type="slidenum">
              <a:rPr lang="en-US" smtClean="0"/>
              <a:t>‹#›</a:t>
            </a:fld>
            <a:endParaRPr lang="en-US"/>
          </a:p>
        </p:txBody>
      </p:sp>
    </p:spTree>
    <p:extLst>
      <p:ext uri="{BB962C8B-B14F-4D97-AF65-F5344CB8AC3E}">
        <p14:creationId xmlns:p14="http://schemas.microsoft.com/office/powerpoint/2010/main" val="7089203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800102" y="5321301"/>
            <a:ext cx="3418758" cy="1104899"/>
          </a:xfrm>
          <a:prstGeom prst="rect">
            <a:avLst/>
          </a:prstGeom>
        </p:spPr>
        <p:txBody>
          <a:bodyPr/>
          <a:lstStyle>
            <a:lvl1pPr marL="0" algn="l">
              <a:lnSpc>
                <a:spcPct val="100000"/>
              </a:lnSpc>
              <a:buNone/>
              <a:defRPr sz="2000" b="1" baseline="0">
                <a:solidFill>
                  <a:srgbClr val="132A4A"/>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10" name="Rectangle 9"/>
          <p:cNvSpPr/>
          <p:nvPr userDrawn="1"/>
        </p:nvSpPr>
        <p:spPr>
          <a:xfrm flipH="1">
            <a:off x="2378597" y="1"/>
            <a:ext cx="4374203" cy="481811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378597" y="4939071"/>
            <a:ext cx="4374203" cy="179030"/>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12"/>
          <p:cNvSpPr>
            <a:spLocks noGrp="1"/>
          </p:cNvSpPr>
          <p:nvPr>
            <p:ph type="body" sz="quarter" idx="13" hasCustomPrompt="1"/>
          </p:nvPr>
        </p:nvSpPr>
        <p:spPr>
          <a:xfrm>
            <a:off x="708339" y="2076116"/>
            <a:ext cx="7624292" cy="1086184"/>
          </a:xfrm>
          <a:prstGeom prst="rect">
            <a:avLst/>
          </a:prstGeom>
        </p:spPr>
        <p:txBody>
          <a:bodyPr/>
          <a:lstStyle>
            <a:lvl1pPr algn="ctr">
              <a:lnSpc>
                <a:spcPts val="5000"/>
              </a:lnSpc>
              <a:buNone/>
              <a:defRPr sz="6000" b="1">
                <a:solidFill>
                  <a:srgbClr val="132A4A"/>
                </a:solidFill>
                <a:latin typeface="Arial"/>
                <a:cs typeface="Arial"/>
              </a:defRPr>
            </a:lvl1pPr>
          </a:lstStyle>
          <a:p>
            <a:pPr lvl="0"/>
            <a:r>
              <a:rPr lang="lt-LT" dirty="0" smtClean="0"/>
              <a:t>Pavadinimas</a:t>
            </a:r>
          </a:p>
        </p:txBody>
      </p:sp>
    </p:spTree>
    <p:extLst>
      <p:ext uri="{BB962C8B-B14F-4D97-AF65-F5344CB8AC3E}">
        <p14:creationId xmlns:p14="http://schemas.microsoft.com/office/powerpoint/2010/main" val="6199007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kstas ir paveikslelis 1">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329953" y="2135188"/>
            <a:ext cx="4313985" cy="3883691"/>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60" y="2135188"/>
            <a:ext cx="3494740"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6" name="Rectangle 5"/>
          <p:cNvSpPr/>
          <p:nvPr userDrawn="1"/>
        </p:nvSpPr>
        <p:spPr>
          <a:xfrm>
            <a:off x="0" y="0"/>
            <a:ext cx="181419" cy="1844592"/>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844592"/>
            <a:ext cx="181419" cy="766059"/>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2610652"/>
            <a:ext cx="181419" cy="4247348"/>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8206872" y="6616416"/>
            <a:ext cx="570638" cy="241584"/>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Tree>
    <p:extLst>
      <p:ext uri="{BB962C8B-B14F-4D97-AF65-F5344CB8AC3E}">
        <p14:creationId xmlns:p14="http://schemas.microsoft.com/office/powerpoint/2010/main" val="3772678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 ir paveikslelis 2">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16861" y="3403600"/>
            <a:ext cx="8227078" cy="2615279"/>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59" y="2135189"/>
            <a:ext cx="8233071" cy="989012"/>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6" name="Rectangle 5"/>
          <p:cNvSpPr/>
          <p:nvPr userDrawn="1"/>
        </p:nvSpPr>
        <p:spPr>
          <a:xfrm>
            <a:off x="0" y="0"/>
            <a:ext cx="181419" cy="1844592"/>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0" y="1844592"/>
            <a:ext cx="181419" cy="766059"/>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2610652"/>
            <a:ext cx="181419" cy="4247348"/>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8206872" y="6616416"/>
            <a:ext cx="570638" cy="241584"/>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Tree>
    <p:extLst>
      <p:ext uri="{BB962C8B-B14F-4D97-AF65-F5344CB8AC3E}">
        <p14:creationId xmlns:p14="http://schemas.microsoft.com/office/powerpoint/2010/main" val="10320672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ekstas ir paveikslėlis 3">
    <p:spTree>
      <p:nvGrpSpPr>
        <p:cNvPr id="1" name=""/>
        <p:cNvGrpSpPr/>
        <p:nvPr/>
      </p:nvGrpSpPr>
      <p:grpSpPr>
        <a:xfrm>
          <a:off x="0" y="0"/>
          <a:ext cx="0" cy="0"/>
          <a:chOff x="0" y="0"/>
          <a:chExt cx="0" cy="0"/>
        </a:xfrm>
      </p:grpSpPr>
      <p:sp>
        <p:nvSpPr>
          <p:cNvPr id="4" name="Picture Placeholder 6"/>
          <p:cNvSpPr>
            <a:spLocks noGrp="1"/>
          </p:cNvSpPr>
          <p:nvPr>
            <p:ph type="pic" sz="quarter" idx="12" hasCustomPrompt="1"/>
          </p:nvPr>
        </p:nvSpPr>
        <p:spPr>
          <a:xfrm>
            <a:off x="439233" y="2610652"/>
            <a:ext cx="7767639" cy="3285323"/>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5" name="Text Placeholder 12"/>
          <p:cNvSpPr>
            <a:spLocks noGrp="1"/>
          </p:cNvSpPr>
          <p:nvPr>
            <p:ph type="body" sz="quarter" idx="11" hasCustomPrompt="1"/>
          </p:nvPr>
        </p:nvSpPr>
        <p:spPr>
          <a:xfrm>
            <a:off x="439233" y="4473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39403" y="1628778"/>
            <a:ext cx="7767469" cy="67151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p:txBody>
      </p:sp>
      <p:sp>
        <p:nvSpPr>
          <p:cNvPr id="7" name="Rectangle 6"/>
          <p:cNvSpPr/>
          <p:nvPr userDrawn="1"/>
        </p:nvSpPr>
        <p:spPr>
          <a:xfrm>
            <a:off x="0" y="0"/>
            <a:ext cx="181419" cy="1844592"/>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1844592"/>
            <a:ext cx="181419" cy="766059"/>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2610652"/>
            <a:ext cx="181419" cy="4247348"/>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8206872" y="6616416"/>
            <a:ext cx="570638" cy="241584"/>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4035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avadinimas ir tekstas">
    <p:spTree>
      <p:nvGrpSpPr>
        <p:cNvPr id="1" name=""/>
        <p:cNvGrpSpPr/>
        <p:nvPr/>
      </p:nvGrpSpPr>
      <p:grpSpPr>
        <a:xfrm>
          <a:off x="0" y="0"/>
          <a:ext cx="0" cy="0"/>
          <a:chOff x="0" y="0"/>
          <a:chExt cx="0" cy="0"/>
        </a:xfrm>
      </p:grpSpPr>
      <p:sp>
        <p:nvSpPr>
          <p:cNvPr id="4" name="Text Placeholder 12"/>
          <p:cNvSpPr>
            <a:spLocks noGrp="1"/>
          </p:cNvSpPr>
          <p:nvPr>
            <p:ph type="body" sz="quarter" idx="11" hasCustomPrompt="1"/>
          </p:nvPr>
        </p:nvSpPr>
        <p:spPr>
          <a:xfrm>
            <a:off x="635001" y="4141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5" name="Text Placeholder 12"/>
          <p:cNvSpPr>
            <a:spLocks noGrp="1"/>
          </p:cNvSpPr>
          <p:nvPr>
            <p:ph type="body" sz="quarter" idx="12" hasCustomPrompt="1"/>
          </p:nvPr>
        </p:nvSpPr>
        <p:spPr>
          <a:xfrm>
            <a:off x="635001" y="2517109"/>
            <a:ext cx="8008768"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6" name="Text Placeholder 12"/>
          <p:cNvSpPr>
            <a:spLocks noGrp="1"/>
          </p:cNvSpPr>
          <p:nvPr>
            <p:ph type="body" sz="quarter" idx="13" hasCustomPrompt="1"/>
          </p:nvPr>
        </p:nvSpPr>
        <p:spPr>
          <a:xfrm>
            <a:off x="635001" y="1135718"/>
            <a:ext cx="3529290" cy="619724"/>
          </a:xfrm>
          <a:prstGeom prst="rect">
            <a:avLst/>
          </a:prstGeom>
        </p:spPr>
        <p:txBody>
          <a:bodyPr/>
          <a:lstStyle>
            <a:lvl1pPr algn="l">
              <a:lnSpc>
                <a:spcPts val="3000"/>
              </a:lnSpc>
              <a:buNone/>
              <a:defRPr sz="4000" b="1" baseline="0">
                <a:solidFill>
                  <a:srgbClr val="1D1D1D"/>
                </a:solidFill>
                <a:latin typeface="Arial"/>
                <a:cs typeface="Arial"/>
              </a:defRPr>
            </a:lvl1pPr>
          </a:lstStyle>
          <a:p>
            <a:pPr lvl="0"/>
            <a:r>
              <a:rPr lang="lt-LT" dirty="0" smtClean="0"/>
              <a:t>Pavadinimas</a:t>
            </a:r>
          </a:p>
          <a:p>
            <a:pPr lvl="0"/>
            <a:endParaRPr lang="lt-LT" dirty="0" smtClean="0"/>
          </a:p>
        </p:txBody>
      </p:sp>
      <p:sp>
        <p:nvSpPr>
          <p:cNvPr id="9" name="Rectangle 8"/>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1234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avadinimas ir tekstas 2">
    <p:spTree>
      <p:nvGrpSpPr>
        <p:cNvPr id="1" name=""/>
        <p:cNvGrpSpPr/>
        <p:nvPr/>
      </p:nvGrpSpPr>
      <p:grpSpPr>
        <a:xfrm>
          <a:off x="0" y="0"/>
          <a:ext cx="0" cy="0"/>
          <a:chOff x="0" y="0"/>
          <a:chExt cx="0" cy="0"/>
        </a:xfrm>
      </p:grpSpPr>
      <p:sp>
        <p:nvSpPr>
          <p:cNvPr id="5" name="Text Placeholder 12"/>
          <p:cNvSpPr>
            <a:spLocks noGrp="1"/>
          </p:cNvSpPr>
          <p:nvPr>
            <p:ph type="body" sz="quarter" idx="11" hasCustomPrompt="1"/>
          </p:nvPr>
        </p:nvSpPr>
        <p:spPr>
          <a:xfrm>
            <a:off x="416860" y="4649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16860" y="1627188"/>
            <a:ext cx="8360650" cy="4585353"/>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2" name="Rectangle 11"/>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72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kstas ir paveikslelis 1">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329953" y="2135188"/>
            <a:ext cx="4313985" cy="3883691"/>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60" y="2135188"/>
            <a:ext cx="3494740"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5" name="Rectangle 14"/>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3084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kstas ir paveikslelis 2">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16861" y="3403600"/>
            <a:ext cx="8227078" cy="2615279"/>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59" y="2135189"/>
            <a:ext cx="8233071" cy="989012"/>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5" name="Rectangle 14"/>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0773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kstas ir paveikslėlis 3">
    <p:spTree>
      <p:nvGrpSpPr>
        <p:cNvPr id="1" name=""/>
        <p:cNvGrpSpPr/>
        <p:nvPr/>
      </p:nvGrpSpPr>
      <p:grpSpPr>
        <a:xfrm>
          <a:off x="0" y="0"/>
          <a:ext cx="0" cy="0"/>
          <a:chOff x="0" y="0"/>
          <a:chExt cx="0" cy="0"/>
        </a:xfrm>
      </p:grpSpPr>
      <p:sp>
        <p:nvSpPr>
          <p:cNvPr id="4" name="Picture Placeholder 6"/>
          <p:cNvSpPr>
            <a:spLocks noGrp="1"/>
          </p:cNvSpPr>
          <p:nvPr>
            <p:ph type="pic" sz="quarter" idx="12" hasCustomPrompt="1"/>
          </p:nvPr>
        </p:nvSpPr>
        <p:spPr>
          <a:xfrm>
            <a:off x="439233" y="2610652"/>
            <a:ext cx="7767639" cy="3285323"/>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5" name="Text Placeholder 12"/>
          <p:cNvSpPr>
            <a:spLocks noGrp="1"/>
          </p:cNvSpPr>
          <p:nvPr>
            <p:ph type="body" sz="quarter" idx="11" hasCustomPrompt="1"/>
          </p:nvPr>
        </p:nvSpPr>
        <p:spPr>
          <a:xfrm>
            <a:off x="439233" y="4473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39403" y="1628778"/>
            <a:ext cx="7767469" cy="67151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p:txBody>
      </p:sp>
      <p:sp>
        <p:nvSpPr>
          <p:cNvPr id="11" name="Rectangle 10"/>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069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Rectangle 5"/>
          <p:cNvSpPr/>
          <p:nvPr userDrawn="1"/>
        </p:nvSpPr>
        <p:spPr>
          <a:xfrm flipH="1">
            <a:off x="2378597" y="1"/>
            <a:ext cx="4374203" cy="4818114"/>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378597" y="4939071"/>
            <a:ext cx="4374203" cy="179030"/>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12"/>
          <p:cNvSpPr>
            <a:spLocks noGrp="1"/>
          </p:cNvSpPr>
          <p:nvPr>
            <p:ph type="body" sz="quarter" idx="14" hasCustomPrompt="1"/>
          </p:nvPr>
        </p:nvSpPr>
        <p:spPr>
          <a:xfrm>
            <a:off x="800102" y="5321301"/>
            <a:ext cx="3418758" cy="1104899"/>
          </a:xfrm>
          <a:prstGeom prst="rect">
            <a:avLst/>
          </a:prstGeom>
        </p:spPr>
        <p:txBody>
          <a:bodyPr/>
          <a:lstStyle>
            <a:lvl1pPr marL="0" algn="l">
              <a:lnSpc>
                <a:spcPct val="100000"/>
              </a:lnSpc>
              <a:buNone/>
              <a:defRPr sz="2000" b="1" baseline="0">
                <a:solidFill>
                  <a:srgbClr val="132A4A"/>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9" name="Text Placeholder 12"/>
          <p:cNvSpPr>
            <a:spLocks noGrp="1"/>
          </p:cNvSpPr>
          <p:nvPr>
            <p:ph type="body" sz="quarter" idx="13" hasCustomPrompt="1"/>
          </p:nvPr>
        </p:nvSpPr>
        <p:spPr>
          <a:xfrm>
            <a:off x="708339" y="2076116"/>
            <a:ext cx="7624292" cy="1086184"/>
          </a:xfrm>
          <a:prstGeom prst="rect">
            <a:avLst/>
          </a:prstGeom>
        </p:spPr>
        <p:txBody>
          <a:bodyPr/>
          <a:lstStyle>
            <a:lvl1pPr algn="ctr">
              <a:lnSpc>
                <a:spcPts val="5000"/>
              </a:lnSpc>
              <a:buNone/>
              <a:defRPr sz="6000" b="1">
                <a:solidFill>
                  <a:srgbClr val="D0285D"/>
                </a:solidFill>
                <a:latin typeface="Arial"/>
                <a:cs typeface="Arial"/>
              </a:defRPr>
            </a:lvl1pPr>
          </a:lstStyle>
          <a:p>
            <a:pPr lvl="0"/>
            <a:r>
              <a:rPr lang="lt-LT" dirty="0" smtClean="0"/>
              <a:t>Pavadinimas</a:t>
            </a:r>
          </a:p>
        </p:txBody>
      </p:sp>
    </p:spTree>
    <p:extLst>
      <p:ext uri="{BB962C8B-B14F-4D97-AF65-F5344CB8AC3E}">
        <p14:creationId xmlns:p14="http://schemas.microsoft.com/office/powerpoint/2010/main" val="42916571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sp>
        <p:nvSpPr>
          <p:cNvPr id="4" name="Text Placeholder 12"/>
          <p:cNvSpPr>
            <a:spLocks noGrp="1"/>
          </p:cNvSpPr>
          <p:nvPr>
            <p:ph type="body" sz="quarter" idx="11" hasCustomPrompt="1"/>
          </p:nvPr>
        </p:nvSpPr>
        <p:spPr>
          <a:xfrm>
            <a:off x="635001" y="4141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5" name="Text Placeholder 12"/>
          <p:cNvSpPr>
            <a:spLocks noGrp="1"/>
          </p:cNvSpPr>
          <p:nvPr>
            <p:ph type="body" sz="quarter" idx="12" hasCustomPrompt="1"/>
          </p:nvPr>
        </p:nvSpPr>
        <p:spPr>
          <a:xfrm>
            <a:off x="635001" y="2517109"/>
            <a:ext cx="8008768"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6" name="Text Placeholder 12"/>
          <p:cNvSpPr>
            <a:spLocks noGrp="1"/>
          </p:cNvSpPr>
          <p:nvPr>
            <p:ph type="body" sz="quarter" idx="13" hasCustomPrompt="1"/>
          </p:nvPr>
        </p:nvSpPr>
        <p:spPr>
          <a:xfrm>
            <a:off x="635001" y="1135718"/>
            <a:ext cx="3529290" cy="619724"/>
          </a:xfrm>
          <a:prstGeom prst="rect">
            <a:avLst/>
          </a:prstGeom>
        </p:spPr>
        <p:txBody>
          <a:bodyPr/>
          <a:lstStyle>
            <a:lvl1pPr algn="l">
              <a:lnSpc>
                <a:spcPts val="3000"/>
              </a:lnSpc>
              <a:buNone/>
              <a:defRPr sz="4000" b="1" baseline="0">
                <a:solidFill>
                  <a:srgbClr val="1D1D1D"/>
                </a:solidFill>
                <a:latin typeface="Arial"/>
                <a:cs typeface="Arial"/>
              </a:defRPr>
            </a:lvl1pPr>
          </a:lstStyle>
          <a:p>
            <a:pPr lvl="0"/>
            <a:r>
              <a:rPr lang="lt-LT" dirty="0" smtClean="0"/>
              <a:t>Pavadinimas</a:t>
            </a:r>
          </a:p>
          <a:p>
            <a:pPr lvl="0"/>
            <a:endParaRPr lang="lt-LT" dirty="0" smtClean="0"/>
          </a:p>
        </p:txBody>
      </p:sp>
      <p:sp>
        <p:nvSpPr>
          <p:cNvPr id="12" name="Rectangle 11"/>
          <p:cNvSpPr/>
          <p:nvPr userDrawn="1"/>
        </p:nvSpPr>
        <p:spPr>
          <a:xfrm>
            <a:off x="0" y="0"/>
            <a:ext cx="181419" cy="1844592"/>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44592"/>
            <a:ext cx="181419" cy="766059"/>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2610652"/>
            <a:ext cx="181419" cy="4247348"/>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8206872" y="6616416"/>
            <a:ext cx="570638" cy="241584"/>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147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sp>
        <p:nvSpPr>
          <p:cNvPr id="4" name="Text Placeholder 12"/>
          <p:cNvSpPr>
            <a:spLocks noGrp="1"/>
          </p:cNvSpPr>
          <p:nvPr>
            <p:ph type="body" sz="quarter" idx="11" hasCustomPrompt="1"/>
          </p:nvPr>
        </p:nvSpPr>
        <p:spPr>
          <a:xfrm>
            <a:off x="635001" y="4141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5" name="Text Placeholder 12"/>
          <p:cNvSpPr>
            <a:spLocks noGrp="1"/>
          </p:cNvSpPr>
          <p:nvPr>
            <p:ph type="body" sz="quarter" idx="12" hasCustomPrompt="1"/>
          </p:nvPr>
        </p:nvSpPr>
        <p:spPr>
          <a:xfrm>
            <a:off x="635001" y="2517109"/>
            <a:ext cx="8008768"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6" name="Text Placeholder 12"/>
          <p:cNvSpPr>
            <a:spLocks noGrp="1"/>
          </p:cNvSpPr>
          <p:nvPr>
            <p:ph type="body" sz="quarter" idx="13" hasCustomPrompt="1"/>
          </p:nvPr>
        </p:nvSpPr>
        <p:spPr>
          <a:xfrm>
            <a:off x="635001" y="1135718"/>
            <a:ext cx="3529290" cy="619724"/>
          </a:xfrm>
          <a:prstGeom prst="rect">
            <a:avLst/>
          </a:prstGeom>
        </p:spPr>
        <p:txBody>
          <a:bodyPr/>
          <a:lstStyle>
            <a:lvl1pPr algn="l">
              <a:lnSpc>
                <a:spcPts val="3000"/>
              </a:lnSpc>
              <a:buNone/>
              <a:defRPr sz="4000" b="1" baseline="0">
                <a:solidFill>
                  <a:srgbClr val="1D1D1D"/>
                </a:solidFill>
                <a:latin typeface="Arial"/>
                <a:cs typeface="Arial"/>
              </a:defRPr>
            </a:lvl1pPr>
          </a:lstStyle>
          <a:p>
            <a:pPr lvl="0"/>
            <a:r>
              <a:rPr lang="lt-LT" dirty="0" smtClean="0"/>
              <a:t>Pavadinimas</a:t>
            </a:r>
          </a:p>
          <a:p>
            <a:pPr lvl="0"/>
            <a:endParaRPr lang="lt-LT" dirty="0" smtClean="0"/>
          </a:p>
        </p:txBody>
      </p:sp>
      <p:sp>
        <p:nvSpPr>
          <p:cNvPr id="9" name="Rectangle 8"/>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1234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vadinimas ir tekstas 2">
    <p:spTree>
      <p:nvGrpSpPr>
        <p:cNvPr id="1" name=""/>
        <p:cNvGrpSpPr/>
        <p:nvPr/>
      </p:nvGrpSpPr>
      <p:grpSpPr>
        <a:xfrm>
          <a:off x="0" y="0"/>
          <a:ext cx="0" cy="0"/>
          <a:chOff x="0" y="0"/>
          <a:chExt cx="0" cy="0"/>
        </a:xfrm>
      </p:grpSpPr>
      <p:sp>
        <p:nvSpPr>
          <p:cNvPr id="5" name="Text Placeholder 12"/>
          <p:cNvSpPr>
            <a:spLocks noGrp="1"/>
          </p:cNvSpPr>
          <p:nvPr>
            <p:ph type="body" sz="quarter" idx="11" hasCustomPrompt="1"/>
          </p:nvPr>
        </p:nvSpPr>
        <p:spPr>
          <a:xfrm>
            <a:off x="416860" y="4649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16860" y="1627188"/>
            <a:ext cx="8360650" cy="4585353"/>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8" name="Rectangle 7"/>
          <p:cNvSpPr/>
          <p:nvPr userDrawn="1"/>
        </p:nvSpPr>
        <p:spPr>
          <a:xfrm>
            <a:off x="0" y="0"/>
            <a:ext cx="181419" cy="1844592"/>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1844592"/>
            <a:ext cx="181419" cy="766059"/>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2610652"/>
            <a:ext cx="181419" cy="4247348"/>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8206872" y="6616416"/>
            <a:ext cx="570638" cy="241584"/>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4439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as ir paveikslelis 1">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329953" y="2135188"/>
            <a:ext cx="4313985" cy="3883691"/>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60" y="2135188"/>
            <a:ext cx="3494740"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1" name="Rectangle 10"/>
          <p:cNvSpPr/>
          <p:nvPr userDrawn="1"/>
        </p:nvSpPr>
        <p:spPr>
          <a:xfrm>
            <a:off x="0" y="0"/>
            <a:ext cx="181419" cy="1844592"/>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844592"/>
            <a:ext cx="181419" cy="766059"/>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2610652"/>
            <a:ext cx="181419" cy="4247348"/>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8206872" y="6616416"/>
            <a:ext cx="570638" cy="241584"/>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1492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as ir paveikslelis 2">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16861" y="3403600"/>
            <a:ext cx="8227078" cy="2615279"/>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59" y="2135189"/>
            <a:ext cx="8233071" cy="989012"/>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1" name="Rectangle 10"/>
          <p:cNvSpPr/>
          <p:nvPr userDrawn="1"/>
        </p:nvSpPr>
        <p:spPr>
          <a:xfrm>
            <a:off x="0" y="0"/>
            <a:ext cx="181419" cy="1844592"/>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844592"/>
            <a:ext cx="181419" cy="766059"/>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2610652"/>
            <a:ext cx="181419" cy="4247348"/>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8206872" y="6616416"/>
            <a:ext cx="570638" cy="241584"/>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1107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as ir paveikslėlis 3">
    <p:spTree>
      <p:nvGrpSpPr>
        <p:cNvPr id="1" name=""/>
        <p:cNvGrpSpPr/>
        <p:nvPr/>
      </p:nvGrpSpPr>
      <p:grpSpPr>
        <a:xfrm>
          <a:off x="0" y="0"/>
          <a:ext cx="0" cy="0"/>
          <a:chOff x="0" y="0"/>
          <a:chExt cx="0" cy="0"/>
        </a:xfrm>
      </p:grpSpPr>
      <p:sp>
        <p:nvSpPr>
          <p:cNvPr id="4" name="Picture Placeholder 6"/>
          <p:cNvSpPr>
            <a:spLocks noGrp="1"/>
          </p:cNvSpPr>
          <p:nvPr>
            <p:ph type="pic" sz="quarter" idx="12" hasCustomPrompt="1"/>
          </p:nvPr>
        </p:nvSpPr>
        <p:spPr>
          <a:xfrm>
            <a:off x="439233" y="2610652"/>
            <a:ext cx="7767639" cy="3285323"/>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5" name="Text Placeholder 12"/>
          <p:cNvSpPr>
            <a:spLocks noGrp="1"/>
          </p:cNvSpPr>
          <p:nvPr>
            <p:ph type="body" sz="quarter" idx="11" hasCustomPrompt="1"/>
          </p:nvPr>
        </p:nvSpPr>
        <p:spPr>
          <a:xfrm>
            <a:off x="439233" y="4473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39403" y="1628778"/>
            <a:ext cx="7767469" cy="67151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p:txBody>
      </p:sp>
      <p:sp>
        <p:nvSpPr>
          <p:cNvPr id="9" name="Rectangle 8"/>
          <p:cNvSpPr/>
          <p:nvPr userDrawn="1"/>
        </p:nvSpPr>
        <p:spPr>
          <a:xfrm>
            <a:off x="0" y="0"/>
            <a:ext cx="181419" cy="1844592"/>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1844592"/>
            <a:ext cx="181419" cy="766059"/>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2610652"/>
            <a:ext cx="181419" cy="4247348"/>
          </a:xfrm>
          <a:prstGeom prst="rect">
            <a:avLst/>
          </a:prstGeom>
          <a:solidFill>
            <a:srgbClr val="E4E4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8206872" y="6616416"/>
            <a:ext cx="570638" cy="241584"/>
          </a:xfrm>
          <a:prstGeom prst="rect">
            <a:avLst/>
          </a:prstGeom>
          <a:solidFill>
            <a:srgbClr val="D028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841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vadinimas ir tekstas 2">
    <p:spTree>
      <p:nvGrpSpPr>
        <p:cNvPr id="1" name=""/>
        <p:cNvGrpSpPr/>
        <p:nvPr/>
      </p:nvGrpSpPr>
      <p:grpSpPr>
        <a:xfrm>
          <a:off x="0" y="0"/>
          <a:ext cx="0" cy="0"/>
          <a:chOff x="0" y="0"/>
          <a:chExt cx="0" cy="0"/>
        </a:xfrm>
      </p:grpSpPr>
      <p:sp>
        <p:nvSpPr>
          <p:cNvPr id="5" name="Text Placeholder 12"/>
          <p:cNvSpPr>
            <a:spLocks noGrp="1"/>
          </p:cNvSpPr>
          <p:nvPr>
            <p:ph type="body" sz="quarter" idx="11" hasCustomPrompt="1"/>
          </p:nvPr>
        </p:nvSpPr>
        <p:spPr>
          <a:xfrm>
            <a:off x="416860" y="4649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16860" y="1627188"/>
            <a:ext cx="8360650" cy="4585353"/>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2" name="Rectangle 11"/>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723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as ir paveikslelis 1">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329953" y="2135188"/>
            <a:ext cx="4313985" cy="3883691"/>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60" y="2135188"/>
            <a:ext cx="3494740"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5" name="Rectangle 14"/>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308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 ir paveikslelis 2">
    <p:spTree>
      <p:nvGrpSpPr>
        <p:cNvPr id="1" name=""/>
        <p:cNvGrpSpPr/>
        <p:nvPr/>
      </p:nvGrpSpPr>
      <p:grpSpPr>
        <a:xfrm>
          <a:off x="0" y="0"/>
          <a:ext cx="0" cy="0"/>
          <a:chOff x="0" y="0"/>
          <a:chExt cx="0" cy="0"/>
        </a:xfrm>
      </p:grpSpPr>
      <p:sp>
        <p:nvSpPr>
          <p:cNvPr id="8" name="Picture Placeholder 6"/>
          <p:cNvSpPr>
            <a:spLocks noGrp="1"/>
          </p:cNvSpPr>
          <p:nvPr>
            <p:ph type="pic" sz="quarter" idx="12" hasCustomPrompt="1"/>
          </p:nvPr>
        </p:nvSpPr>
        <p:spPr>
          <a:xfrm>
            <a:off x="416861" y="3403600"/>
            <a:ext cx="8227078" cy="2615279"/>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9" name="Text Placeholder 12"/>
          <p:cNvSpPr>
            <a:spLocks noGrp="1"/>
          </p:cNvSpPr>
          <p:nvPr>
            <p:ph type="body" sz="quarter" idx="11" hasCustomPrompt="1"/>
          </p:nvPr>
        </p:nvSpPr>
        <p:spPr>
          <a:xfrm>
            <a:off x="416860" y="4727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10" name="Text Placeholder 12"/>
          <p:cNvSpPr>
            <a:spLocks noGrp="1"/>
          </p:cNvSpPr>
          <p:nvPr>
            <p:ph type="body" sz="quarter" idx="13" hasCustomPrompt="1"/>
          </p:nvPr>
        </p:nvSpPr>
        <p:spPr>
          <a:xfrm>
            <a:off x="416859" y="2135189"/>
            <a:ext cx="8233071" cy="989012"/>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14" name="Text Placeholder 12"/>
          <p:cNvSpPr>
            <a:spLocks noGrp="1"/>
          </p:cNvSpPr>
          <p:nvPr>
            <p:ph type="body" sz="quarter" idx="10" hasCustomPrompt="1"/>
          </p:nvPr>
        </p:nvSpPr>
        <p:spPr>
          <a:xfrm>
            <a:off x="416860" y="1241983"/>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dirty="0" smtClean="0"/>
              <a:t>Pavadinimas</a:t>
            </a:r>
          </a:p>
        </p:txBody>
      </p:sp>
      <p:sp>
        <p:nvSpPr>
          <p:cNvPr id="15" name="Rectangle 14"/>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0773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 ir paveikslėlis 3">
    <p:spTree>
      <p:nvGrpSpPr>
        <p:cNvPr id="1" name=""/>
        <p:cNvGrpSpPr/>
        <p:nvPr/>
      </p:nvGrpSpPr>
      <p:grpSpPr>
        <a:xfrm>
          <a:off x="0" y="0"/>
          <a:ext cx="0" cy="0"/>
          <a:chOff x="0" y="0"/>
          <a:chExt cx="0" cy="0"/>
        </a:xfrm>
      </p:grpSpPr>
      <p:sp>
        <p:nvSpPr>
          <p:cNvPr id="4" name="Picture Placeholder 6"/>
          <p:cNvSpPr>
            <a:spLocks noGrp="1"/>
          </p:cNvSpPr>
          <p:nvPr>
            <p:ph type="pic" sz="quarter" idx="12" hasCustomPrompt="1"/>
          </p:nvPr>
        </p:nvSpPr>
        <p:spPr>
          <a:xfrm>
            <a:off x="439233" y="2610652"/>
            <a:ext cx="7767639" cy="3285323"/>
          </a:xfrm>
          <a:prstGeom prst="rect">
            <a:avLst/>
          </a:prstGeom>
        </p:spPr>
        <p:txBody>
          <a:bodyPr/>
          <a:lstStyle>
            <a:lvl1pPr>
              <a:buNone/>
              <a:defRPr sz="2800">
                <a:solidFill>
                  <a:schemeClr val="tx1">
                    <a:lumMod val="50000"/>
                    <a:lumOff val="50000"/>
                  </a:schemeClr>
                </a:solidFill>
                <a:latin typeface="Arial"/>
                <a:cs typeface="Arial"/>
              </a:defRPr>
            </a:lvl1pPr>
          </a:lstStyle>
          <a:p>
            <a:r>
              <a:rPr lang="lt-LT" dirty="0" smtClean="0"/>
              <a:t>Paveikslėlis</a:t>
            </a:r>
            <a:endParaRPr lang="lt-LT" dirty="0"/>
          </a:p>
        </p:txBody>
      </p:sp>
      <p:sp>
        <p:nvSpPr>
          <p:cNvPr id="5" name="Text Placeholder 12"/>
          <p:cNvSpPr>
            <a:spLocks noGrp="1"/>
          </p:cNvSpPr>
          <p:nvPr>
            <p:ph type="body" sz="quarter" idx="11" hasCustomPrompt="1"/>
          </p:nvPr>
        </p:nvSpPr>
        <p:spPr>
          <a:xfrm>
            <a:off x="439233" y="447342"/>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39403" y="1628778"/>
            <a:ext cx="7767469" cy="67151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p:txBody>
      </p:sp>
      <p:sp>
        <p:nvSpPr>
          <p:cNvPr id="11" name="Rectangle 10"/>
          <p:cNvSpPr/>
          <p:nvPr userDrawn="1"/>
        </p:nvSpPr>
        <p:spPr>
          <a:xfrm>
            <a:off x="0" y="0"/>
            <a:ext cx="181419" cy="1844592"/>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844592"/>
            <a:ext cx="181419" cy="766059"/>
          </a:xfrm>
          <a:prstGeom prst="rect">
            <a:avLst/>
          </a:prstGeom>
          <a:solidFill>
            <a:srgbClr val="132A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8206872" y="6616416"/>
            <a:ext cx="570638" cy="241584"/>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2610650"/>
            <a:ext cx="181419" cy="4247349"/>
          </a:xfrm>
          <a:prstGeom prst="rect">
            <a:avLst/>
          </a:prstGeom>
          <a:solidFill>
            <a:srgbClr val="ECCB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0698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378597" y="-1"/>
            <a:ext cx="4374203" cy="4818115"/>
          </a:xfrm>
          <a:prstGeom prst="rect">
            <a:avLst/>
          </a:prstGeom>
          <a:solidFill>
            <a:schemeClr val="tx2">
              <a:lumMod val="20000"/>
              <a:lumOff val="80000"/>
            </a:schemeClr>
          </a:solidFill>
        </p:spPr>
      </p:pic>
      <p:sp>
        <p:nvSpPr>
          <p:cNvPr id="7" name="Text Placeholder 12"/>
          <p:cNvSpPr>
            <a:spLocks noGrp="1"/>
          </p:cNvSpPr>
          <p:nvPr>
            <p:ph type="body" sz="quarter" idx="13" hasCustomPrompt="1"/>
          </p:nvPr>
        </p:nvSpPr>
        <p:spPr>
          <a:xfrm>
            <a:off x="708339" y="2076116"/>
            <a:ext cx="7624292" cy="1086184"/>
          </a:xfrm>
          <a:prstGeom prst="rect">
            <a:avLst/>
          </a:prstGeom>
        </p:spPr>
        <p:txBody>
          <a:bodyPr/>
          <a:lstStyle>
            <a:lvl1pPr algn="ctr">
              <a:lnSpc>
                <a:spcPts val="5000"/>
              </a:lnSpc>
              <a:buNone/>
              <a:defRPr sz="6000" b="1">
                <a:solidFill>
                  <a:srgbClr val="C9A25D"/>
                </a:solidFill>
                <a:latin typeface="Arial"/>
                <a:cs typeface="Arial"/>
              </a:defRPr>
            </a:lvl1pPr>
          </a:lstStyle>
          <a:p>
            <a:pPr lvl="0"/>
            <a:r>
              <a:rPr lang="lt-LT" dirty="0" smtClean="0"/>
              <a:t>Pavadinimas</a:t>
            </a:r>
          </a:p>
        </p:txBody>
      </p:sp>
      <p:sp>
        <p:nvSpPr>
          <p:cNvPr id="9" name="Rectangle 8"/>
          <p:cNvSpPr/>
          <p:nvPr userDrawn="1"/>
        </p:nvSpPr>
        <p:spPr>
          <a:xfrm>
            <a:off x="2378597" y="4939071"/>
            <a:ext cx="4374203" cy="179030"/>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2"/>
          <p:cNvSpPr>
            <a:spLocks noGrp="1"/>
          </p:cNvSpPr>
          <p:nvPr>
            <p:ph type="body" sz="quarter" idx="14" hasCustomPrompt="1"/>
          </p:nvPr>
        </p:nvSpPr>
        <p:spPr>
          <a:xfrm>
            <a:off x="800102" y="5321301"/>
            <a:ext cx="3418758" cy="1104899"/>
          </a:xfrm>
          <a:prstGeom prst="rect">
            <a:avLst/>
          </a:prstGeom>
        </p:spPr>
        <p:txBody>
          <a:bodyPr/>
          <a:lstStyle>
            <a:lvl1pPr marL="0" algn="l">
              <a:lnSpc>
                <a:spcPct val="100000"/>
              </a:lnSpc>
              <a:buNone/>
              <a:defRPr sz="2000" b="1" baseline="0">
                <a:solidFill>
                  <a:srgbClr val="132A4A"/>
                </a:solidFill>
                <a:latin typeface="Arial"/>
                <a:cs typeface="Arial"/>
              </a:defRPr>
            </a:lvl1pPr>
          </a:lstStyle>
          <a:p>
            <a:pPr lvl="0"/>
            <a:r>
              <a:rPr lang="lt-LT" dirty="0" smtClean="0"/>
              <a:t>Tekstas</a:t>
            </a:r>
          </a:p>
          <a:p>
            <a:pPr lvl="0"/>
            <a:endParaRPr lang="lt-LT" dirty="0" smtClean="0"/>
          </a:p>
          <a:p>
            <a:pPr lvl="0"/>
            <a:endParaRPr lang="lt-LT" dirty="0" smtClean="0"/>
          </a:p>
        </p:txBody>
      </p:sp>
    </p:spTree>
    <p:extLst>
      <p:ext uri="{BB962C8B-B14F-4D97-AF65-F5344CB8AC3E}">
        <p14:creationId xmlns:p14="http://schemas.microsoft.com/office/powerpoint/2010/main" val="21734347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avadinimas ir tekstas">
    <p:spTree>
      <p:nvGrpSpPr>
        <p:cNvPr id="1" name=""/>
        <p:cNvGrpSpPr/>
        <p:nvPr/>
      </p:nvGrpSpPr>
      <p:grpSpPr>
        <a:xfrm>
          <a:off x="0" y="0"/>
          <a:ext cx="0" cy="0"/>
          <a:chOff x="0" y="0"/>
          <a:chExt cx="0" cy="0"/>
        </a:xfrm>
      </p:grpSpPr>
      <p:sp>
        <p:nvSpPr>
          <p:cNvPr id="4" name="Text Placeholder 12"/>
          <p:cNvSpPr>
            <a:spLocks noGrp="1"/>
          </p:cNvSpPr>
          <p:nvPr>
            <p:ph type="body" sz="quarter" idx="11" hasCustomPrompt="1"/>
          </p:nvPr>
        </p:nvSpPr>
        <p:spPr>
          <a:xfrm>
            <a:off x="635001" y="4141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5" name="Text Placeholder 12"/>
          <p:cNvSpPr>
            <a:spLocks noGrp="1"/>
          </p:cNvSpPr>
          <p:nvPr>
            <p:ph type="body" sz="quarter" idx="12" hasCustomPrompt="1"/>
          </p:nvPr>
        </p:nvSpPr>
        <p:spPr>
          <a:xfrm>
            <a:off x="635001" y="2517109"/>
            <a:ext cx="8008768"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a:p>
            <a:pPr lvl="0"/>
            <a:endParaRPr lang="lt-LT" dirty="0" smtClean="0"/>
          </a:p>
        </p:txBody>
      </p:sp>
      <p:sp>
        <p:nvSpPr>
          <p:cNvPr id="6" name="Text Placeholder 12"/>
          <p:cNvSpPr>
            <a:spLocks noGrp="1"/>
          </p:cNvSpPr>
          <p:nvPr>
            <p:ph type="body" sz="quarter" idx="13" hasCustomPrompt="1"/>
          </p:nvPr>
        </p:nvSpPr>
        <p:spPr>
          <a:xfrm>
            <a:off x="635001" y="1135718"/>
            <a:ext cx="3529290" cy="619724"/>
          </a:xfrm>
          <a:prstGeom prst="rect">
            <a:avLst/>
          </a:prstGeom>
        </p:spPr>
        <p:txBody>
          <a:bodyPr/>
          <a:lstStyle>
            <a:lvl1pPr algn="l">
              <a:lnSpc>
                <a:spcPts val="3000"/>
              </a:lnSpc>
              <a:buNone/>
              <a:defRPr sz="4000" b="1" baseline="0">
                <a:solidFill>
                  <a:srgbClr val="1D1D1D"/>
                </a:solidFill>
                <a:latin typeface="Arial"/>
                <a:cs typeface="Arial"/>
              </a:defRPr>
            </a:lvl1pPr>
          </a:lstStyle>
          <a:p>
            <a:pPr lvl="0"/>
            <a:r>
              <a:rPr lang="lt-LT" dirty="0" smtClean="0"/>
              <a:t>Pavadinimas</a:t>
            </a:r>
          </a:p>
          <a:p>
            <a:pPr lvl="0"/>
            <a:endParaRPr lang="lt-LT" dirty="0" smtClean="0"/>
          </a:p>
        </p:txBody>
      </p:sp>
      <p:sp>
        <p:nvSpPr>
          <p:cNvPr id="12" name="Rectangle 11"/>
          <p:cNvSpPr/>
          <p:nvPr userDrawn="1"/>
        </p:nvSpPr>
        <p:spPr>
          <a:xfrm>
            <a:off x="0" y="0"/>
            <a:ext cx="181419" cy="1844592"/>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44592"/>
            <a:ext cx="181419" cy="766059"/>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2610652"/>
            <a:ext cx="181419" cy="4247348"/>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8206872" y="6616416"/>
            <a:ext cx="570638" cy="241584"/>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21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avadinimas ir tekstas 2">
    <p:spTree>
      <p:nvGrpSpPr>
        <p:cNvPr id="1" name=""/>
        <p:cNvGrpSpPr/>
        <p:nvPr/>
      </p:nvGrpSpPr>
      <p:grpSpPr>
        <a:xfrm>
          <a:off x="0" y="0"/>
          <a:ext cx="0" cy="0"/>
          <a:chOff x="0" y="0"/>
          <a:chExt cx="0" cy="0"/>
        </a:xfrm>
      </p:grpSpPr>
      <p:sp>
        <p:nvSpPr>
          <p:cNvPr id="5" name="Text Placeholder 12"/>
          <p:cNvSpPr>
            <a:spLocks noGrp="1"/>
          </p:cNvSpPr>
          <p:nvPr>
            <p:ph type="body" sz="quarter" idx="11" hasCustomPrompt="1"/>
          </p:nvPr>
        </p:nvSpPr>
        <p:spPr>
          <a:xfrm>
            <a:off x="416860" y="464971"/>
            <a:ext cx="5561703" cy="548639"/>
          </a:xfrm>
          <a:prstGeom prst="rect">
            <a:avLst/>
          </a:prstGeom>
        </p:spPr>
        <p:txBody>
          <a:bodyPr/>
          <a:lstStyle>
            <a:lvl1pPr algn="l">
              <a:lnSpc>
                <a:spcPts val="3500"/>
              </a:lnSpc>
              <a:buNone/>
              <a:defRPr sz="2000" b="0" baseline="0">
                <a:solidFill>
                  <a:srgbClr val="1D1D1D"/>
                </a:solidFill>
                <a:latin typeface="Arial"/>
                <a:cs typeface="Arial"/>
              </a:defRPr>
            </a:lvl1pPr>
          </a:lstStyle>
          <a:p>
            <a:pPr lvl="0"/>
            <a:r>
              <a:rPr lang="lt-LT" dirty="0" smtClean="0"/>
              <a:t>Skyriaus pavadinimas</a:t>
            </a:r>
          </a:p>
        </p:txBody>
      </p:sp>
      <p:sp>
        <p:nvSpPr>
          <p:cNvPr id="6" name="Text Placeholder 12"/>
          <p:cNvSpPr>
            <a:spLocks noGrp="1"/>
          </p:cNvSpPr>
          <p:nvPr>
            <p:ph type="body" sz="quarter" idx="13" hasCustomPrompt="1"/>
          </p:nvPr>
        </p:nvSpPr>
        <p:spPr>
          <a:xfrm>
            <a:off x="416860" y="1627188"/>
            <a:ext cx="8360650" cy="4585353"/>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dirty="0" smtClean="0"/>
              <a:t>Tekstas</a:t>
            </a:r>
          </a:p>
          <a:p>
            <a:pPr lvl="0"/>
            <a:endParaRPr lang="lt-LT" dirty="0" smtClean="0"/>
          </a:p>
        </p:txBody>
      </p:sp>
      <p:sp>
        <p:nvSpPr>
          <p:cNvPr id="8" name="Rectangle 7"/>
          <p:cNvSpPr/>
          <p:nvPr userDrawn="1"/>
        </p:nvSpPr>
        <p:spPr>
          <a:xfrm>
            <a:off x="0" y="0"/>
            <a:ext cx="181419" cy="1844592"/>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1844592"/>
            <a:ext cx="181419" cy="766059"/>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2610652"/>
            <a:ext cx="181419" cy="4247348"/>
          </a:xfrm>
          <a:prstGeom prst="rect">
            <a:avLst/>
          </a:prstGeom>
          <a:solidFill>
            <a:srgbClr val="C5DA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8206872" y="6616416"/>
            <a:ext cx="570638" cy="241584"/>
          </a:xfrm>
          <a:prstGeom prst="rect">
            <a:avLst/>
          </a:prstGeom>
          <a:solidFill>
            <a:srgbClr val="C9A2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1811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stretch>
            <a:fillRect/>
          </a:stretch>
        </p:blipFill>
        <p:spPr>
          <a:xfrm>
            <a:off x="8077200" y="422490"/>
            <a:ext cx="635668" cy="724178"/>
          </a:xfrm>
          <a:prstGeom prst="rect">
            <a:avLst/>
          </a:prstGeom>
        </p:spPr>
      </p:pic>
      <p:sp>
        <p:nvSpPr>
          <p:cNvPr id="5" name="TextBox 4"/>
          <p:cNvSpPr txBox="1"/>
          <p:nvPr userDrawn="1"/>
        </p:nvSpPr>
        <p:spPr>
          <a:xfrm>
            <a:off x="4397383" y="6386509"/>
            <a:ext cx="349234" cy="253916"/>
          </a:xfrm>
          <a:prstGeom prst="rect">
            <a:avLst/>
          </a:prstGeom>
          <a:noFill/>
        </p:spPr>
        <p:txBody>
          <a:bodyPr wrap="none" rtlCol="0">
            <a:spAutoFit/>
          </a:bodyPr>
          <a:lstStyle/>
          <a:p>
            <a:pPr algn="ctr"/>
            <a:fld id="{C761B22B-1C5E-224D-863B-546A65306A2D}" type="slidenum">
              <a:rPr lang="en-US" sz="1050" b="0" i="0" smtClean="0">
                <a:latin typeface="Arial" charset="0"/>
                <a:ea typeface="Arial" charset="0"/>
                <a:cs typeface="Arial" charset="0"/>
              </a:rPr>
              <a:pPr algn="ctr"/>
              <a:t>‹#›</a:t>
            </a:fld>
            <a:endParaRPr lang="en-US" sz="1050" b="0" i="0" dirty="0">
              <a:latin typeface="Arial" charset="0"/>
              <a:ea typeface="Arial" charset="0"/>
              <a:cs typeface="Arial" charset="0"/>
            </a:endParaRPr>
          </a:p>
        </p:txBody>
      </p:sp>
    </p:spTree>
    <p:extLst>
      <p:ext uri="{BB962C8B-B14F-4D97-AF65-F5344CB8AC3E}">
        <p14:creationId xmlns:p14="http://schemas.microsoft.com/office/powerpoint/2010/main" val="2624688350"/>
      </p:ext>
    </p:extLst>
  </p:cSld>
  <p:clrMap bg1="lt1" tx1="dk1" bg2="lt2" tx2="dk2" accent1="accent1" accent2="accent2" accent3="accent3" accent4="accent4" accent5="accent5" accent6="accent6" hlink="hlink" folHlink="folHlink"/>
  <p:sldLayoutIdLst>
    <p:sldLayoutId id="2147483698" r:id="rId1"/>
    <p:sldLayoutId id="2147483678" r:id="rId2"/>
    <p:sldLayoutId id="2147483679" r:id="rId3"/>
    <p:sldLayoutId id="2147483680" r:id="rId4"/>
    <p:sldLayoutId id="2147483681" r:id="rId5"/>
    <p:sldLayoutId id="2147483682" r:id="rId6"/>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8077200" y="422490"/>
            <a:ext cx="635668" cy="724178"/>
          </a:xfrm>
          <a:prstGeom prst="rect">
            <a:avLst/>
          </a:prstGeom>
        </p:spPr>
      </p:pic>
      <p:sp>
        <p:nvSpPr>
          <p:cNvPr id="5" name="TextBox 4"/>
          <p:cNvSpPr txBox="1"/>
          <p:nvPr userDrawn="1"/>
        </p:nvSpPr>
        <p:spPr>
          <a:xfrm>
            <a:off x="4401302" y="6259551"/>
            <a:ext cx="341397" cy="246221"/>
          </a:xfrm>
          <a:prstGeom prst="rect">
            <a:avLst/>
          </a:prstGeom>
          <a:noFill/>
        </p:spPr>
        <p:txBody>
          <a:bodyPr wrap="none" rtlCol="0">
            <a:spAutoFit/>
          </a:bodyPr>
          <a:lstStyle/>
          <a:p>
            <a:pPr algn="ctr"/>
            <a:fld id="{C761B22B-1C5E-224D-863B-546A65306A2D}" type="slidenum">
              <a:rPr lang="en-US" sz="1000" b="0" i="0" smtClean="0">
                <a:latin typeface="Arial" charset="0"/>
                <a:ea typeface="Arial" charset="0"/>
                <a:cs typeface="Arial" charset="0"/>
              </a:rPr>
              <a:pPr algn="ctr"/>
              <a:t>‹#›</a:t>
            </a:fld>
            <a:endParaRPr lang="en-US" sz="1000" b="0" i="0" dirty="0">
              <a:latin typeface="Arial" charset="0"/>
              <a:ea typeface="Arial" charset="0"/>
              <a:cs typeface="Arial" charset="0"/>
            </a:endParaRPr>
          </a:p>
        </p:txBody>
      </p:sp>
    </p:spTree>
    <p:extLst>
      <p:ext uri="{BB962C8B-B14F-4D97-AF65-F5344CB8AC3E}">
        <p14:creationId xmlns:p14="http://schemas.microsoft.com/office/powerpoint/2010/main" val="12521758"/>
      </p:ext>
    </p:extLst>
  </p:cSld>
  <p:clrMap bg1="lt1" tx1="dk1" bg2="lt2" tx2="dk2" accent1="accent1" accent2="accent2" accent3="accent3" accent4="accent4" accent5="accent5" accent6="accent6" hlink="hlink" folHlink="folHlink"/>
  <p:sldLayoutIdLst>
    <p:sldLayoutId id="2147483701" r:id="rId1"/>
    <p:sldLayoutId id="2147483660" r:id="rId2"/>
    <p:sldLayoutId id="2147483661" r:id="rId3"/>
    <p:sldLayoutId id="2147483662" r:id="rId4"/>
    <p:sldLayoutId id="2147483663" r:id="rId5"/>
    <p:sldLayoutId id="2147483664"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stretch>
            <a:fillRect/>
          </a:stretch>
        </p:blipFill>
        <p:spPr>
          <a:xfrm>
            <a:off x="8077200" y="422490"/>
            <a:ext cx="635668" cy="724178"/>
          </a:xfrm>
          <a:prstGeom prst="rect">
            <a:avLst/>
          </a:prstGeom>
        </p:spPr>
      </p:pic>
      <p:sp>
        <p:nvSpPr>
          <p:cNvPr id="3" name="TextBox 2"/>
          <p:cNvSpPr txBox="1"/>
          <p:nvPr userDrawn="1"/>
        </p:nvSpPr>
        <p:spPr>
          <a:xfrm>
            <a:off x="4127628" y="6214442"/>
            <a:ext cx="31751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9127961"/>
      </p:ext>
    </p:extLst>
  </p:cSld>
  <p:clrMap bg1="lt1" tx1="dk1" bg2="lt2" tx2="dk2" accent1="accent1" accent2="accent2" accent3="accent3" accent4="accent4" accent5="accent5" accent6="accent6" hlink="hlink" folHlink="folHlink"/>
  <p:sldLayoutIdLst>
    <p:sldLayoutId id="2147483700" r:id="rId1"/>
    <p:sldLayoutId id="2147483685" r:id="rId2"/>
    <p:sldLayoutId id="2147483686" r:id="rId3"/>
    <p:sldLayoutId id="2147483687" r:id="rId4"/>
    <p:sldLayoutId id="2147483688" r:id="rId5"/>
    <p:sldLayoutId id="2147483689" r:id="rId6"/>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neringa.kirijenkaite@ktu.lt" TargetMode="External"/><Relationship Id="rId1" Type="http://schemas.openxmlformats.org/officeDocument/2006/relationships/slideLayout" Target="../slideLayouts/slideLayout5.xml"/><Relationship Id="rId4" Type="http://schemas.openxmlformats.org/officeDocument/2006/relationships/image" Target="cid:image001.png@01D21331.0D3DB9C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21524" y="1944232"/>
            <a:ext cx="10422723" cy="1086184"/>
          </a:xfrm>
        </p:spPr>
        <p:txBody>
          <a:bodyPr/>
          <a:lstStyle/>
          <a:p>
            <a:r>
              <a:rPr lang="en-US" sz="4800" dirty="0" smtClean="0"/>
              <a:t>Communication Plan	</a:t>
            </a:r>
          </a:p>
          <a:p>
            <a:r>
              <a:rPr lang="en-US" sz="4800" dirty="0" smtClean="0"/>
              <a:t>Project</a:t>
            </a:r>
          </a:p>
          <a:p>
            <a:r>
              <a:rPr lang="pt-BR" sz="4800" dirty="0" smtClean="0"/>
              <a:t>„MONA </a:t>
            </a:r>
            <a:r>
              <a:rPr lang="pt-BR" sz="4800" dirty="0"/>
              <a:t>LIZA“</a:t>
            </a:r>
            <a:endParaRPr lang="en-US" sz="4800" dirty="0"/>
          </a:p>
        </p:txBody>
      </p:sp>
    </p:spTree>
    <p:extLst>
      <p:ext uri="{BB962C8B-B14F-4D97-AF65-F5344CB8AC3E}">
        <p14:creationId xmlns:p14="http://schemas.microsoft.com/office/powerpoint/2010/main" val="88368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a:t>The</a:t>
            </a:r>
            <a:r>
              <a:rPr lang="lt-LT" dirty="0"/>
              <a:t> </a:t>
            </a:r>
            <a:r>
              <a:rPr lang="lt-LT" dirty="0" err="1"/>
              <a:t>assignment</a:t>
            </a:r>
            <a:r>
              <a:rPr lang="lt-LT" dirty="0"/>
              <a:t> </a:t>
            </a:r>
          </a:p>
          <a:p>
            <a:endParaRPr lang="lt-LT" dirty="0"/>
          </a:p>
        </p:txBody>
      </p:sp>
      <p:sp>
        <p:nvSpPr>
          <p:cNvPr id="4" name="Text Placeholder 3"/>
          <p:cNvSpPr>
            <a:spLocks noGrp="1"/>
          </p:cNvSpPr>
          <p:nvPr>
            <p:ph type="body" sz="quarter" idx="13"/>
          </p:nvPr>
        </p:nvSpPr>
        <p:spPr>
          <a:xfrm>
            <a:off x="416860" y="3559728"/>
            <a:ext cx="5002163" cy="989012"/>
          </a:xfrm>
        </p:spPr>
        <p:txBody>
          <a:bodyPr/>
          <a:lstStyle/>
          <a:p>
            <a:pPr marL="114300" indent="-457200">
              <a:buFont typeface="+mj-lt"/>
              <a:buAutoNum type="arabicPeriod"/>
            </a:pPr>
            <a:r>
              <a:rPr lang="en-US" b="1" dirty="0"/>
              <a:t>Pick your target group</a:t>
            </a:r>
          </a:p>
          <a:p>
            <a:r>
              <a:rPr lang="en-US" dirty="0"/>
              <a:t>Target groups or a target audience is the intended audience or readership of a publication, advertisement, or other message. </a:t>
            </a:r>
            <a:endParaRPr lang="lt-LT" dirty="0"/>
          </a:p>
          <a:p>
            <a:r>
              <a:rPr lang="lt-LT" b="1" dirty="0" err="1" smtClean="0"/>
              <a:t>Example</a:t>
            </a:r>
            <a:r>
              <a:rPr lang="lt-LT" dirty="0" smtClean="0"/>
              <a:t>: </a:t>
            </a:r>
            <a:r>
              <a:rPr lang="lt-LT" dirty="0" err="1" smtClean="0"/>
              <a:t>students</a:t>
            </a:r>
            <a:r>
              <a:rPr lang="lt-LT" dirty="0" smtClean="0"/>
              <a:t>, </a:t>
            </a:r>
            <a:r>
              <a:rPr lang="lt-LT" dirty="0" err="1" smtClean="0"/>
              <a:t>who</a:t>
            </a:r>
            <a:r>
              <a:rPr lang="lt-LT" dirty="0" smtClean="0"/>
              <a:t> </a:t>
            </a:r>
            <a:r>
              <a:rPr lang="lt-LT" dirty="0" err="1" smtClean="0"/>
              <a:t>live</a:t>
            </a:r>
            <a:r>
              <a:rPr lang="lt-LT" dirty="0" smtClean="0"/>
              <a:t> </a:t>
            </a:r>
            <a:r>
              <a:rPr lang="lt-LT" dirty="0" err="1" smtClean="0"/>
              <a:t>in</a:t>
            </a:r>
            <a:r>
              <a:rPr lang="lt-LT" dirty="0" smtClean="0"/>
              <a:t> </a:t>
            </a:r>
            <a:r>
              <a:rPr lang="lt-LT" dirty="0"/>
              <a:t>K</a:t>
            </a:r>
            <a:r>
              <a:rPr lang="lt-LT" dirty="0" smtClean="0"/>
              <a:t>aunas; </a:t>
            </a:r>
            <a:r>
              <a:rPr lang="lt-LT" dirty="0" err="1"/>
              <a:t>h</a:t>
            </a:r>
            <a:r>
              <a:rPr lang="lt-LT" dirty="0" err="1" smtClean="0"/>
              <a:t>igh</a:t>
            </a:r>
            <a:r>
              <a:rPr lang="lt-LT" dirty="0" smtClean="0"/>
              <a:t> </a:t>
            </a:r>
            <a:r>
              <a:rPr lang="lt-LT" dirty="0" err="1" smtClean="0"/>
              <a:t>school</a:t>
            </a:r>
            <a:r>
              <a:rPr lang="lt-LT" dirty="0" smtClean="0"/>
              <a:t> </a:t>
            </a:r>
            <a:r>
              <a:rPr lang="lt-LT" dirty="0" err="1" smtClean="0"/>
              <a:t>students</a:t>
            </a:r>
            <a:r>
              <a:rPr lang="lt-LT" dirty="0" smtClean="0"/>
              <a:t>, </a:t>
            </a:r>
            <a:r>
              <a:rPr lang="lt-LT" dirty="0" err="1" smtClean="0"/>
              <a:t>who</a:t>
            </a:r>
            <a:r>
              <a:rPr lang="lt-LT" dirty="0" smtClean="0"/>
              <a:t> </a:t>
            </a:r>
            <a:r>
              <a:rPr lang="lt-LT" dirty="0" err="1" smtClean="0"/>
              <a:t>live</a:t>
            </a:r>
            <a:r>
              <a:rPr lang="lt-LT" dirty="0" smtClean="0"/>
              <a:t> </a:t>
            </a:r>
            <a:r>
              <a:rPr lang="lt-LT" dirty="0" err="1" smtClean="0"/>
              <a:t>near</a:t>
            </a:r>
            <a:r>
              <a:rPr lang="lt-LT" dirty="0" smtClean="0"/>
              <a:t> Kaunas; </a:t>
            </a:r>
            <a:r>
              <a:rPr lang="lt-LT" dirty="0" err="1" smtClean="0"/>
              <a:t>tourists</a:t>
            </a:r>
            <a:r>
              <a:rPr lang="lt-LT" dirty="0" smtClean="0"/>
              <a:t> </a:t>
            </a:r>
            <a:r>
              <a:rPr lang="lt-LT" dirty="0" err="1" smtClean="0"/>
              <a:t>ect</a:t>
            </a:r>
            <a:r>
              <a:rPr lang="lt-LT" dirty="0" smtClean="0"/>
              <a:t>. </a:t>
            </a:r>
            <a:endParaRPr lang="lt-LT" dirty="0"/>
          </a:p>
        </p:txBody>
      </p:sp>
      <p:sp>
        <p:nvSpPr>
          <p:cNvPr id="6" name="Oval 5"/>
          <p:cNvSpPr/>
          <p:nvPr/>
        </p:nvSpPr>
        <p:spPr>
          <a:xfrm>
            <a:off x="502919" y="1021381"/>
            <a:ext cx="2144028" cy="2210601"/>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Target group</a:t>
            </a:r>
            <a:endParaRPr lang="lt-LT" dirty="0"/>
          </a:p>
        </p:txBody>
      </p:sp>
    </p:spTree>
    <p:extLst>
      <p:ext uri="{BB962C8B-B14F-4D97-AF65-F5344CB8AC3E}">
        <p14:creationId xmlns:p14="http://schemas.microsoft.com/office/powerpoint/2010/main" val="150633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a:t>The</a:t>
            </a:r>
            <a:r>
              <a:rPr lang="lt-LT" dirty="0"/>
              <a:t> </a:t>
            </a:r>
            <a:r>
              <a:rPr lang="lt-LT" dirty="0" err="1"/>
              <a:t>assignment</a:t>
            </a:r>
            <a:r>
              <a:rPr lang="lt-LT" dirty="0"/>
              <a:t> </a:t>
            </a:r>
          </a:p>
          <a:p>
            <a:endParaRPr lang="lt-LT" dirty="0"/>
          </a:p>
        </p:txBody>
      </p:sp>
      <p:sp>
        <p:nvSpPr>
          <p:cNvPr id="4" name="Text Placeholder 3"/>
          <p:cNvSpPr>
            <a:spLocks noGrp="1"/>
          </p:cNvSpPr>
          <p:nvPr>
            <p:ph type="body" sz="quarter" idx="13"/>
          </p:nvPr>
        </p:nvSpPr>
        <p:spPr>
          <a:xfrm>
            <a:off x="416861" y="3965609"/>
            <a:ext cx="5194668" cy="989012"/>
          </a:xfrm>
        </p:spPr>
        <p:txBody>
          <a:bodyPr/>
          <a:lstStyle/>
          <a:p>
            <a:pPr indent="0"/>
            <a:r>
              <a:rPr lang="en-US" dirty="0" smtClean="0"/>
              <a:t>2.     </a:t>
            </a:r>
            <a:r>
              <a:rPr lang="lt-LT" b="1" dirty="0" err="1" smtClean="0"/>
              <a:t>Pick</a:t>
            </a:r>
            <a:r>
              <a:rPr lang="lt-LT" b="1" dirty="0" smtClean="0"/>
              <a:t> a </a:t>
            </a:r>
            <a:r>
              <a:rPr lang="lt-LT" b="1" dirty="0" err="1" smtClean="0"/>
              <a:t>medium</a:t>
            </a:r>
            <a:endParaRPr lang="lt-LT" b="1" dirty="0" smtClean="0"/>
          </a:p>
          <a:p>
            <a:r>
              <a:rPr lang="lt-LT" dirty="0" err="1" smtClean="0"/>
              <a:t>This</a:t>
            </a:r>
            <a:r>
              <a:rPr lang="lt-LT" dirty="0" smtClean="0"/>
              <a:t> </a:t>
            </a:r>
            <a:r>
              <a:rPr lang="lt-LT" dirty="0" err="1" smtClean="0"/>
              <a:t>way</a:t>
            </a:r>
            <a:r>
              <a:rPr lang="lt-LT" dirty="0" smtClean="0"/>
              <a:t> </a:t>
            </a:r>
            <a:r>
              <a:rPr lang="lt-LT" dirty="0" err="1" smtClean="0"/>
              <a:t>of</a:t>
            </a:r>
            <a:r>
              <a:rPr lang="lt-LT" dirty="0" smtClean="0"/>
              <a:t> </a:t>
            </a:r>
            <a:r>
              <a:rPr lang="lt-LT" dirty="0" err="1" smtClean="0"/>
              <a:t>communication</a:t>
            </a:r>
            <a:r>
              <a:rPr lang="lt-LT" dirty="0" smtClean="0"/>
              <a:t> </a:t>
            </a:r>
            <a:r>
              <a:rPr lang="lt-LT" dirty="0" err="1" smtClean="0"/>
              <a:t>will</a:t>
            </a:r>
            <a:r>
              <a:rPr lang="lt-LT" dirty="0" smtClean="0"/>
              <a:t> </a:t>
            </a:r>
            <a:r>
              <a:rPr lang="lt-LT" dirty="0" err="1" smtClean="0"/>
              <a:t>show</a:t>
            </a:r>
            <a:r>
              <a:rPr lang="lt-LT" dirty="0" smtClean="0"/>
              <a:t> </a:t>
            </a:r>
            <a:r>
              <a:rPr lang="lt-LT" dirty="0" err="1" smtClean="0"/>
              <a:t>how</a:t>
            </a:r>
            <a:r>
              <a:rPr lang="lt-LT" dirty="0" smtClean="0"/>
              <a:t> </a:t>
            </a:r>
            <a:r>
              <a:rPr lang="lt-LT" dirty="0" err="1" smtClean="0"/>
              <a:t>you</a:t>
            </a:r>
            <a:r>
              <a:rPr lang="lt-LT" dirty="0" smtClean="0"/>
              <a:t> </a:t>
            </a:r>
            <a:r>
              <a:rPr lang="lt-LT" dirty="0" err="1" smtClean="0"/>
              <a:t>will</a:t>
            </a:r>
            <a:r>
              <a:rPr lang="lt-LT" dirty="0" smtClean="0"/>
              <a:t> </a:t>
            </a:r>
            <a:r>
              <a:rPr lang="lt-LT" dirty="0" err="1" smtClean="0"/>
              <a:t>get</a:t>
            </a:r>
            <a:r>
              <a:rPr lang="lt-LT" dirty="0" smtClean="0"/>
              <a:t> </a:t>
            </a:r>
            <a:r>
              <a:rPr lang="lt-LT" dirty="0" err="1" smtClean="0"/>
              <a:t>your</a:t>
            </a:r>
            <a:r>
              <a:rPr lang="lt-LT" dirty="0" smtClean="0"/>
              <a:t> </a:t>
            </a:r>
            <a:r>
              <a:rPr lang="lt-LT" dirty="0" err="1" smtClean="0"/>
              <a:t>message</a:t>
            </a:r>
            <a:r>
              <a:rPr lang="lt-LT" dirty="0" smtClean="0"/>
              <a:t> </a:t>
            </a:r>
            <a:r>
              <a:rPr lang="lt-LT" dirty="0" err="1" smtClean="0"/>
              <a:t>and</a:t>
            </a:r>
            <a:r>
              <a:rPr lang="lt-LT" dirty="0" smtClean="0"/>
              <a:t> </a:t>
            </a:r>
            <a:r>
              <a:rPr lang="lt-LT" dirty="0" err="1" smtClean="0"/>
              <a:t>idea</a:t>
            </a:r>
            <a:r>
              <a:rPr lang="lt-LT" dirty="0" smtClean="0"/>
              <a:t> </a:t>
            </a:r>
            <a:r>
              <a:rPr lang="lt-LT" dirty="0" err="1" smtClean="0"/>
              <a:t>across</a:t>
            </a:r>
            <a:r>
              <a:rPr lang="lt-LT" dirty="0" smtClean="0"/>
              <a:t> to </a:t>
            </a:r>
            <a:r>
              <a:rPr lang="lt-LT" dirty="0" err="1" smtClean="0"/>
              <a:t>the</a:t>
            </a:r>
            <a:r>
              <a:rPr lang="lt-LT" dirty="0" smtClean="0"/>
              <a:t> </a:t>
            </a:r>
            <a:r>
              <a:rPr lang="lt-LT" dirty="0" err="1" smtClean="0"/>
              <a:t>Target</a:t>
            </a:r>
            <a:r>
              <a:rPr lang="lt-LT" dirty="0" smtClean="0"/>
              <a:t> </a:t>
            </a:r>
            <a:r>
              <a:rPr lang="lt-LT" dirty="0" err="1" smtClean="0"/>
              <a:t>group</a:t>
            </a:r>
            <a:r>
              <a:rPr lang="lt-LT" dirty="0" smtClean="0"/>
              <a:t>.</a:t>
            </a:r>
          </a:p>
          <a:p>
            <a:r>
              <a:rPr lang="lt-LT" b="1" dirty="0" err="1" smtClean="0"/>
              <a:t>Example</a:t>
            </a:r>
            <a:r>
              <a:rPr lang="lt-LT" dirty="0" smtClean="0"/>
              <a:t>: a </a:t>
            </a:r>
            <a:r>
              <a:rPr lang="lt-LT" dirty="0" err="1" smtClean="0"/>
              <a:t>shoet</a:t>
            </a:r>
            <a:r>
              <a:rPr lang="lt-LT" dirty="0" smtClean="0"/>
              <a:t> video </a:t>
            </a:r>
            <a:r>
              <a:rPr lang="lt-LT" dirty="0" err="1" smtClean="0"/>
              <a:t>clip</a:t>
            </a:r>
            <a:r>
              <a:rPr lang="lt-LT" dirty="0" smtClean="0"/>
              <a:t>; a </a:t>
            </a:r>
            <a:r>
              <a:rPr lang="lt-LT" dirty="0" err="1" smtClean="0"/>
              <a:t>poster</a:t>
            </a:r>
            <a:r>
              <a:rPr lang="lt-LT" dirty="0" smtClean="0"/>
              <a:t>; a GIF </a:t>
            </a:r>
            <a:r>
              <a:rPr lang="lt-LT" dirty="0" err="1" smtClean="0"/>
              <a:t>ect</a:t>
            </a:r>
            <a:r>
              <a:rPr lang="lt-LT" dirty="0" smtClean="0"/>
              <a:t>,.</a:t>
            </a:r>
          </a:p>
        </p:txBody>
      </p:sp>
      <p:sp>
        <p:nvSpPr>
          <p:cNvPr id="6" name="Oval 5"/>
          <p:cNvSpPr/>
          <p:nvPr/>
        </p:nvSpPr>
        <p:spPr>
          <a:xfrm>
            <a:off x="522168" y="1021381"/>
            <a:ext cx="2411129" cy="2541069"/>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Way of communication</a:t>
            </a:r>
            <a:endParaRPr lang="lt-LT" dirty="0"/>
          </a:p>
        </p:txBody>
      </p:sp>
    </p:spTree>
    <p:extLst>
      <p:ext uri="{BB962C8B-B14F-4D97-AF65-F5344CB8AC3E}">
        <p14:creationId xmlns:p14="http://schemas.microsoft.com/office/powerpoint/2010/main" val="135982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a:t>The</a:t>
            </a:r>
            <a:r>
              <a:rPr lang="lt-LT" dirty="0"/>
              <a:t> </a:t>
            </a:r>
            <a:r>
              <a:rPr lang="lt-LT" dirty="0" err="1"/>
              <a:t>assignment</a:t>
            </a:r>
            <a:r>
              <a:rPr lang="lt-LT" dirty="0"/>
              <a:t> </a:t>
            </a:r>
          </a:p>
          <a:p>
            <a:endParaRPr lang="lt-LT" dirty="0"/>
          </a:p>
        </p:txBody>
      </p:sp>
      <p:sp>
        <p:nvSpPr>
          <p:cNvPr id="4" name="Text Placeholder 3"/>
          <p:cNvSpPr>
            <a:spLocks noGrp="1"/>
          </p:cNvSpPr>
          <p:nvPr>
            <p:ph type="body" sz="quarter" idx="13"/>
          </p:nvPr>
        </p:nvSpPr>
        <p:spPr>
          <a:xfrm>
            <a:off x="416860" y="3299846"/>
            <a:ext cx="6628834" cy="989012"/>
          </a:xfrm>
        </p:spPr>
        <p:txBody>
          <a:bodyPr/>
          <a:lstStyle/>
          <a:p>
            <a:r>
              <a:rPr lang="en-US" dirty="0" smtClean="0"/>
              <a:t>3.   </a:t>
            </a:r>
            <a:r>
              <a:rPr lang="en-US" b="1" dirty="0" smtClean="0"/>
              <a:t>Pick your content</a:t>
            </a:r>
            <a:endParaRPr lang="en-US" dirty="0" smtClean="0"/>
          </a:p>
          <a:p>
            <a:r>
              <a:rPr lang="en-US" dirty="0"/>
              <a:t>you can offer a unique, entertaining, or immersive experience that helps </a:t>
            </a:r>
            <a:r>
              <a:rPr lang="en-US" dirty="0" smtClean="0"/>
              <a:t>target groups forge </a:t>
            </a:r>
            <a:r>
              <a:rPr lang="en-US" dirty="0"/>
              <a:t>a positive, memorable association with your </a:t>
            </a:r>
            <a:r>
              <a:rPr lang="en-US" dirty="0" smtClean="0"/>
              <a:t>project and </a:t>
            </a:r>
            <a:r>
              <a:rPr lang="en-US" dirty="0"/>
              <a:t>what it stands for</a:t>
            </a:r>
            <a:r>
              <a:rPr lang="en-US" dirty="0" smtClean="0"/>
              <a:t>.</a:t>
            </a:r>
          </a:p>
          <a:p>
            <a:r>
              <a:rPr lang="en-US" b="1" dirty="0" smtClean="0"/>
              <a:t>Example</a:t>
            </a:r>
            <a:r>
              <a:rPr lang="en-US" dirty="0" smtClean="0"/>
              <a:t>:</a:t>
            </a:r>
          </a:p>
          <a:p>
            <a:r>
              <a:rPr lang="en-US" dirty="0" smtClean="0"/>
              <a:t>An interview with the painter; “the making of” style GIF series </a:t>
            </a:r>
            <a:r>
              <a:rPr lang="en-US" dirty="0" err="1" smtClean="0"/>
              <a:t>ect</a:t>
            </a:r>
            <a:r>
              <a:rPr lang="en-US" dirty="0" smtClean="0"/>
              <a:t>,.</a:t>
            </a:r>
            <a:endParaRPr lang="en-US" dirty="0"/>
          </a:p>
        </p:txBody>
      </p:sp>
      <p:sp>
        <p:nvSpPr>
          <p:cNvPr id="6" name="Oval 5"/>
          <p:cNvSpPr/>
          <p:nvPr/>
        </p:nvSpPr>
        <p:spPr>
          <a:xfrm>
            <a:off x="416860" y="1095676"/>
            <a:ext cx="1973179" cy="1936281"/>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lt-LT" dirty="0" err="1"/>
              <a:t>C</a:t>
            </a:r>
            <a:r>
              <a:rPr lang="lt-LT" dirty="0" err="1" smtClean="0"/>
              <a:t>ontent</a:t>
            </a:r>
            <a:endParaRPr lang="lt-LT" dirty="0"/>
          </a:p>
        </p:txBody>
      </p:sp>
    </p:spTree>
    <p:extLst>
      <p:ext uri="{BB962C8B-B14F-4D97-AF65-F5344CB8AC3E}">
        <p14:creationId xmlns:p14="http://schemas.microsoft.com/office/powerpoint/2010/main" val="312113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lt-LT" dirty="0" err="1"/>
              <a:t>The</a:t>
            </a:r>
            <a:r>
              <a:rPr lang="lt-LT" dirty="0"/>
              <a:t> </a:t>
            </a:r>
            <a:r>
              <a:rPr lang="lt-LT" dirty="0" err="1"/>
              <a:t>assignment</a:t>
            </a:r>
            <a:r>
              <a:rPr lang="lt-LT" dirty="0"/>
              <a:t> </a:t>
            </a:r>
          </a:p>
          <a:p>
            <a:endParaRPr lang="lt-LT" dirty="0"/>
          </a:p>
        </p:txBody>
      </p:sp>
      <p:sp>
        <p:nvSpPr>
          <p:cNvPr id="3" name="Text Placeholder 2"/>
          <p:cNvSpPr>
            <a:spLocks noGrp="1"/>
          </p:cNvSpPr>
          <p:nvPr>
            <p:ph type="body" sz="quarter" idx="12"/>
          </p:nvPr>
        </p:nvSpPr>
        <p:spPr>
          <a:xfrm>
            <a:off x="394636" y="3157085"/>
            <a:ext cx="7382578" cy="2830677"/>
          </a:xfrm>
        </p:spPr>
        <p:txBody>
          <a:bodyPr/>
          <a:lstStyle/>
          <a:p>
            <a:r>
              <a:rPr lang="en-US" dirty="0" smtClean="0"/>
              <a:t>4. </a:t>
            </a:r>
            <a:r>
              <a:rPr lang="en-US" b="1" dirty="0" smtClean="0"/>
              <a:t>Choose your channels</a:t>
            </a:r>
          </a:p>
          <a:p>
            <a:r>
              <a:rPr lang="en-US" dirty="0" smtClean="0"/>
              <a:t>This is a specific </a:t>
            </a:r>
            <a:r>
              <a:rPr lang="en-US" dirty="0"/>
              <a:t>medium used in reaching intended audience, such as newspapers, radio stations, television stations, etc. </a:t>
            </a:r>
            <a:r>
              <a:rPr lang="en-US" dirty="0" smtClean="0"/>
              <a:t>You should pick the </a:t>
            </a:r>
            <a:r>
              <a:rPr lang="en-US" dirty="0"/>
              <a:t>communication channel (the media) that makes the most sense for your particular target </a:t>
            </a:r>
            <a:r>
              <a:rPr lang="en-US" dirty="0" smtClean="0"/>
              <a:t>audience.</a:t>
            </a:r>
          </a:p>
          <a:p>
            <a:r>
              <a:rPr lang="en-US" b="1" dirty="0" smtClean="0"/>
              <a:t>Example</a:t>
            </a:r>
            <a:r>
              <a:rPr lang="en-US" dirty="0" smtClean="0"/>
              <a:t>:</a:t>
            </a:r>
          </a:p>
          <a:p>
            <a:r>
              <a:rPr lang="en-US" dirty="0" smtClean="0"/>
              <a:t>You would not target a newspaper to teens, you should rather pick social media. </a:t>
            </a:r>
            <a:endParaRPr lang="en-US" dirty="0"/>
          </a:p>
          <a:p>
            <a:endParaRPr lang="en-US" dirty="0"/>
          </a:p>
        </p:txBody>
      </p:sp>
      <p:sp>
        <p:nvSpPr>
          <p:cNvPr id="5" name="Oval 4"/>
          <p:cNvSpPr/>
          <p:nvPr/>
        </p:nvSpPr>
        <p:spPr>
          <a:xfrm>
            <a:off x="490888" y="962810"/>
            <a:ext cx="2117557" cy="2069430"/>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lt-LT" dirty="0" err="1" smtClean="0"/>
              <a:t>Channels</a:t>
            </a:r>
            <a:endParaRPr lang="lt-LT" dirty="0"/>
          </a:p>
        </p:txBody>
      </p:sp>
    </p:spTree>
    <p:extLst>
      <p:ext uri="{BB962C8B-B14F-4D97-AF65-F5344CB8AC3E}">
        <p14:creationId xmlns:p14="http://schemas.microsoft.com/office/powerpoint/2010/main" val="264778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980342" y="1977816"/>
            <a:ext cx="4851072"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lt-LT" dirty="0"/>
              <a:t>Neringa Kirijenkaitė I </a:t>
            </a:r>
            <a:r>
              <a:rPr lang="lt-LT" dirty="0" err="1"/>
              <a:t>Marketing</a:t>
            </a:r>
            <a:r>
              <a:rPr lang="lt-LT" dirty="0"/>
              <a:t> </a:t>
            </a:r>
            <a:r>
              <a:rPr lang="lt-LT" dirty="0" err="1"/>
              <a:t>Projects</a:t>
            </a:r>
            <a:r>
              <a:rPr lang="lt-LT" dirty="0"/>
              <a:t> Manager</a:t>
            </a:r>
          </a:p>
          <a:p>
            <a:r>
              <a:rPr lang="lt-LT" dirty="0"/>
              <a:t> </a:t>
            </a:r>
          </a:p>
          <a:p>
            <a:r>
              <a:rPr lang="lt-LT" dirty="0" err="1"/>
              <a:t>Marketing</a:t>
            </a:r>
            <a:r>
              <a:rPr lang="lt-LT" dirty="0"/>
              <a:t> </a:t>
            </a:r>
            <a:r>
              <a:rPr lang="lt-LT" dirty="0" err="1"/>
              <a:t>and</a:t>
            </a:r>
            <a:r>
              <a:rPr lang="lt-LT" dirty="0"/>
              <a:t> </a:t>
            </a:r>
            <a:r>
              <a:rPr lang="lt-LT" dirty="0" err="1"/>
              <a:t>Communications</a:t>
            </a:r>
            <a:r>
              <a:rPr lang="lt-LT" dirty="0"/>
              <a:t> I </a:t>
            </a:r>
            <a:r>
              <a:rPr lang="lt-LT" dirty="0" err="1"/>
              <a:t>Marketing</a:t>
            </a:r>
            <a:r>
              <a:rPr lang="lt-LT" dirty="0"/>
              <a:t> </a:t>
            </a:r>
            <a:r>
              <a:rPr lang="lt-LT" dirty="0" err="1"/>
              <a:t>dept</a:t>
            </a:r>
            <a:r>
              <a:rPr lang="lt-LT" dirty="0"/>
              <a:t>.</a:t>
            </a:r>
          </a:p>
          <a:p>
            <a:r>
              <a:rPr lang="lt-LT" dirty="0"/>
              <a:t>K. Donelaičio g. 73,114 kab., LT-44029 Kaunas</a:t>
            </a:r>
          </a:p>
          <a:p>
            <a:r>
              <a:rPr lang="lt-LT" dirty="0"/>
              <a:t>+370 37 300 690  |  +370 67271348</a:t>
            </a:r>
          </a:p>
          <a:p>
            <a:r>
              <a:rPr lang="lt-LT" dirty="0"/>
              <a:t> </a:t>
            </a:r>
          </a:p>
          <a:p>
            <a:r>
              <a:rPr lang="lt-LT" u="sng" dirty="0" err="1">
                <a:hlinkClick r:id="rId2"/>
              </a:rPr>
              <a:t>neringa.kirijenkaite@ktu.lt</a:t>
            </a:r>
            <a:r>
              <a:rPr lang="lt-LT" dirty="0"/>
              <a:t> </a:t>
            </a:r>
          </a:p>
          <a:p>
            <a:r>
              <a:rPr lang="lt-LT" dirty="0"/>
              <a:t>ktu.edu</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lt-LT" altLang="lt-LT"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20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descr="cid:image001.png@01D1A468.31525B50"/>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r="50971"/>
          <a:stretch/>
        </p:blipFill>
        <p:spPr bwMode="auto">
          <a:xfrm>
            <a:off x="980342" y="4501662"/>
            <a:ext cx="927589" cy="10462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11525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8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lt-LT" altLang="lt-LT"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87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smtClean="0"/>
              <a:t>The</a:t>
            </a:r>
            <a:r>
              <a:rPr lang="lt-LT" dirty="0" smtClean="0"/>
              <a:t> </a:t>
            </a:r>
            <a:r>
              <a:rPr lang="lt-LT" dirty="0" err="1" smtClean="0"/>
              <a:t>idea</a:t>
            </a:r>
            <a:endParaRPr lang="lt-LT"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23" y="1090245"/>
            <a:ext cx="3048654" cy="453683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754"/>
          <a:stretch/>
        </p:blipFill>
        <p:spPr>
          <a:xfrm>
            <a:off x="4505334" y="1090245"/>
            <a:ext cx="3360480" cy="4528040"/>
          </a:xfrm>
          <a:prstGeom prst="rect">
            <a:avLst/>
          </a:prstGeom>
        </p:spPr>
      </p:pic>
    </p:spTree>
    <p:extLst>
      <p:ext uri="{BB962C8B-B14F-4D97-AF65-F5344CB8AC3E}">
        <p14:creationId xmlns:p14="http://schemas.microsoft.com/office/powerpoint/2010/main" val="93649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lt-LT" dirty="0" err="1" smtClean="0"/>
              <a:t>The</a:t>
            </a:r>
            <a:r>
              <a:rPr lang="lt-LT" dirty="0" smtClean="0"/>
              <a:t> </a:t>
            </a:r>
            <a:r>
              <a:rPr lang="lt-LT" dirty="0" err="1" smtClean="0"/>
              <a:t>idea</a:t>
            </a:r>
            <a:endParaRPr lang="en-US" dirty="0"/>
          </a:p>
        </p:txBody>
      </p:sp>
      <p:sp>
        <p:nvSpPr>
          <p:cNvPr id="3" name="Text Placeholder 2"/>
          <p:cNvSpPr>
            <a:spLocks noGrp="1"/>
          </p:cNvSpPr>
          <p:nvPr>
            <p:ph type="body" sz="quarter" idx="12"/>
          </p:nvPr>
        </p:nvSpPr>
        <p:spPr/>
        <p:txBody>
          <a:bodyPr/>
          <a:lstStyle/>
          <a:p>
            <a:r>
              <a:rPr lang="en-US" b="1" dirty="0" smtClean="0"/>
              <a:t>Object</a:t>
            </a:r>
            <a:r>
              <a:rPr lang="en-US" dirty="0" smtClean="0"/>
              <a:t>: graffiti painting</a:t>
            </a:r>
          </a:p>
          <a:p>
            <a:r>
              <a:rPr lang="en-US" b="1" dirty="0" smtClean="0"/>
              <a:t>Location</a:t>
            </a:r>
            <a:r>
              <a:rPr lang="en-US" dirty="0" smtClean="0"/>
              <a:t>: </a:t>
            </a:r>
            <a:r>
              <a:rPr lang="en-US" dirty="0" err="1" smtClean="0"/>
              <a:t>Studentų</a:t>
            </a:r>
            <a:r>
              <a:rPr lang="en-US" dirty="0" smtClean="0"/>
              <a:t> str. 71, the side wall of a dormitory.</a:t>
            </a:r>
          </a:p>
          <a:p>
            <a:endParaRPr lang="en-US" dirty="0" smtClean="0"/>
          </a:p>
          <a:p>
            <a:r>
              <a:rPr lang="en-US" b="1" dirty="0" smtClean="0"/>
              <a:t>Project „Mona Liza: Dadaism in the XX" </a:t>
            </a:r>
            <a:r>
              <a:rPr lang="en-US" dirty="0" smtClean="0"/>
              <a:t>– showcase the universities </a:t>
            </a:r>
            <a:r>
              <a:rPr lang="en-US" b="1" dirty="0" smtClean="0"/>
              <a:t>interdisciplinary</a:t>
            </a:r>
            <a:r>
              <a:rPr lang="en-US" dirty="0" smtClean="0"/>
              <a:t> modules thought art and technology. </a:t>
            </a:r>
          </a:p>
          <a:p>
            <a:r>
              <a:rPr lang="en-US" dirty="0" smtClean="0"/>
              <a:t>This project will honor the famous artist and inventor Da Vinci. This is the second painting influenced by the artist</a:t>
            </a:r>
            <a:r>
              <a:rPr lang="lt-LT" dirty="0" smtClean="0"/>
              <a:t> </a:t>
            </a:r>
            <a:r>
              <a:rPr lang="lt-LT" dirty="0" err="1" smtClean="0"/>
              <a:t>in</a:t>
            </a:r>
            <a:r>
              <a:rPr lang="lt-LT" dirty="0" smtClean="0"/>
              <a:t> KTU</a:t>
            </a:r>
            <a:r>
              <a:rPr lang="en-US" dirty="0" smtClean="0"/>
              <a:t>. The first one is in the humanities buildings backyard. (</a:t>
            </a:r>
            <a:r>
              <a:rPr lang="en-US" dirty="0" err="1" smtClean="0"/>
              <a:t>A.Mickevičiaus</a:t>
            </a:r>
            <a:r>
              <a:rPr lang="en-US" dirty="0" smtClean="0"/>
              <a:t> str. 37)</a:t>
            </a:r>
            <a:endParaRPr lang="en-US" dirty="0"/>
          </a:p>
        </p:txBody>
      </p:sp>
      <p:sp>
        <p:nvSpPr>
          <p:cNvPr id="4" name="Text Placeholder 3"/>
          <p:cNvSpPr>
            <a:spLocks noGrp="1"/>
          </p:cNvSpPr>
          <p:nvPr>
            <p:ph type="body" sz="quarter" idx="13"/>
          </p:nvPr>
        </p:nvSpPr>
        <p:spPr/>
        <p:txBody>
          <a:bodyPr/>
          <a:lstStyle/>
          <a:p>
            <a:r>
              <a:rPr lang="lt-LT" dirty="0" smtClean="0"/>
              <a:t>„</a:t>
            </a:r>
            <a:r>
              <a:rPr lang="lt-LT" dirty="0" err="1" smtClean="0"/>
              <a:t>Mona</a:t>
            </a:r>
            <a:r>
              <a:rPr lang="lt-LT" dirty="0" smtClean="0"/>
              <a:t> Liza“</a:t>
            </a:r>
            <a:endParaRPr lang="en-US" dirty="0"/>
          </a:p>
        </p:txBody>
      </p:sp>
    </p:spTree>
    <p:extLst>
      <p:ext uri="{BB962C8B-B14F-4D97-AF65-F5344CB8AC3E}">
        <p14:creationId xmlns:p14="http://schemas.microsoft.com/office/powerpoint/2010/main" val="53221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smtClean="0"/>
              <a:t>The</a:t>
            </a:r>
            <a:r>
              <a:rPr lang="lt-LT" dirty="0" smtClean="0"/>
              <a:t> </a:t>
            </a:r>
            <a:r>
              <a:rPr lang="lt-LT" dirty="0" err="1" smtClean="0"/>
              <a:t>idea</a:t>
            </a:r>
            <a:endParaRPr lang="en-US" dirty="0"/>
          </a:p>
          <a:p>
            <a:endParaRPr lang="en-US" dirty="0"/>
          </a:p>
        </p:txBody>
      </p:sp>
      <p:sp>
        <p:nvSpPr>
          <p:cNvPr id="4" name="Text Placeholder 3"/>
          <p:cNvSpPr>
            <a:spLocks noGrp="1"/>
          </p:cNvSpPr>
          <p:nvPr>
            <p:ph type="body" sz="quarter" idx="13"/>
          </p:nvPr>
        </p:nvSpPr>
        <p:spPr>
          <a:xfrm>
            <a:off x="416860" y="2135188"/>
            <a:ext cx="8278732" cy="3883691"/>
          </a:xfrm>
        </p:spPr>
        <p:txBody>
          <a:bodyPr/>
          <a:lstStyle/>
          <a:p>
            <a:r>
              <a:rPr lang="en-US" b="1" dirty="0" smtClean="0"/>
              <a:t>About the project:</a:t>
            </a:r>
            <a:endParaRPr lang="lt-LT" b="1" dirty="0" smtClean="0"/>
          </a:p>
          <a:p>
            <a:endParaRPr lang="en-US" b="1" dirty="0" smtClean="0"/>
          </a:p>
          <a:p>
            <a:pPr marL="114300" indent="-457200">
              <a:buFont typeface="Arial" panose="020B0604020202020204" pitchFamily="34" charset="0"/>
              <a:buChar char="•"/>
            </a:pPr>
            <a:r>
              <a:rPr lang="en-US" dirty="0"/>
              <a:t>Kaunas university of technology – is innovative, advanced, focused towards the future. </a:t>
            </a:r>
            <a:endParaRPr lang="lt-LT" dirty="0"/>
          </a:p>
          <a:p>
            <a:pPr marL="114300" indent="-457200">
              <a:buFont typeface="Arial" panose="020B0604020202020204" pitchFamily="34" charset="0"/>
              <a:buChar char="•"/>
            </a:pPr>
            <a:r>
              <a:rPr lang="en-US" dirty="0"/>
              <a:t>The Universities community is young, progressive, creating new projects with their ideas. </a:t>
            </a:r>
            <a:endParaRPr lang="lt-LT" dirty="0"/>
          </a:p>
          <a:p>
            <a:pPr marL="114300" indent="-457200">
              <a:buFont typeface="Arial" panose="020B0604020202020204" pitchFamily="34" charset="0"/>
              <a:buChar char="•"/>
            </a:pPr>
            <a:r>
              <a:rPr lang="en-US" dirty="0"/>
              <a:t>The symbol of Da Vinci and his famous painting Mona Liza reflects the artists ability to exceed time. </a:t>
            </a:r>
            <a:endParaRPr lang="lt-LT" dirty="0"/>
          </a:p>
          <a:p>
            <a:pPr marL="114300" indent="-457200">
              <a:buFont typeface="Arial" panose="020B0604020202020204" pitchFamily="34" charset="0"/>
              <a:buChar char="•"/>
            </a:pPr>
            <a:r>
              <a:rPr lang="en-US" dirty="0"/>
              <a:t>Da Vinci is known for being an entrepreneur to all of the many inventions, theories and ideas we use and know today that are interdisciplinary. </a:t>
            </a:r>
          </a:p>
          <a:p>
            <a:endParaRPr lang="en-US" b="1" dirty="0" smtClean="0"/>
          </a:p>
        </p:txBody>
      </p:sp>
    </p:spTree>
    <p:extLst>
      <p:ext uri="{BB962C8B-B14F-4D97-AF65-F5344CB8AC3E}">
        <p14:creationId xmlns:p14="http://schemas.microsoft.com/office/powerpoint/2010/main" val="175805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lt-LT" dirty="0" err="1" smtClean="0"/>
              <a:t>The</a:t>
            </a:r>
            <a:r>
              <a:rPr lang="lt-LT" dirty="0" smtClean="0"/>
              <a:t> </a:t>
            </a:r>
            <a:r>
              <a:rPr lang="lt-LT" dirty="0" err="1" smtClean="0"/>
              <a:t>idea</a:t>
            </a:r>
            <a:endParaRPr lang="en-US" dirty="0"/>
          </a:p>
          <a:p>
            <a:endParaRPr lang="en-US" dirty="0"/>
          </a:p>
        </p:txBody>
      </p:sp>
      <p:sp>
        <p:nvSpPr>
          <p:cNvPr id="3" name="Text Placeholder 2"/>
          <p:cNvSpPr>
            <a:spLocks noGrp="1"/>
          </p:cNvSpPr>
          <p:nvPr>
            <p:ph type="body" sz="quarter" idx="13"/>
          </p:nvPr>
        </p:nvSpPr>
        <p:spPr>
          <a:xfrm>
            <a:off x="416860" y="2198689"/>
            <a:ext cx="8360650" cy="2962396"/>
          </a:xfrm>
        </p:spPr>
        <p:txBody>
          <a:bodyPr/>
          <a:lstStyle/>
          <a:p>
            <a:r>
              <a:rPr lang="en-US" b="1" dirty="0" smtClean="0"/>
              <a:t>The aim of the project:</a:t>
            </a:r>
          </a:p>
          <a:p>
            <a:r>
              <a:rPr lang="en-US" dirty="0" smtClean="0"/>
              <a:t>-	Develop the Universities positive image to its TG (target groups)</a:t>
            </a:r>
          </a:p>
          <a:p>
            <a:r>
              <a:rPr lang="en-US" dirty="0" smtClean="0"/>
              <a:t>-	Promote innovative initiatives that „exceed its time“ and show these initiatives being developed in the University</a:t>
            </a:r>
            <a:r>
              <a:rPr lang="lt-LT" dirty="0" smtClean="0"/>
              <a:t>.</a:t>
            </a:r>
            <a:endParaRPr lang="en-US" dirty="0" smtClean="0"/>
          </a:p>
          <a:p>
            <a:r>
              <a:rPr lang="en-US" dirty="0" smtClean="0"/>
              <a:t>-	Cultivate the interest in new technologies in the learning process, provoke social and economical interest in the University through the projects communication.    </a:t>
            </a:r>
            <a:endParaRPr lang="en-US" dirty="0"/>
          </a:p>
        </p:txBody>
      </p:sp>
    </p:spTree>
    <p:extLst>
      <p:ext uri="{BB962C8B-B14F-4D97-AF65-F5344CB8AC3E}">
        <p14:creationId xmlns:p14="http://schemas.microsoft.com/office/powerpoint/2010/main" val="194149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lt-LT" dirty="0" err="1" smtClean="0"/>
              <a:t>The</a:t>
            </a:r>
            <a:r>
              <a:rPr lang="lt-LT" dirty="0" smtClean="0"/>
              <a:t> </a:t>
            </a:r>
            <a:r>
              <a:rPr lang="lt-LT" dirty="0" err="1" smtClean="0"/>
              <a:t>idea</a:t>
            </a:r>
            <a:endParaRPr lang="en-US" dirty="0"/>
          </a:p>
          <a:p>
            <a:endParaRPr lang="en-US" dirty="0"/>
          </a:p>
        </p:txBody>
      </p:sp>
      <p:sp>
        <p:nvSpPr>
          <p:cNvPr id="4" name="Text Placeholder 3"/>
          <p:cNvSpPr>
            <a:spLocks noGrp="1"/>
          </p:cNvSpPr>
          <p:nvPr>
            <p:ph type="body" sz="quarter" idx="13"/>
          </p:nvPr>
        </p:nvSpPr>
        <p:spPr>
          <a:xfrm>
            <a:off x="416860" y="2627557"/>
            <a:ext cx="8233071" cy="3008311"/>
          </a:xfrm>
        </p:spPr>
        <p:txBody>
          <a:bodyPr/>
          <a:lstStyle/>
          <a:p>
            <a:pPr marL="114300" indent="-457200">
              <a:buFont typeface="+mj-lt"/>
              <a:buAutoNum type="arabicPeriod"/>
            </a:pPr>
            <a:r>
              <a:rPr lang="en-US" dirty="0" smtClean="0"/>
              <a:t>The 3D idea of the painting – it is unique, and is being done the first time.  </a:t>
            </a:r>
          </a:p>
          <a:p>
            <a:pPr marL="114300" indent="-457200">
              <a:buFont typeface="+mj-lt"/>
              <a:buAutoNum type="arabicPeriod"/>
            </a:pPr>
            <a:r>
              <a:rPr lang="en-US" dirty="0" smtClean="0"/>
              <a:t>The interactive features of the project – the glasses that light up when they are turned on in the paintings web site. </a:t>
            </a:r>
          </a:p>
          <a:p>
            <a:pPr marL="114300" indent="-457200">
              <a:buFont typeface="+mj-lt"/>
              <a:buAutoNum type="arabicPeriod"/>
            </a:pPr>
            <a:r>
              <a:rPr lang="en-US" dirty="0" smtClean="0"/>
              <a:t>The mathematical problem – the aim is to solve the problem, that is seen partially in the day and partially in the night. By solving the problem you get an answer that is the code that turns on the glasses. The Continent of the problem – why it is interesting and challenging? </a:t>
            </a:r>
          </a:p>
          <a:p>
            <a:pPr marL="114300" indent="-457200">
              <a:buFont typeface="+mj-lt"/>
              <a:buAutoNum type="arabicPeriod"/>
            </a:pPr>
            <a:r>
              <a:rPr lang="en-US" dirty="0" smtClean="0"/>
              <a:t>The painting </a:t>
            </a:r>
            <a:r>
              <a:rPr lang="lt-LT" dirty="0" smtClean="0"/>
              <a:t>„</a:t>
            </a:r>
            <a:r>
              <a:rPr lang="en-US" dirty="0" smtClean="0"/>
              <a:t>coming to life</a:t>
            </a:r>
            <a:r>
              <a:rPr lang="lt-LT" dirty="0" smtClean="0"/>
              <a:t>“ </a:t>
            </a:r>
            <a:r>
              <a:rPr lang="en-US" dirty="0" smtClean="0"/>
              <a:t>– with the help of 3D glasses the painting comes to life. </a:t>
            </a:r>
          </a:p>
          <a:p>
            <a:endParaRPr lang="en-US" dirty="0"/>
          </a:p>
        </p:txBody>
      </p:sp>
      <p:sp>
        <p:nvSpPr>
          <p:cNvPr id="5" name="Text Placeholder 4"/>
          <p:cNvSpPr>
            <a:spLocks noGrp="1"/>
          </p:cNvSpPr>
          <p:nvPr>
            <p:ph type="body" sz="quarter" idx="10"/>
          </p:nvPr>
        </p:nvSpPr>
        <p:spPr>
          <a:xfrm>
            <a:off x="416858" y="1110098"/>
            <a:ext cx="8233071" cy="602609"/>
          </a:xfrm>
        </p:spPr>
        <p:txBody>
          <a:bodyPr/>
          <a:lstStyle/>
          <a:p>
            <a:r>
              <a:rPr lang="en-US" dirty="0" smtClean="0"/>
              <a:t>Main elements to focus on in the Project:</a:t>
            </a:r>
            <a:endParaRPr lang="en-US" dirty="0"/>
          </a:p>
        </p:txBody>
      </p:sp>
    </p:spTree>
    <p:extLst>
      <p:ext uri="{BB962C8B-B14F-4D97-AF65-F5344CB8AC3E}">
        <p14:creationId xmlns:p14="http://schemas.microsoft.com/office/powerpoint/2010/main" val="20728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The assignment  </a:t>
            </a:r>
          </a:p>
          <a:p>
            <a:endParaRPr lang="lt-LT" dirty="0"/>
          </a:p>
        </p:txBody>
      </p:sp>
      <p:sp>
        <p:nvSpPr>
          <p:cNvPr id="4" name="Text Placeholder 3"/>
          <p:cNvSpPr>
            <a:spLocks noGrp="1"/>
          </p:cNvSpPr>
          <p:nvPr>
            <p:ph type="body" sz="quarter" idx="13"/>
          </p:nvPr>
        </p:nvSpPr>
        <p:spPr>
          <a:xfrm>
            <a:off x="1770875" y="2302243"/>
            <a:ext cx="8233071" cy="989012"/>
          </a:xfrm>
        </p:spPr>
        <p:txBody>
          <a:bodyPr/>
          <a:lstStyle/>
          <a:p>
            <a:r>
              <a:rPr lang="en-US" b="1" dirty="0" smtClean="0"/>
              <a:t>Prepare a </a:t>
            </a:r>
            <a:r>
              <a:rPr lang="en-US" b="1" u="sng" dirty="0" smtClean="0"/>
              <a:t>communication plan </a:t>
            </a:r>
            <a:r>
              <a:rPr lang="en-US" b="1" dirty="0" smtClean="0"/>
              <a:t>for the Project</a:t>
            </a:r>
          </a:p>
        </p:txBody>
      </p:sp>
      <p:sp>
        <p:nvSpPr>
          <p:cNvPr id="5" name="Text Placeholder 4"/>
          <p:cNvSpPr>
            <a:spLocks noGrp="1"/>
          </p:cNvSpPr>
          <p:nvPr>
            <p:ph type="body" sz="quarter" idx="10"/>
          </p:nvPr>
        </p:nvSpPr>
        <p:spPr/>
        <p:txBody>
          <a:bodyPr/>
          <a:lstStyle/>
          <a:p>
            <a:r>
              <a:rPr lang="en-US" dirty="0" smtClean="0"/>
              <a:t>Assignment: </a:t>
            </a:r>
            <a:endParaRPr lang="en-US" dirty="0"/>
          </a:p>
        </p:txBody>
      </p:sp>
      <p:sp>
        <p:nvSpPr>
          <p:cNvPr id="8" name="TextBox 7"/>
          <p:cNvSpPr txBox="1"/>
          <p:nvPr/>
        </p:nvSpPr>
        <p:spPr>
          <a:xfrm>
            <a:off x="416860" y="3259469"/>
            <a:ext cx="8062464" cy="2246769"/>
          </a:xfrm>
          <a:prstGeom prst="rect">
            <a:avLst/>
          </a:prstGeom>
          <a:noFill/>
        </p:spPr>
        <p:txBody>
          <a:bodyPr wrap="none" rtlCol="0">
            <a:spAutoFit/>
          </a:bodyPr>
          <a:lstStyle/>
          <a:p>
            <a:r>
              <a:rPr lang="en-US" sz="2800" b="1" dirty="0" smtClean="0"/>
              <a:t>Aims for your plan:</a:t>
            </a:r>
          </a:p>
          <a:p>
            <a:pPr marL="342900" lvl="0" indent="-342900">
              <a:buFont typeface="+mj-lt"/>
              <a:buAutoNum type="arabicPeriod"/>
            </a:pPr>
            <a:r>
              <a:rPr lang="en-US" sz="2800" b="1" dirty="0" smtClean="0"/>
              <a:t>To inform your TG about the project. </a:t>
            </a:r>
          </a:p>
          <a:p>
            <a:pPr marL="342900" lvl="0" indent="-342900">
              <a:buFont typeface="+mj-lt"/>
              <a:buAutoNum type="arabicPeriod"/>
            </a:pPr>
            <a:r>
              <a:rPr lang="en-US" sz="2800" b="1" dirty="0" smtClean="0"/>
              <a:t>To form a positive image about the University. </a:t>
            </a:r>
          </a:p>
          <a:p>
            <a:pPr marL="342900" lvl="0" indent="-342900">
              <a:buFont typeface="+mj-lt"/>
              <a:buAutoNum type="arabicPeriod"/>
            </a:pPr>
            <a:r>
              <a:rPr lang="en-US" sz="2800" b="1" dirty="0" smtClean="0"/>
              <a:t>To encourage and promote TG to visit the painting </a:t>
            </a:r>
            <a:endParaRPr lang="lt-LT" sz="2800" b="1" dirty="0" smtClean="0"/>
          </a:p>
          <a:p>
            <a:pPr lvl="0"/>
            <a:r>
              <a:rPr lang="en-US" sz="2800" b="1" dirty="0" smtClean="0"/>
              <a:t>(location, website, etc.).</a:t>
            </a:r>
            <a:endParaRPr lang="en-US" sz="2800" dirty="0"/>
          </a:p>
        </p:txBody>
      </p:sp>
    </p:spTree>
    <p:extLst>
      <p:ext uri="{BB962C8B-B14F-4D97-AF65-F5344CB8AC3E}">
        <p14:creationId xmlns:p14="http://schemas.microsoft.com/office/powerpoint/2010/main" val="114617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The assignment  </a:t>
            </a:r>
            <a:endParaRPr lang="en-US" dirty="0"/>
          </a:p>
        </p:txBody>
      </p:sp>
      <p:sp>
        <p:nvSpPr>
          <p:cNvPr id="4" name="Text Placeholder 3"/>
          <p:cNvSpPr>
            <a:spLocks noGrp="1"/>
          </p:cNvSpPr>
          <p:nvPr>
            <p:ph type="body" sz="quarter" idx="13"/>
          </p:nvPr>
        </p:nvSpPr>
        <p:spPr>
          <a:xfrm>
            <a:off x="416860" y="1201862"/>
            <a:ext cx="8233071" cy="989012"/>
          </a:xfrm>
        </p:spPr>
        <p:txBody>
          <a:bodyPr/>
          <a:lstStyle/>
          <a:p>
            <a:pPr lvl="0"/>
            <a:r>
              <a:rPr lang="en-US" sz="1600" b="1" dirty="0" smtClean="0"/>
              <a:t>Pick your TG (target group): </a:t>
            </a:r>
          </a:p>
          <a:p>
            <a:pPr lvl="1"/>
            <a:r>
              <a:rPr lang="en-US" sz="1600" dirty="0" smtClean="0"/>
              <a:t>Citizens of Kaunas city</a:t>
            </a:r>
          </a:p>
          <a:p>
            <a:pPr lvl="1"/>
            <a:r>
              <a:rPr lang="en-US" sz="1600" dirty="0" smtClean="0"/>
              <a:t>Visitors from abroad</a:t>
            </a:r>
          </a:p>
          <a:p>
            <a:pPr lvl="1"/>
            <a:r>
              <a:rPr lang="en-US" sz="1600" dirty="0" smtClean="0"/>
              <a:t>University Students (from Kaunas city)</a:t>
            </a:r>
          </a:p>
          <a:p>
            <a:pPr lvl="1"/>
            <a:r>
              <a:rPr lang="en-US" sz="1600" dirty="0" smtClean="0"/>
              <a:t>High/primary Scholl students (from Lithuania)</a:t>
            </a:r>
          </a:p>
          <a:p>
            <a:pPr lvl="1"/>
            <a:endParaRPr lang="en-US" sz="1600" dirty="0" smtClean="0"/>
          </a:p>
          <a:p>
            <a:pPr lvl="1"/>
            <a:endParaRPr lang="lt-LT" sz="1600" dirty="0"/>
          </a:p>
          <a:p>
            <a:pPr lvl="0"/>
            <a:r>
              <a:rPr lang="en-US" sz="1600" b="1" dirty="0" smtClean="0"/>
              <a:t>In your communication plan you should point out: </a:t>
            </a:r>
          </a:p>
          <a:p>
            <a:pPr lvl="1"/>
            <a:r>
              <a:rPr lang="en-US" sz="1600" dirty="0" smtClean="0"/>
              <a:t>The way of communication that you have picked – </a:t>
            </a:r>
            <a:r>
              <a:rPr lang="lt-LT" sz="1600" dirty="0" smtClean="0"/>
              <a:t>it</a:t>
            </a:r>
            <a:r>
              <a:rPr lang="en-US" sz="1600" dirty="0" smtClean="0"/>
              <a:t> can be focused on commercials, social media, non traditional marketing ideas and so on. It can be texts, videos, gifs or anything else that you think of.  Do not limit yourselves with only one channel or idea. </a:t>
            </a:r>
          </a:p>
          <a:p>
            <a:pPr lvl="1"/>
            <a:r>
              <a:rPr lang="en-US" sz="1600" dirty="0" smtClean="0"/>
              <a:t>Your communication channels – plan specific channel</a:t>
            </a:r>
            <a:r>
              <a:rPr lang="lt-LT" sz="1600" dirty="0" smtClean="0"/>
              <a:t>s</a:t>
            </a:r>
            <a:r>
              <a:rPr lang="en-US" sz="1600" dirty="0" smtClean="0"/>
              <a:t> that you will use to promote your idea, that will help you to get your message across. </a:t>
            </a:r>
          </a:p>
          <a:p>
            <a:pPr lvl="1"/>
            <a:r>
              <a:rPr lang="en-US" sz="1600" dirty="0" smtClean="0"/>
              <a:t> Describe your communication medium in detail</a:t>
            </a:r>
            <a:r>
              <a:rPr lang="lt-LT" sz="1600" dirty="0" smtClean="0"/>
              <a:t>l</a:t>
            </a:r>
            <a:r>
              <a:rPr lang="en-US" sz="1600" dirty="0" smtClean="0"/>
              <a:t> focusing on the content. Describe each content in relevance to your channels. Your content should be prepared based on your TG – depending on your target groups interests, wants, likes, behavior and so on.  </a:t>
            </a:r>
            <a:endParaRPr lang="en-US" sz="1600" dirty="0"/>
          </a:p>
        </p:txBody>
      </p:sp>
    </p:spTree>
    <p:extLst>
      <p:ext uri="{BB962C8B-B14F-4D97-AF65-F5344CB8AC3E}">
        <p14:creationId xmlns:p14="http://schemas.microsoft.com/office/powerpoint/2010/main" val="158750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6860" y="490092"/>
            <a:ext cx="5561703" cy="548639"/>
          </a:xfrm>
        </p:spPr>
        <p:txBody>
          <a:bodyPr/>
          <a:lstStyle/>
          <a:p>
            <a:r>
              <a:rPr lang="lt-LT" dirty="0" err="1"/>
              <a:t>The</a:t>
            </a:r>
            <a:r>
              <a:rPr lang="lt-LT" dirty="0"/>
              <a:t> </a:t>
            </a:r>
            <a:r>
              <a:rPr lang="lt-LT" dirty="0" err="1"/>
              <a:t>assignment</a:t>
            </a:r>
            <a:r>
              <a:rPr lang="lt-LT" dirty="0"/>
              <a:t> </a:t>
            </a:r>
          </a:p>
        </p:txBody>
      </p:sp>
      <p:sp>
        <p:nvSpPr>
          <p:cNvPr id="6" name="Oval 5"/>
          <p:cNvSpPr/>
          <p:nvPr/>
        </p:nvSpPr>
        <p:spPr>
          <a:xfrm>
            <a:off x="2379845" y="1456624"/>
            <a:ext cx="1333099" cy="1373204"/>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Target group</a:t>
            </a:r>
            <a:endParaRPr lang="lt-LT" dirty="0"/>
          </a:p>
        </p:txBody>
      </p:sp>
      <p:sp>
        <p:nvSpPr>
          <p:cNvPr id="7" name="Oval 6"/>
          <p:cNvSpPr/>
          <p:nvPr/>
        </p:nvSpPr>
        <p:spPr>
          <a:xfrm>
            <a:off x="5218497" y="1759820"/>
            <a:ext cx="1365183" cy="1378017"/>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lt-LT" dirty="0" err="1"/>
              <a:t>C</a:t>
            </a:r>
            <a:r>
              <a:rPr lang="lt-LT" dirty="0" err="1" smtClean="0"/>
              <a:t>ontent</a:t>
            </a:r>
            <a:endParaRPr lang="lt-LT" dirty="0"/>
          </a:p>
        </p:txBody>
      </p:sp>
      <p:sp>
        <p:nvSpPr>
          <p:cNvPr id="8" name="Oval 7"/>
          <p:cNvSpPr/>
          <p:nvPr/>
        </p:nvSpPr>
        <p:spPr>
          <a:xfrm>
            <a:off x="5396564" y="3759166"/>
            <a:ext cx="1812757" cy="1736859"/>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lt-LT" dirty="0" err="1" smtClean="0"/>
              <a:t>Channels</a:t>
            </a:r>
            <a:endParaRPr lang="lt-LT" dirty="0"/>
          </a:p>
        </p:txBody>
      </p:sp>
      <p:sp>
        <p:nvSpPr>
          <p:cNvPr id="9" name="Oval 8"/>
          <p:cNvSpPr/>
          <p:nvPr/>
        </p:nvSpPr>
        <p:spPr>
          <a:xfrm>
            <a:off x="1840829" y="3445845"/>
            <a:ext cx="2411129" cy="2541069"/>
          </a:xfrm>
          <a:prstGeom prst="ellipse">
            <a:avLst/>
          </a:prstGeom>
          <a:solidFill>
            <a:srgbClr val="FCE4E6"/>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Way of communication</a:t>
            </a:r>
            <a:endParaRPr lang="lt-LT" dirty="0"/>
          </a:p>
        </p:txBody>
      </p:sp>
      <p:cxnSp>
        <p:nvCxnSpPr>
          <p:cNvPr id="11" name="Straight Arrow Connector 10"/>
          <p:cNvCxnSpPr/>
          <p:nvPr/>
        </p:nvCxnSpPr>
        <p:spPr>
          <a:xfrm>
            <a:off x="3046393" y="2993457"/>
            <a:ext cx="0" cy="356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4107983" y="2993457"/>
            <a:ext cx="1031908" cy="765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5989790" y="3288633"/>
            <a:ext cx="0" cy="356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flipV="1">
            <a:off x="3840480" y="2829828"/>
            <a:ext cx="1556084" cy="1058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614300" y="2829828"/>
            <a:ext cx="70100" cy="644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3788742" y="1920243"/>
            <a:ext cx="1202593" cy="3112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66741"/>
      </p:ext>
    </p:extLst>
  </p:cSld>
  <p:clrMapOvr>
    <a:masterClrMapping/>
  </p:clrMapOvr>
</p:sld>
</file>

<file path=ppt/theme/theme1.xml><?xml version="1.0" encoding="utf-8"?>
<a:theme xmlns:a="http://schemas.openxmlformats.org/drawingml/2006/main" name="Rausv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elsv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ilk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6558B64AFFE26B43B77AA17D11A60417" ma:contentTypeVersion="1" ma:contentTypeDescription="Kurkite naują dokumentą." ma:contentTypeScope="" ma:versionID="2703601d86ed8d9a7eef9c1f094035f9">
  <xsd:schema xmlns:xsd="http://www.w3.org/2001/XMLSchema" xmlns:xs="http://www.w3.org/2001/XMLSchema" xmlns:p="http://schemas.microsoft.com/office/2006/metadata/properties" targetNamespace="http://schemas.microsoft.com/office/2006/metadata/properties" ma:root="true" ma:fieldsID="410fe1bae16a0c1b915fb58021442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F7CD3B-4BDC-4FFF-8286-D859AF7C2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7D1417B-ED11-4CC5-885D-BE51DEC591AF}">
  <ds:schemaRefs>
    <ds:schemaRef ds:uri="http://schemas.microsoft.com/sharepoint/v3/contenttype/forms"/>
  </ds:schemaRefs>
</ds:datastoreItem>
</file>

<file path=customXml/itemProps3.xml><?xml version="1.0" encoding="utf-8"?>
<ds:datastoreItem xmlns:ds="http://schemas.openxmlformats.org/officeDocument/2006/customXml" ds:itemID="{2B2FD143-D27D-4B6D-825C-3395C4F378F8}">
  <ds:schemaRefs>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220</TotalTime>
  <Words>762</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Rausvas skaidriu sablonas</vt:lpstr>
      <vt:lpstr>Melsvas skaidriu sablonas</vt:lpstr>
      <vt:lpstr>Pilkas skaidriu sablonas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Evelina</dc:creator>
  <cp:lastModifiedBy>Neringa</cp:lastModifiedBy>
  <cp:revision>43</cp:revision>
  <dcterms:created xsi:type="dcterms:W3CDTF">2016-09-05T09:26:26Z</dcterms:created>
  <dcterms:modified xsi:type="dcterms:W3CDTF">2016-10-31T13:41:53Z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0x0101006558B64AFFE26B43B77AA17D11A60417</vt:lpwstr>
  </property>
</Properties>
</file>