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 id="2147483668" r:id="rId3"/>
  </p:sldMasterIdLst>
  <p:notesMasterIdLst>
    <p:notesMasterId r:id="rId24"/>
  </p:notesMasterIdLst>
  <p:sldIdLst>
    <p:sldId id="256" r:id="rId4"/>
    <p:sldId id="257" r:id="rId5"/>
    <p:sldId id="258" r:id="rId6"/>
    <p:sldId id="259" r:id="rId7"/>
    <p:sldId id="273" r:id="rId8"/>
    <p:sldId id="261" r:id="rId9"/>
    <p:sldId id="263" r:id="rId10"/>
    <p:sldId id="274" r:id="rId11"/>
    <p:sldId id="264" r:id="rId12"/>
    <p:sldId id="265" r:id="rId13"/>
    <p:sldId id="266" r:id="rId14"/>
    <p:sldId id="267" r:id="rId15"/>
    <p:sldId id="260" r:id="rId16"/>
    <p:sldId id="262" r:id="rId17"/>
    <p:sldId id="269" r:id="rId18"/>
    <p:sldId id="270" r:id="rId19"/>
    <p:sldId id="271" r:id="rId20"/>
    <p:sldId id="272" r:id="rId21"/>
    <p:sldId id="275"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D6653-F96B-4D3F-83B0-2C1402BD248D}" type="datetimeFigureOut">
              <a:rPr lang="en-GB" smtClean="0"/>
              <a:t>05/07/2017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189FB8-2AB5-43B0-A8DE-B6B12A7AEA4B}" type="slidenum">
              <a:rPr lang="en-GB" smtClean="0"/>
              <a:t>‹#›</a:t>
            </a:fld>
            <a:endParaRPr lang="en-GB"/>
          </a:p>
        </p:txBody>
      </p:sp>
    </p:spTree>
    <p:extLst>
      <p:ext uri="{BB962C8B-B14F-4D97-AF65-F5344CB8AC3E}">
        <p14:creationId xmlns:p14="http://schemas.microsoft.com/office/powerpoint/2010/main" val="3542123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64189FB8-2AB5-43B0-A8DE-B6B12A7AEA4B}" type="slidenum">
              <a:rPr lang="en-GB" smtClean="0"/>
              <a:t>12</a:t>
            </a:fld>
            <a:endParaRPr lang="en-GB"/>
          </a:p>
        </p:txBody>
      </p:sp>
    </p:spTree>
    <p:extLst>
      <p:ext uri="{BB962C8B-B14F-4D97-AF65-F5344CB8AC3E}">
        <p14:creationId xmlns:p14="http://schemas.microsoft.com/office/powerpoint/2010/main" val="1823296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Image)">
    <p:spTree>
      <p:nvGrpSpPr>
        <p:cNvPr id="1" name=""/>
        <p:cNvGrpSpPr/>
        <p:nvPr/>
      </p:nvGrpSpPr>
      <p:grpSpPr>
        <a:xfrm>
          <a:off x="0" y="0"/>
          <a:ext cx="0" cy="0"/>
          <a:chOff x="0" y="0"/>
          <a:chExt cx="0" cy="0"/>
        </a:xfrm>
      </p:grpSpPr>
      <p:sp>
        <p:nvSpPr>
          <p:cNvPr id="17" name="Rectangle 16"/>
          <p:cNvSpPr/>
          <p:nvPr/>
        </p:nvSpPr>
        <p:spPr>
          <a:xfrm>
            <a:off x="4644008" y="0"/>
            <a:ext cx="4499992" cy="6858000"/>
          </a:xfrm>
          <a:prstGeom prst="rect">
            <a:avLst/>
          </a:prstGeom>
          <a:solidFill>
            <a:srgbClr val="0079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grpSp>
        <p:nvGrpSpPr>
          <p:cNvPr id="18" name="Group 17"/>
          <p:cNvGrpSpPr/>
          <p:nvPr/>
        </p:nvGrpSpPr>
        <p:grpSpPr>
          <a:xfrm>
            <a:off x="5266578" y="1886850"/>
            <a:ext cx="3877200" cy="96175"/>
            <a:chOff x="5266578" y="1886850"/>
            <a:chExt cx="3877200" cy="96175"/>
          </a:xfrm>
        </p:grpSpPr>
        <p:cxnSp>
          <p:nvCxnSpPr>
            <p:cNvPr id="10" name="Straight Connector 9"/>
            <p:cNvCxnSpPr/>
            <p:nvPr/>
          </p:nvCxnSpPr>
          <p:spPr>
            <a:xfrm>
              <a:off x="5266578" y="1886850"/>
              <a:ext cx="3877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236761" y="1938025"/>
              <a:ext cx="9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5364000" y="1973663"/>
            <a:ext cx="3329786" cy="864000"/>
          </a:xfrm>
        </p:spPr>
        <p:txBody>
          <a:bodyPr/>
          <a:lstStyle>
            <a:lvl1pPr>
              <a:lnSpc>
                <a:spcPts val="3400"/>
              </a:lnSpc>
              <a:defRPr sz="3400">
                <a:solidFill>
                  <a:schemeClr val="bg1"/>
                </a:solidFill>
              </a:defRPr>
            </a:lvl1pPr>
          </a:lstStyle>
          <a:p>
            <a:r>
              <a:rPr lang="en-US" noProof="0" smtClean="0"/>
              <a:t>Click to edit Master title style</a:t>
            </a:r>
            <a:endParaRPr lang="en-GB" noProof="0" dirty="0"/>
          </a:p>
        </p:txBody>
      </p:sp>
      <p:sp>
        <p:nvSpPr>
          <p:cNvPr id="3" name="Subtitle 2"/>
          <p:cNvSpPr>
            <a:spLocks noGrp="1"/>
          </p:cNvSpPr>
          <p:nvPr>
            <p:ph type="subTitle" idx="1" hasCustomPrompt="1"/>
          </p:nvPr>
        </p:nvSpPr>
        <p:spPr>
          <a:xfrm>
            <a:off x="5364000" y="2881399"/>
            <a:ext cx="3330583" cy="720000"/>
          </a:xfrm>
        </p:spPr>
        <p:txBody>
          <a:bodyPr/>
          <a:lstStyle>
            <a:lvl1pPr marL="0" indent="0" algn="l">
              <a:lnSpc>
                <a:spcPts val="1900"/>
              </a:lnSpc>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edit Master </a:t>
            </a:r>
            <a:br>
              <a:rPr lang="en-GB" noProof="0" dirty="0" smtClean="0"/>
            </a:br>
            <a:r>
              <a:rPr lang="en-GB" noProof="0" dirty="0" smtClean="0"/>
              <a:t>subtitle style</a:t>
            </a:r>
            <a:endParaRPr lang="en-GB" noProof="0" dirty="0"/>
          </a:p>
        </p:txBody>
      </p:sp>
      <p:sp>
        <p:nvSpPr>
          <p:cNvPr id="9" name="Text Placeholder 8"/>
          <p:cNvSpPr>
            <a:spLocks noGrp="1"/>
          </p:cNvSpPr>
          <p:nvPr>
            <p:ph type="body" sz="quarter" idx="13"/>
          </p:nvPr>
        </p:nvSpPr>
        <p:spPr>
          <a:xfrm>
            <a:off x="5364162" y="3629942"/>
            <a:ext cx="3330000" cy="252000"/>
          </a:xfrm>
        </p:spPr>
        <p:txBody>
          <a:bodyPr/>
          <a:lstStyle>
            <a:lvl1pPr>
              <a:lnSpc>
                <a:spcPts val="1900"/>
              </a:lnSpc>
              <a:spcAft>
                <a:spcPts val="0"/>
              </a:spcAft>
              <a:defRPr sz="1400" b="1">
                <a:solidFill>
                  <a:schemeClr val="bg1"/>
                </a:solidFill>
              </a:defRPr>
            </a:lvl1pPr>
            <a:lvl2pPr>
              <a:lnSpc>
                <a:spcPts val="1900"/>
              </a:lnSpc>
              <a:defRPr sz="1600" b="0">
                <a:solidFill>
                  <a:schemeClr val="bg1"/>
                </a:solidFill>
              </a:defRPr>
            </a:lvl2pPr>
            <a:lvl3pPr>
              <a:lnSpc>
                <a:spcPts val="1900"/>
              </a:lnSpc>
              <a:defRPr sz="1600" b="0">
                <a:solidFill>
                  <a:schemeClr val="bg1"/>
                </a:solidFill>
              </a:defRPr>
            </a:lvl3pPr>
            <a:lvl4pPr>
              <a:lnSpc>
                <a:spcPts val="1900"/>
              </a:lnSpc>
              <a:defRPr sz="1600" b="0">
                <a:solidFill>
                  <a:schemeClr val="bg1"/>
                </a:solidFill>
              </a:defRPr>
            </a:lvl4pPr>
            <a:lvl5pPr>
              <a:lnSpc>
                <a:spcPts val="1900"/>
              </a:lnSpc>
              <a:buNone/>
              <a:defRPr sz="1600" b="0">
                <a:solidFill>
                  <a:schemeClr val="bg1"/>
                </a:solidFill>
              </a:defRPr>
            </a:lvl5pPr>
          </a:lstStyle>
          <a:p>
            <a:pPr lvl="0"/>
            <a:r>
              <a:rPr lang="en-US" smtClean="0"/>
              <a:t>Click to edit Master text styles</a:t>
            </a:r>
          </a:p>
        </p:txBody>
      </p:sp>
      <p:sp>
        <p:nvSpPr>
          <p:cNvPr id="11" name="Text Placeholder 10"/>
          <p:cNvSpPr>
            <a:spLocks noGrp="1"/>
          </p:cNvSpPr>
          <p:nvPr>
            <p:ph type="body" sz="quarter" idx="14"/>
          </p:nvPr>
        </p:nvSpPr>
        <p:spPr>
          <a:xfrm>
            <a:off x="5364000" y="3848302"/>
            <a:ext cx="3330000" cy="252000"/>
          </a:xfrm>
        </p:spPr>
        <p:txBody>
          <a:bodyPr/>
          <a:lstStyle>
            <a:lvl1pPr>
              <a:lnSpc>
                <a:spcPts val="1900"/>
              </a:lnSpc>
              <a:spcAft>
                <a:spcPts val="0"/>
              </a:spcAft>
              <a:defRPr b="0">
                <a:solidFill>
                  <a:schemeClr val="bg1"/>
                </a:solidFill>
              </a:defRPr>
            </a:lvl1pPr>
            <a:lvl2pPr>
              <a:lnSpc>
                <a:spcPts val="1900"/>
              </a:lnSpc>
              <a:spcAft>
                <a:spcPts val="0"/>
              </a:spcAft>
              <a:defRPr b="0">
                <a:solidFill>
                  <a:schemeClr val="bg1"/>
                </a:solidFill>
              </a:defRPr>
            </a:lvl2pPr>
            <a:lvl3pPr>
              <a:lnSpc>
                <a:spcPts val="1900"/>
              </a:lnSpc>
              <a:spcAft>
                <a:spcPts val="0"/>
              </a:spcAft>
              <a:defRPr b="0">
                <a:solidFill>
                  <a:schemeClr val="bg1"/>
                </a:solidFill>
              </a:defRPr>
            </a:lvl3pPr>
            <a:lvl4pPr>
              <a:lnSpc>
                <a:spcPts val="1900"/>
              </a:lnSpc>
              <a:spcAft>
                <a:spcPts val="0"/>
              </a:spcAft>
              <a:defRPr b="0">
                <a:solidFill>
                  <a:schemeClr val="bg1"/>
                </a:solidFill>
              </a:defRPr>
            </a:lvl4pPr>
            <a:lvl5pPr>
              <a:lnSpc>
                <a:spcPts val="1900"/>
              </a:lnSpc>
              <a:spcAft>
                <a:spcPts val="0"/>
              </a:spcAft>
              <a:buNone/>
              <a:defRPr b="0">
                <a:solidFill>
                  <a:schemeClr val="bg1"/>
                </a:solidFill>
              </a:defRPr>
            </a:lvl5pPr>
          </a:lstStyle>
          <a:p>
            <a:pPr lvl="0"/>
            <a:r>
              <a:rPr lang="en-US" smtClean="0"/>
              <a:t>Click to edit Master text styles</a:t>
            </a:r>
          </a:p>
        </p:txBody>
      </p:sp>
      <p:pic>
        <p:nvPicPr>
          <p:cNvPr id="13" name="Picture 12" descr="UoS-LOGO-WHITE-236px.png"/>
          <p:cNvPicPr>
            <a:picLocks noChangeAspect="1"/>
          </p:cNvPicPr>
          <p:nvPr/>
        </p:nvPicPr>
        <p:blipFill>
          <a:blip r:embed="rId2" cstate="print"/>
          <a:stretch>
            <a:fillRect/>
          </a:stretch>
        </p:blipFill>
        <p:spPr>
          <a:xfrm>
            <a:off x="6588223" y="444172"/>
            <a:ext cx="2124000" cy="531000"/>
          </a:xfrm>
          <a:prstGeom prst="rect">
            <a:avLst/>
          </a:prstGeom>
        </p:spPr>
      </p:pic>
      <p:pic>
        <p:nvPicPr>
          <p:cNvPr id="14" name="Picture 13" descr="BE-THE-DIFFERENCE-WHITE-293_5px.png"/>
          <p:cNvPicPr>
            <a:picLocks noChangeAspect="1"/>
          </p:cNvPicPr>
          <p:nvPr/>
        </p:nvPicPr>
        <p:blipFill>
          <a:blip r:embed="rId3" cstate="print"/>
          <a:stretch>
            <a:fillRect/>
          </a:stretch>
        </p:blipFill>
        <p:spPr>
          <a:xfrm>
            <a:off x="6542343" y="6408000"/>
            <a:ext cx="2592000" cy="223448"/>
          </a:xfrm>
          <a:prstGeom prst="rect">
            <a:avLst/>
          </a:prstGeom>
        </p:spPr>
      </p:pic>
      <p:sp>
        <p:nvSpPr>
          <p:cNvPr id="15" name="Picture Placeholder 8"/>
          <p:cNvSpPr>
            <a:spLocks noGrp="1"/>
          </p:cNvSpPr>
          <p:nvPr>
            <p:ph type="pic" sz="quarter" idx="15"/>
          </p:nvPr>
        </p:nvSpPr>
        <p:spPr>
          <a:xfrm>
            <a:off x="0" y="0"/>
            <a:ext cx="4644008" cy="6858000"/>
          </a:xfrm>
        </p:spPr>
        <p:txBody>
          <a:bodyPr/>
          <a:lstStyle>
            <a:lvl1pPr>
              <a:defRPr baseline="0"/>
            </a:lvl1pPr>
          </a:lstStyle>
          <a:p>
            <a:r>
              <a:rPr lang="en-US" smtClean="0"/>
              <a:t>Click icon to add picture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Image)">
    <p:spTree>
      <p:nvGrpSpPr>
        <p:cNvPr id="1" name=""/>
        <p:cNvGrpSpPr/>
        <p:nvPr/>
      </p:nvGrpSpPr>
      <p:grpSpPr>
        <a:xfrm>
          <a:off x="0" y="0"/>
          <a:ext cx="0" cy="0"/>
          <a:chOff x="0" y="0"/>
          <a:chExt cx="0" cy="0"/>
        </a:xfrm>
      </p:grpSpPr>
      <p:sp>
        <p:nvSpPr>
          <p:cNvPr id="16" name="Rectangle 15"/>
          <p:cNvSpPr/>
          <p:nvPr/>
        </p:nvSpPr>
        <p:spPr>
          <a:xfrm>
            <a:off x="4644008" y="0"/>
            <a:ext cx="449999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grpSp>
        <p:nvGrpSpPr>
          <p:cNvPr id="18" name="Group 17"/>
          <p:cNvGrpSpPr/>
          <p:nvPr/>
        </p:nvGrpSpPr>
        <p:grpSpPr>
          <a:xfrm>
            <a:off x="5266578" y="1886850"/>
            <a:ext cx="3877200" cy="96175"/>
            <a:chOff x="5266578" y="1886850"/>
            <a:chExt cx="3877200" cy="96175"/>
          </a:xfrm>
        </p:grpSpPr>
        <p:cxnSp>
          <p:nvCxnSpPr>
            <p:cNvPr id="19" name="Straight Connector 18"/>
            <p:cNvCxnSpPr/>
            <p:nvPr/>
          </p:nvCxnSpPr>
          <p:spPr>
            <a:xfrm>
              <a:off x="5266578" y="1886850"/>
              <a:ext cx="3877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236761" y="1938025"/>
              <a:ext cx="9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5364000" y="1973663"/>
            <a:ext cx="3329786" cy="864000"/>
          </a:xfrm>
        </p:spPr>
        <p:txBody>
          <a:bodyPr/>
          <a:lstStyle>
            <a:lvl1pPr>
              <a:lnSpc>
                <a:spcPts val="3400"/>
              </a:lnSpc>
              <a:defRPr sz="3400">
                <a:solidFill>
                  <a:schemeClr val="bg1"/>
                </a:solidFill>
              </a:defRPr>
            </a:lvl1pPr>
          </a:lstStyle>
          <a:p>
            <a:r>
              <a:rPr lang="en-GB" noProof="0" dirty="0" smtClean="0"/>
              <a:t>Click to edit Master title style</a:t>
            </a:r>
            <a:endParaRPr lang="en-GB" noProof="0" dirty="0"/>
          </a:p>
        </p:txBody>
      </p:sp>
      <p:sp>
        <p:nvSpPr>
          <p:cNvPr id="3" name="Subtitle 2"/>
          <p:cNvSpPr>
            <a:spLocks noGrp="1"/>
          </p:cNvSpPr>
          <p:nvPr>
            <p:ph type="subTitle" idx="1" hasCustomPrompt="1"/>
          </p:nvPr>
        </p:nvSpPr>
        <p:spPr>
          <a:xfrm>
            <a:off x="5364000" y="2881399"/>
            <a:ext cx="3330583" cy="720000"/>
          </a:xfrm>
        </p:spPr>
        <p:txBody>
          <a:bodyPr/>
          <a:lstStyle>
            <a:lvl1pPr marL="0" indent="0" algn="l">
              <a:lnSpc>
                <a:spcPts val="1900"/>
              </a:lnSpc>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edit Master </a:t>
            </a:r>
            <a:br>
              <a:rPr lang="en-GB" noProof="0" dirty="0" smtClean="0"/>
            </a:br>
            <a:r>
              <a:rPr lang="en-GB" noProof="0" dirty="0" smtClean="0"/>
              <a:t>subtitle style</a:t>
            </a:r>
            <a:endParaRPr lang="en-GB" noProof="0" dirty="0"/>
          </a:p>
        </p:txBody>
      </p:sp>
      <p:sp>
        <p:nvSpPr>
          <p:cNvPr id="9" name="Text Placeholder 8"/>
          <p:cNvSpPr>
            <a:spLocks noGrp="1"/>
          </p:cNvSpPr>
          <p:nvPr>
            <p:ph type="body" sz="quarter" idx="13"/>
          </p:nvPr>
        </p:nvSpPr>
        <p:spPr>
          <a:xfrm>
            <a:off x="5364162" y="3629942"/>
            <a:ext cx="3330000" cy="252000"/>
          </a:xfrm>
        </p:spPr>
        <p:txBody>
          <a:bodyPr/>
          <a:lstStyle>
            <a:lvl1pPr>
              <a:lnSpc>
                <a:spcPts val="1900"/>
              </a:lnSpc>
              <a:spcAft>
                <a:spcPts val="0"/>
              </a:spcAft>
              <a:defRPr sz="1400" b="1">
                <a:solidFill>
                  <a:schemeClr val="bg1"/>
                </a:solidFill>
              </a:defRPr>
            </a:lvl1pPr>
            <a:lvl2pPr>
              <a:lnSpc>
                <a:spcPts val="1900"/>
              </a:lnSpc>
              <a:defRPr sz="1600" b="0">
                <a:solidFill>
                  <a:schemeClr val="bg1"/>
                </a:solidFill>
              </a:defRPr>
            </a:lvl2pPr>
            <a:lvl3pPr>
              <a:lnSpc>
                <a:spcPts val="1900"/>
              </a:lnSpc>
              <a:defRPr sz="1600" b="0">
                <a:solidFill>
                  <a:schemeClr val="bg1"/>
                </a:solidFill>
              </a:defRPr>
            </a:lvl3pPr>
            <a:lvl4pPr>
              <a:lnSpc>
                <a:spcPts val="1900"/>
              </a:lnSpc>
              <a:defRPr sz="1600" b="0">
                <a:solidFill>
                  <a:schemeClr val="bg1"/>
                </a:solidFill>
              </a:defRPr>
            </a:lvl4pPr>
            <a:lvl5pPr>
              <a:lnSpc>
                <a:spcPts val="1900"/>
              </a:lnSpc>
              <a:buNone/>
              <a:defRPr sz="1600" b="0">
                <a:solidFill>
                  <a:schemeClr val="bg1"/>
                </a:solidFill>
              </a:defRPr>
            </a:lvl5pPr>
          </a:lstStyle>
          <a:p>
            <a:pPr lvl="0"/>
            <a:r>
              <a:rPr lang="en-US" dirty="0" smtClean="0"/>
              <a:t>Click to edit Master text styles</a:t>
            </a:r>
          </a:p>
        </p:txBody>
      </p:sp>
      <p:sp>
        <p:nvSpPr>
          <p:cNvPr id="11" name="Text Placeholder 10"/>
          <p:cNvSpPr>
            <a:spLocks noGrp="1"/>
          </p:cNvSpPr>
          <p:nvPr>
            <p:ph type="body" sz="quarter" idx="14"/>
          </p:nvPr>
        </p:nvSpPr>
        <p:spPr>
          <a:xfrm>
            <a:off x="5364000" y="3848302"/>
            <a:ext cx="3330000" cy="252000"/>
          </a:xfrm>
        </p:spPr>
        <p:txBody>
          <a:bodyPr/>
          <a:lstStyle>
            <a:lvl1pPr>
              <a:lnSpc>
                <a:spcPts val="1900"/>
              </a:lnSpc>
              <a:spcAft>
                <a:spcPts val="0"/>
              </a:spcAft>
              <a:defRPr b="0">
                <a:solidFill>
                  <a:schemeClr val="bg1"/>
                </a:solidFill>
              </a:defRPr>
            </a:lvl1pPr>
            <a:lvl2pPr>
              <a:lnSpc>
                <a:spcPts val="1900"/>
              </a:lnSpc>
              <a:spcAft>
                <a:spcPts val="0"/>
              </a:spcAft>
              <a:defRPr b="0">
                <a:solidFill>
                  <a:schemeClr val="bg1"/>
                </a:solidFill>
              </a:defRPr>
            </a:lvl2pPr>
            <a:lvl3pPr>
              <a:lnSpc>
                <a:spcPts val="1900"/>
              </a:lnSpc>
              <a:spcAft>
                <a:spcPts val="0"/>
              </a:spcAft>
              <a:defRPr b="0">
                <a:solidFill>
                  <a:schemeClr val="bg1"/>
                </a:solidFill>
              </a:defRPr>
            </a:lvl3pPr>
            <a:lvl4pPr>
              <a:lnSpc>
                <a:spcPts val="1900"/>
              </a:lnSpc>
              <a:spcAft>
                <a:spcPts val="0"/>
              </a:spcAft>
              <a:defRPr b="0">
                <a:solidFill>
                  <a:schemeClr val="bg1"/>
                </a:solidFill>
              </a:defRPr>
            </a:lvl4pPr>
            <a:lvl5pPr>
              <a:lnSpc>
                <a:spcPts val="1900"/>
              </a:lnSpc>
              <a:spcAft>
                <a:spcPts val="0"/>
              </a:spcAft>
              <a:buNone/>
              <a:defRPr b="0">
                <a:solidFill>
                  <a:schemeClr val="bg1"/>
                </a:solidFill>
              </a:defRPr>
            </a:lvl5pPr>
          </a:lstStyle>
          <a:p>
            <a:pPr lvl="0"/>
            <a:r>
              <a:rPr lang="en-US" dirty="0" smtClean="0"/>
              <a:t>Click to edit Master text styles</a:t>
            </a:r>
          </a:p>
        </p:txBody>
      </p:sp>
      <p:pic>
        <p:nvPicPr>
          <p:cNvPr id="13" name="Picture 12" descr="UoS-LOGO-WHITE-236px.png"/>
          <p:cNvPicPr>
            <a:picLocks noChangeAspect="1"/>
          </p:cNvPicPr>
          <p:nvPr/>
        </p:nvPicPr>
        <p:blipFill>
          <a:blip r:embed="rId2" cstate="print"/>
          <a:stretch>
            <a:fillRect/>
          </a:stretch>
        </p:blipFill>
        <p:spPr>
          <a:xfrm>
            <a:off x="6588223" y="444172"/>
            <a:ext cx="2124000" cy="531000"/>
          </a:xfrm>
          <a:prstGeom prst="rect">
            <a:avLst/>
          </a:prstGeom>
        </p:spPr>
      </p:pic>
      <p:pic>
        <p:nvPicPr>
          <p:cNvPr id="14" name="Picture 13" descr="BE-THE-DIFFERENCE-WHITE-293_5px.png"/>
          <p:cNvPicPr>
            <a:picLocks noChangeAspect="1"/>
          </p:cNvPicPr>
          <p:nvPr/>
        </p:nvPicPr>
        <p:blipFill>
          <a:blip r:embed="rId3" cstate="print"/>
          <a:stretch>
            <a:fillRect/>
          </a:stretch>
        </p:blipFill>
        <p:spPr>
          <a:xfrm>
            <a:off x="6542343" y="6408000"/>
            <a:ext cx="2592000" cy="223448"/>
          </a:xfrm>
          <a:prstGeom prst="rect">
            <a:avLst/>
          </a:prstGeom>
        </p:spPr>
      </p:pic>
      <p:sp>
        <p:nvSpPr>
          <p:cNvPr id="15" name="Picture Placeholder 8"/>
          <p:cNvSpPr>
            <a:spLocks noGrp="1"/>
          </p:cNvSpPr>
          <p:nvPr>
            <p:ph type="pic" sz="quarter" idx="15"/>
          </p:nvPr>
        </p:nvSpPr>
        <p:spPr>
          <a:xfrm>
            <a:off x="0" y="0"/>
            <a:ext cx="4644008" cy="6858000"/>
          </a:xfrm>
        </p:spPr>
        <p:txBody>
          <a:bodyPr/>
          <a:lstStyle/>
          <a:p>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No Image)">
    <p:bg>
      <p:bgPr>
        <a:solidFill>
          <a:srgbClr val="376FB4"/>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grpSp>
        <p:nvGrpSpPr>
          <p:cNvPr id="8" name="Group 7"/>
          <p:cNvGrpSpPr/>
          <p:nvPr/>
        </p:nvGrpSpPr>
        <p:grpSpPr>
          <a:xfrm>
            <a:off x="358294" y="1877324"/>
            <a:ext cx="8784000" cy="96175"/>
            <a:chOff x="358294" y="1877324"/>
            <a:chExt cx="8784000" cy="96175"/>
          </a:xfrm>
        </p:grpSpPr>
        <p:cxnSp>
          <p:nvCxnSpPr>
            <p:cNvPr id="10" name="Straight Connector 9"/>
            <p:cNvCxnSpPr/>
            <p:nvPr/>
          </p:nvCxnSpPr>
          <p:spPr>
            <a:xfrm>
              <a:off x="358294" y="1877324"/>
              <a:ext cx="878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26158" y="1928499"/>
              <a:ext cx="9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450126" y="1973663"/>
            <a:ext cx="8244000" cy="864000"/>
          </a:xfrm>
        </p:spPr>
        <p:txBody>
          <a:bodyPr/>
          <a:lstStyle>
            <a:lvl1pPr>
              <a:lnSpc>
                <a:spcPts val="3400"/>
              </a:lnSpc>
              <a:defRPr sz="3400">
                <a:solidFill>
                  <a:schemeClr val="bg1"/>
                </a:solidFill>
              </a:defRPr>
            </a:lvl1pPr>
          </a:lstStyle>
          <a:p>
            <a:r>
              <a:rPr lang="en-GB" noProof="0" dirty="0" smtClean="0"/>
              <a:t>Click to edit Master title style</a:t>
            </a:r>
            <a:endParaRPr lang="en-GB" noProof="0" dirty="0"/>
          </a:p>
        </p:txBody>
      </p:sp>
      <p:sp>
        <p:nvSpPr>
          <p:cNvPr id="3" name="Subtitle 2"/>
          <p:cNvSpPr>
            <a:spLocks noGrp="1"/>
          </p:cNvSpPr>
          <p:nvPr>
            <p:ph type="subTitle" idx="1" hasCustomPrompt="1"/>
          </p:nvPr>
        </p:nvSpPr>
        <p:spPr>
          <a:xfrm>
            <a:off x="450125" y="2881399"/>
            <a:ext cx="8244000" cy="720000"/>
          </a:xfrm>
        </p:spPr>
        <p:txBody>
          <a:bodyPr/>
          <a:lstStyle>
            <a:lvl1pPr marL="0" indent="0" algn="l">
              <a:lnSpc>
                <a:spcPts val="1900"/>
              </a:lnSpc>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edit Master </a:t>
            </a:r>
            <a:br>
              <a:rPr lang="en-GB" noProof="0" dirty="0" smtClean="0"/>
            </a:br>
            <a:r>
              <a:rPr lang="en-GB" noProof="0" dirty="0" smtClean="0"/>
              <a:t>subtitle style</a:t>
            </a:r>
            <a:endParaRPr lang="en-GB" noProof="0" dirty="0"/>
          </a:p>
        </p:txBody>
      </p:sp>
      <p:sp>
        <p:nvSpPr>
          <p:cNvPr id="9" name="Text Placeholder 8"/>
          <p:cNvSpPr>
            <a:spLocks noGrp="1"/>
          </p:cNvSpPr>
          <p:nvPr>
            <p:ph type="body" sz="quarter" idx="13"/>
          </p:nvPr>
        </p:nvSpPr>
        <p:spPr>
          <a:xfrm>
            <a:off x="450126" y="3629942"/>
            <a:ext cx="8244000" cy="252000"/>
          </a:xfrm>
        </p:spPr>
        <p:txBody>
          <a:bodyPr/>
          <a:lstStyle>
            <a:lvl1pPr>
              <a:lnSpc>
                <a:spcPts val="1900"/>
              </a:lnSpc>
              <a:spcAft>
                <a:spcPts val="0"/>
              </a:spcAft>
              <a:defRPr sz="1400" b="1">
                <a:solidFill>
                  <a:schemeClr val="bg1"/>
                </a:solidFill>
              </a:defRPr>
            </a:lvl1pPr>
            <a:lvl2pPr>
              <a:lnSpc>
                <a:spcPts val="1900"/>
              </a:lnSpc>
              <a:defRPr sz="1600" b="0">
                <a:solidFill>
                  <a:schemeClr val="bg1"/>
                </a:solidFill>
              </a:defRPr>
            </a:lvl2pPr>
            <a:lvl3pPr>
              <a:lnSpc>
                <a:spcPts val="1900"/>
              </a:lnSpc>
              <a:defRPr sz="1600" b="0">
                <a:solidFill>
                  <a:schemeClr val="bg1"/>
                </a:solidFill>
              </a:defRPr>
            </a:lvl3pPr>
            <a:lvl4pPr>
              <a:lnSpc>
                <a:spcPts val="1900"/>
              </a:lnSpc>
              <a:defRPr sz="1600" b="0">
                <a:solidFill>
                  <a:schemeClr val="bg1"/>
                </a:solidFill>
              </a:defRPr>
            </a:lvl4pPr>
            <a:lvl5pPr>
              <a:lnSpc>
                <a:spcPts val="1900"/>
              </a:lnSpc>
              <a:buNone/>
              <a:defRPr sz="1600" b="0">
                <a:solidFill>
                  <a:schemeClr val="bg1"/>
                </a:solidFill>
              </a:defRPr>
            </a:lvl5pPr>
          </a:lstStyle>
          <a:p>
            <a:pPr lvl="0"/>
            <a:r>
              <a:rPr lang="en-US" dirty="0" smtClean="0"/>
              <a:t>Click to edit Master text styles</a:t>
            </a:r>
          </a:p>
        </p:txBody>
      </p:sp>
      <p:sp>
        <p:nvSpPr>
          <p:cNvPr id="11" name="Text Placeholder 10"/>
          <p:cNvSpPr>
            <a:spLocks noGrp="1"/>
          </p:cNvSpPr>
          <p:nvPr>
            <p:ph type="body" sz="quarter" idx="14"/>
          </p:nvPr>
        </p:nvSpPr>
        <p:spPr>
          <a:xfrm>
            <a:off x="450126" y="3848302"/>
            <a:ext cx="8244000" cy="252000"/>
          </a:xfrm>
        </p:spPr>
        <p:txBody>
          <a:bodyPr/>
          <a:lstStyle>
            <a:lvl1pPr>
              <a:lnSpc>
                <a:spcPts val="1900"/>
              </a:lnSpc>
              <a:spcAft>
                <a:spcPts val="0"/>
              </a:spcAft>
              <a:defRPr b="0">
                <a:solidFill>
                  <a:schemeClr val="bg1"/>
                </a:solidFill>
              </a:defRPr>
            </a:lvl1pPr>
            <a:lvl2pPr>
              <a:lnSpc>
                <a:spcPts val="1900"/>
              </a:lnSpc>
              <a:spcAft>
                <a:spcPts val="0"/>
              </a:spcAft>
              <a:defRPr b="0">
                <a:solidFill>
                  <a:schemeClr val="bg1"/>
                </a:solidFill>
              </a:defRPr>
            </a:lvl2pPr>
            <a:lvl3pPr>
              <a:lnSpc>
                <a:spcPts val="1900"/>
              </a:lnSpc>
              <a:spcAft>
                <a:spcPts val="0"/>
              </a:spcAft>
              <a:defRPr b="0">
                <a:solidFill>
                  <a:schemeClr val="bg1"/>
                </a:solidFill>
              </a:defRPr>
            </a:lvl3pPr>
            <a:lvl4pPr>
              <a:lnSpc>
                <a:spcPts val="1900"/>
              </a:lnSpc>
              <a:spcAft>
                <a:spcPts val="0"/>
              </a:spcAft>
              <a:defRPr b="0">
                <a:solidFill>
                  <a:schemeClr val="bg1"/>
                </a:solidFill>
              </a:defRPr>
            </a:lvl4pPr>
            <a:lvl5pPr>
              <a:lnSpc>
                <a:spcPts val="1900"/>
              </a:lnSpc>
              <a:spcAft>
                <a:spcPts val="0"/>
              </a:spcAft>
              <a:buNone/>
              <a:defRPr b="0">
                <a:solidFill>
                  <a:schemeClr val="bg1"/>
                </a:solidFill>
              </a:defRPr>
            </a:lvl5pPr>
          </a:lstStyle>
          <a:p>
            <a:pPr lvl="0"/>
            <a:r>
              <a:rPr lang="en-US" dirty="0" smtClean="0"/>
              <a:t>Click to edit Master text styles</a:t>
            </a:r>
          </a:p>
        </p:txBody>
      </p:sp>
      <p:pic>
        <p:nvPicPr>
          <p:cNvPr id="13" name="Picture 12" descr="UoS-LOGO-WHITE-236px.png"/>
          <p:cNvPicPr>
            <a:picLocks noChangeAspect="1"/>
          </p:cNvPicPr>
          <p:nvPr/>
        </p:nvPicPr>
        <p:blipFill>
          <a:blip r:embed="rId2" cstate="print"/>
          <a:stretch>
            <a:fillRect/>
          </a:stretch>
        </p:blipFill>
        <p:spPr>
          <a:xfrm>
            <a:off x="6588223" y="444172"/>
            <a:ext cx="2124000" cy="531000"/>
          </a:xfrm>
          <a:prstGeom prst="rect">
            <a:avLst/>
          </a:prstGeom>
        </p:spPr>
      </p:pic>
      <p:pic>
        <p:nvPicPr>
          <p:cNvPr id="14" name="Picture 13" descr="BE-THE-DIFFERENCE-WHITE-293_5px.png"/>
          <p:cNvPicPr>
            <a:picLocks noChangeAspect="1"/>
          </p:cNvPicPr>
          <p:nvPr/>
        </p:nvPicPr>
        <p:blipFill>
          <a:blip r:embed="rId3" cstate="print"/>
          <a:stretch>
            <a:fillRect/>
          </a:stretch>
        </p:blipFill>
        <p:spPr>
          <a:xfrm>
            <a:off x="6542343" y="6408000"/>
            <a:ext cx="2592000" cy="223448"/>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Slide (Image)">
    <p:bg>
      <p:bgPr>
        <a:solidFill>
          <a:srgbClr val="376FB4"/>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grpSp>
        <p:nvGrpSpPr>
          <p:cNvPr id="10" name="Group 9"/>
          <p:cNvGrpSpPr/>
          <p:nvPr/>
        </p:nvGrpSpPr>
        <p:grpSpPr>
          <a:xfrm>
            <a:off x="357989" y="1877324"/>
            <a:ext cx="2905200" cy="96175"/>
            <a:chOff x="357989" y="1877324"/>
            <a:chExt cx="2905200" cy="96175"/>
          </a:xfrm>
        </p:grpSpPr>
        <p:cxnSp>
          <p:nvCxnSpPr>
            <p:cNvPr id="12" name="Straight Connector 11"/>
            <p:cNvCxnSpPr/>
            <p:nvPr/>
          </p:nvCxnSpPr>
          <p:spPr>
            <a:xfrm>
              <a:off x="357989" y="1877324"/>
              <a:ext cx="2905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26158" y="1928499"/>
              <a:ext cx="9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32000" y="1970402"/>
            <a:ext cx="2592000" cy="1188000"/>
          </a:xfrm>
        </p:spPr>
        <p:txBody>
          <a:bodyPr/>
          <a:lstStyle>
            <a:lvl1pPr>
              <a:defRPr>
                <a:solidFill>
                  <a:schemeClr val="bg1"/>
                </a:solidFill>
              </a:defRPr>
            </a:lvl1pPr>
          </a:lstStyle>
          <a:p>
            <a:r>
              <a:rPr lang="en-GB" noProof="0" dirty="0" smtClean="0"/>
              <a:t>Click to edit Master title style</a:t>
            </a:r>
            <a:endParaRPr lang="en-GB" noProof="0" dirty="0"/>
          </a:p>
        </p:txBody>
      </p:sp>
      <p:sp>
        <p:nvSpPr>
          <p:cNvPr id="3" name="Content Placeholder 2"/>
          <p:cNvSpPr>
            <a:spLocks noGrp="1"/>
          </p:cNvSpPr>
          <p:nvPr>
            <p:ph idx="1"/>
          </p:nvPr>
        </p:nvSpPr>
        <p:spPr>
          <a:xfrm>
            <a:off x="432000" y="3160722"/>
            <a:ext cx="2592000" cy="2700000"/>
          </a:xfrm>
        </p:spPr>
        <p:txBody>
          <a:bodyPr/>
          <a:lstStyle>
            <a:lvl1pPr>
              <a:defRPr>
                <a:solidFill>
                  <a:schemeClr val="bg1"/>
                </a:solidFill>
              </a:defRPr>
            </a:lvl1pPr>
            <a:lvl2pPr>
              <a:defRPr>
                <a:solidFill>
                  <a:schemeClr val="bg1"/>
                </a:solidFill>
              </a:defRPr>
            </a:lvl2pPr>
            <a:lvl3pPr marL="216000" indent="-216000">
              <a:defRPr>
                <a:solidFill>
                  <a:schemeClr val="bg1"/>
                </a:solidFill>
              </a:defRPr>
            </a:lvl3pPr>
            <a:lvl4pPr marL="396000" indent="-216000">
              <a:buFont typeface="Symbol" pitchFamily="18" charset="2"/>
              <a:buChar char=""/>
              <a:defRPr>
                <a:solidFill>
                  <a:schemeClr val="bg1"/>
                </a:solidFill>
              </a:defRPr>
            </a:lvl4pPr>
            <a:lvl5pPr>
              <a:defRPr>
                <a:solidFill>
                  <a:schemeClr val="bg1"/>
                </a:solidFill>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9" name="Picture Placeholder 8"/>
          <p:cNvSpPr>
            <a:spLocks noGrp="1"/>
          </p:cNvSpPr>
          <p:nvPr>
            <p:ph type="pic" sz="quarter" idx="13"/>
          </p:nvPr>
        </p:nvSpPr>
        <p:spPr>
          <a:xfrm>
            <a:off x="3258438" y="0"/>
            <a:ext cx="5886000" cy="5976000"/>
          </a:xfrm>
        </p:spPr>
        <p:txBody>
          <a:bodyPr/>
          <a:lstStyle>
            <a:lvl1pPr>
              <a:defRPr>
                <a:solidFill>
                  <a:schemeClr val="bg1"/>
                </a:solidFill>
              </a:defRPr>
            </a:lvl1pPr>
          </a:lstStyle>
          <a:p>
            <a:endParaRPr lang="en-GB" dirty="0" smtClean="0"/>
          </a:p>
          <a:p>
            <a:endParaRPr lang="en-GB" dirty="0" smtClean="0"/>
          </a:p>
          <a:p>
            <a:endParaRPr lang="en-GB" dirty="0" smtClean="0"/>
          </a:p>
          <a:p>
            <a:endParaRPr lang="en-GB" dirty="0" smtClean="0"/>
          </a:p>
          <a:p>
            <a:endParaRPr lang="en-GB" dirty="0"/>
          </a:p>
        </p:txBody>
      </p:sp>
      <p:pic>
        <p:nvPicPr>
          <p:cNvPr id="11" name="Picture 10" descr="UoS-LOGO-WHITE-236px.png"/>
          <p:cNvPicPr>
            <a:picLocks noChangeAspect="1"/>
          </p:cNvPicPr>
          <p:nvPr/>
        </p:nvPicPr>
        <p:blipFill>
          <a:blip r:embed="rId2" cstate="print"/>
          <a:stretch>
            <a:fillRect/>
          </a:stretch>
        </p:blipFill>
        <p:spPr>
          <a:xfrm>
            <a:off x="446400" y="6235200"/>
            <a:ext cx="1438537" cy="359634"/>
          </a:xfrm>
          <a:prstGeom prst="rect">
            <a:avLst/>
          </a:prstGeom>
        </p:spPr>
      </p:pic>
      <p:pic>
        <p:nvPicPr>
          <p:cNvPr id="14" name="Picture 13" descr="BE-THE-DIFFERENCE-WHITE-293_5px.png"/>
          <p:cNvPicPr>
            <a:picLocks noChangeAspect="1"/>
          </p:cNvPicPr>
          <p:nvPr/>
        </p:nvPicPr>
        <p:blipFill>
          <a:blip r:embed="rId3" cstate="print"/>
          <a:stretch>
            <a:fillRect/>
          </a:stretch>
        </p:blipFill>
        <p:spPr>
          <a:xfrm>
            <a:off x="6542343" y="6408000"/>
            <a:ext cx="2592000" cy="22344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Slide (No Image)">
    <p:bg>
      <p:bgPr>
        <a:solidFill>
          <a:srgbClr val="376FB4"/>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grpSp>
        <p:nvGrpSpPr>
          <p:cNvPr id="12" name="Group 11"/>
          <p:cNvGrpSpPr/>
          <p:nvPr/>
        </p:nvGrpSpPr>
        <p:grpSpPr>
          <a:xfrm>
            <a:off x="358294" y="1877324"/>
            <a:ext cx="8784000" cy="96175"/>
            <a:chOff x="358294" y="1877324"/>
            <a:chExt cx="8784000" cy="96175"/>
          </a:xfrm>
        </p:grpSpPr>
        <p:cxnSp>
          <p:nvCxnSpPr>
            <p:cNvPr id="13" name="Straight Connector 12"/>
            <p:cNvCxnSpPr/>
            <p:nvPr/>
          </p:nvCxnSpPr>
          <p:spPr>
            <a:xfrm>
              <a:off x="358294" y="1877324"/>
              <a:ext cx="878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26158" y="1928499"/>
              <a:ext cx="9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32000" y="1970402"/>
            <a:ext cx="8280000" cy="1188000"/>
          </a:xfrm>
        </p:spPr>
        <p:txBody>
          <a:bodyPr/>
          <a:lstStyle>
            <a:lvl1pPr>
              <a:defRPr>
                <a:solidFill>
                  <a:schemeClr val="bg1"/>
                </a:solidFill>
              </a:defRPr>
            </a:lvl1pPr>
          </a:lstStyle>
          <a:p>
            <a:r>
              <a:rPr lang="en-GB" noProof="0" dirty="0" smtClean="0"/>
              <a:t>Click to edit Master title style</a:t>
            </a:r>
            <a:endParaRPr lang="en-GB" noProof="0" dirty="0"/>
          </a:p>
        </p:txBody>
      </p:sp>
      <p:sp>
        <p:nvSpPr>
          <p:cNvPr id="3" name="Content Placeholder 2"/>
          <p:cNvSpPr>
            <a:spLocks noGrp="1"/>
          </p:cNvSpPr>
          <p:nvPr>
            <p:ph idx="1"/>
          </p:nvPr>
        </p:nvSpPr>
        <p:spPr>
          <a:xfrm>
            <a:off x="432000" y="3160722"/>
            <a:ext cx="8280000" cy="2700000"/>
          </a:xfrm>
        </p:spPr>
        <p:txBody>
          <a:bodyPr/>
          <a:lstStyle>
            <a:lvl1pPr>
              <a:defRPr>
                <a:solidFill>
                  <a:schemeClr val="bg1"/>
                </a:solidFill>
              </a:defRPr>
            </a:lvl1pPr>
            <a:lvl2pPr>
              <a:defRPr>
                <a:solidFill>
                  <a:schemeClr val="bg1"/>
                </a:solidFill>
              </a:defRPr>
            </a:lvl2pPr>
            <a:lvl3pPr marL="216000" indent="-216000">
              <a:defRPr>
                <a:solidFill>
                  <a:schemeClr val="bg1"/>
                </a:solidFill>
              </a:defRPr>
            </a:lvl3pPr>
            <a:lvl4pPr marL="396000" indent="-216000">
              <a:buFont typeface="Symbol" pitchFamily="18" charset="2"/>
              <a:buChar char=""/>
              <a:defRPr>
                <a:solidFill>
                  <a:schemeClr val="bg1"/>
                </a:solidFill>
              </a:defRPr>
            </a:lvl4pPr>
            <a:lvl5pPr>
              <a:defRPr>
                <a:solidFill>
                  <a:schemeClr val="bg1"/>
                </a:solidFill>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pic>
        <p:nvPicPr>
          <p:cNvPr id="11" name="Picture 10" descr="UoS-LOGO-WHITE-236px.png"/>
          <p:cNvPicPr>
            <a:picLocks noChangeAspect="1"/>
          </p:cNvPicPr>
          <p:nvPr/>
        </p:nvPicPr>
        <p:blipFill>
          <a:blip r:embed="rId2" cstate="print"/>
          <a:stretch>
            <a:fillRect/>
          </a:stretch>
        </p:blipFill>
        <p:spPr>
          <a:xfrm>
            <a:off x="446400" y="6235200"/>
            <a:ext cx="1438537" cy="359634"/>
          </a:xfrm>
          <a:prstGeom prst="rect">
            <a:avLst/>
          </a:prstGeom>
        </p:spPr>
      </p:pic>
      <p:pic>
        <p:nvPicPr>
          <p:cNvPr id="14" name="Picture 13" descr="BE-THE-DIFFERENCE-WHITE-293_5px.png"/>
          <p:cNvPicPr>
            <a:picLocks noChangeAspect="1"/>
          </p:cNvPicPr>
          <p:nvPr/>
        </p:nvPicPr>
        <p:blipFill>
          <a:blip r:embed="rId3" cstate="print"/>
          <a:stretch>
            <a:fillRect/>
          </a:stretch>
        </p:blipFill>
        <p:spPr>
          <a:xfrm>
            <a:off x="6542343" y="6408000"/>
            <a:ext cx="2592000" cy="22344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Large Image)">
    <p:spTree>
      <p:nvGrpSpPr>
        <p:cNvPr id="1" name=""/>
        <p:cNvGrpSpPr/>
        <p:nvPr/>
      </p:nvGrpSpPr>
      <p:grpSpPr>
        <a:xfrm>
          <a:off x="0" y="0"/>
          <a:ext cx="0" cy="0"/>
          <a:chOff x="0" y="0"/>
          <a:chExt cx="0" cy="0"/>
        </a:xfrm>
      </p:grpSpPr>
      <p:sp>
        <p:nvSpPr>
          <p:cNvPr id="10" name="Rectangle 9"/>
          <p:cNvSpPr/>
          <p:nvPr/>
        </p:nvSpPr>
        <p:spPr>
          <a:xfrm>
            <a:off x="0" y="0"/>
            <a:ext cx="3258438" cy="59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sp>
        <p:nvSpPr>
          <p:cNvPr id="2" name="Title 1"/>
          <p:cNvSpPr>
            <a:spLocks noGrp="1"/>
          </p:cNvSpPr>
          <p:nvPr>
            <p:ph type="title"/>
          </p:nvPr>
        </p:nvSpPr>
        <p:spPr>
          <a:xfrm>
            <a:off x="432000" y="431400"/>
            <a:ext cx="2592000" cy="1332000"/>
          </a:xfrm>
        </p:spPr>
        <p:txBody>
          <a:bodyPr/>
          <a:lstStyle>
            <a:lvl1pPr>
              <a:defRPr>
                <a:solidFill>
                  <a:schemeClr val="bg1"/>
                </a:solidFill>
              </a:defRPr>
            </a:lvl1pPr>
          </a:lstStyle>
          <a:p>
            <a:r>
              <a:rPr lang="en-GB" noProof="0" dirty="0" smtClean="0"/>
              <a:t>Click to edit Master title style</a:t>
            </a:r>
            <a:endParaRPr lang="en-GB" noProof="0" dirty="0"/>
          </a:p>
        </p:txBody>
      </p:sp>
      <p:sp>
        <p:nvSpPr>
          <p:cNvPr id="3" name="Content Placeholder 2"/>
          <p:cNvSpPr>
            <a:spLocks noGrp="1"/>
          </p:cNvSpPr>
          <p:nvPr>
            <p:ph idx="1"/>
          </p:nvPr>
        </p:nvSpPr>
        <p:spPr>
          <a:xfrm>
            <a:off x="432000" y="1827406"/>
            <a:ext cx="2592000" cy="4032000"/>
          </a:xfrm>
        </p:spPr>
        <p:txBody>
          <a:bodyPr/>
          <a:lstStyle>
            <a:lvl1pPr>
              <a:defRPr>
                <a:solidFill>
                  <a:schemeClr val="bg1"/>
                </a:solidFill>
              </a:defRPr>
            </a:lvl1pPr>
            <a:lvl2pPr>
              <a:defRPr>
                <a:solidFill>
                  <a:schemeClr val="bg1"/>
                </a:solidFill>
              </a:defRPr>
            </a:lvl2pPr>
            <a:lvl3pPr marL="216000" indent="-216000">
              <a:defRPr>
                <a:solidFill>
                  <a:schemeClr val="bg1"/>
                </a:solidFill>
              </a:defRPr>
            </a:lvl3pPr>
            <a:lvl4pPr marL="396000" indent="-216000">
              <a:buFont typeface="Symbol" pitchFamily="18" charset="2"/>
              <a:buChar char=""/>
              <a:defRPr>
                <a:solidFill>
                  <a:schemeClr val="bg1"/>
                </a:solidFill>
              </a:defRPr>
            </a:lvl4pPr>
            <a:lvl5pPr>
              <a:defRPr>
                <a:solidFill>
                  <a:schemeClr val="bg1"/>
                </a:solidFill>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9" name="Picture Placeholder 8"/>
          <p:cNvSpPr>
            <a:spLocks noGrp="1"/>
          </p:cNvSpPr>
          <p:nvPr>
            <p:ph type="pic" sz="quarter" idx="13"/>
          </p:nvPr>
        </p:nvSpPr>
        <p:spPr>
          <a:xfrm>
            <a:off x="3258438" y="0"/>
            <a:ext cx="5886000" cy="5976000"/>
          </a:xfrm>
        </p:spPr>
        <p:txBody>
          <a:bodyPr/>
          <a:lstStyle/>
          <a:p>
            <a:endParaRPr lang="en-GB"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659" y="6235016"/>
            <a:ext cx="1560259" cy="410348"/>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1711" t="37131" r="8754" b="38116"/>
          <a:stretch/>
        </p:blipFill>
        <p:spPr>
          <a:xfrm>
            <a:off x="6650172" y="6375547"/>
            <a:ext cx="2494266" cy="293442"/>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Text &amp;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GB" noProof="0" dirty="0" smtClean="0"/>
              <a:t>Click to edit Master title style</a:t>
            </a:r>
            <a:endParaRPr lang="en-GB" noProof="0" dirty="0"/>
          </a:p>
        </p:txBody>
      </p:sp>
      <p:sp>
        <p:nvSpPr>
          <p:cNvPr id="3" name="Content Placeholder 2"/>
          <p:cNvSpPr>
            <a:spLocks noGrp="1"/>
          </p:cNvSpPr>
          <p:nvPr>
            <p:ph idx="1"/>
          </p:nvPr>
        </p:nvSpPr>
        <p:spPr/>
        <p:txBody>
          <a:bodyPr/>
          <a:lstStyle>
            <a:lvl1pPr>
              <a:defRPr>
                <a:solidFill>
                  <a:srgbClr val="746E64"/>
                </a:solidFill>
              </a:defRPr>
            </a:lvl1pPr>
            <a:lvl2pPr>
              <a:defRPr>
                <a:solidFill>
                  <a:srgbClr val="746E64"/>
                </a:solidFill>
              </a:defRPr>
            </a:lvl2pPr>
            <a:lvl3pPr marL="216000" indent="-216000">
              <a:defRPr>
                <a:solidFill>
                  <a:srgbClr val="746E64"/>
                </a:solidFill>
              </a:defRPr>
            </a:lvl3pPr>
            <a:lvl4pPr marL="396000" indent="-216000">
              <a:buFont typeface="Symbol" pitchFamily="18" charset="2"/>
              <a:buChar char=""/>
              <a:defRPr>
                <a:solidFill>
                  <a:srgbClr val="746E64"/>
                </a:solidFill>
              </a:defRPr>
            </a:lvl4pPr>
            <a:lvl5pPr>
              <a:defRPr>
                <a:solidFill>
                  <a:srgbClr val="746E64"/>
                </a:solidFill>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9" name="Picture Placeholder 8"/>
          <p:cNvSpPr>
            <a:spLocks noGrp="1"/>
          </p:cNvSpPr>
          <p:nvPr>
            <p:ph type="pic" sz="quarter" idx="13"/>
          </p:nvPr>
        </p:nvSpPr>
        <p:spPr>
          <a:xfrm>
            <a:off x="4661426" y="0"/>
            <a:ext cx="4464000" cy="5976000"/>
          </a:xfrm>
        </p:spPr>
        <p:txBody>
          <a:bodyPr/>
          <a:lstStyle/>
          <a:p>
            <a:endParaRPr lang="en-GB"/>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659" y="6235016"/>
            <a:ext cx="1560259" cy="410348"/>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1711" t="37131" r="8754" b="38116"/>
          <a:stretch/>
        </p:blipFill>
        <p:spPr>
          <a:xfrm>
            <a:off x="6650172" y="6375547"/>
            <a:ext cx="2494266" cy="293442"/>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Text, Image, &amp; 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GB" noProof="0" dirty="0" smtClean="0"/>
              <a:t>Click to edit Master title style</a:t>
            </a:r>
            <a:endParaRPr lang="en-GB" noProof="0" dirty="0"/>
          </a:p>
        </p:txBody>
      </p:sp>
      <p:sp>
        <p:nvSpPr>
          <p:cNvPr id="3" name="Content Placeholder 2"/>
          <p:cNvSpPr>
            <a:spLocks noGrp="1"/>
          </p:cNvSpPr>
          <p:nvPr>
            <p:ph idx="1"/>
          </p:nvPr>
        </p:nvSpPr>
        <p:spPr/>
        <p:txBody>
          <a:bodyPr/>
          <a:lstStyle>
            <a:lvl1pPr>
              <a:lnSpc>
                <a:spcPts val="2800"/>
              </a:lnSpc>
              <a:defRPr sz="2400" b="0">
                <a:solidFill>
                  <a:srgbClr val="746E64"/>
                </a:solidFill>
              </a:defRPr>
            </a:lvl1pPr>
            <a:lvl2pPr>
              <a:defRPr>
                <a:solidFill>
                  <a:srgbClr val="746E64"/>
                </a:solidFill>
              </a:defRPr>
            </a:lvl2pPr>
            <a:lvl3pPr marL="216000" indent="-216000">
              <a:defRPr>
                <a:solidFill>
                  <a:srgbClr val="746E64"/>
                </a:solidFill>
              </a:defRPr>
            </a:lvl3pPr>
            <a:lvl4pPr marL="396000" indent="-216000">
              <a:buFont typeface="Symbol" pitchFamily="18" charset="2"/>
              <a:buChar char=""/>
              <a:defRPr>
                <a:solidFill>
                  <a:srgbClr val="746E64"/>
                </a:solidFill>
              </a:defRPr>
            </a:lvl4pPr>
            <a:lvl5pPr>
              <a:defRPr>
                <a:solidFill>
                  <a:srgbClr val="746E64"/>
                </a:solidFill>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9" name="Picture Placeholder 8"/>
          <p:cNvSpPr>
            <a:spLocks noGrp="1"/>
          </p:cNvSpPr>
          <p:nvPr>
            <p:ph type="pic" sz="quarter" idx="13"/>
          </p:nvPr>
        </p:nvSpPr>
        <p:spPr>
          <a:xfrm>
            <a:off x="4661426" y="0"/>
            <a:ext cx="4464000" cy="3744000"/>
          </a:xfrm>
        </p:spPr>
        <p:txBody>
          <a:bodyPr/>
          <a:lstStyle/>
          <a:p>
            <a:endParaRPr lang="en-GB"/>
          </a:p>
        </p:txBody>
      </p:sp>
      <p:sp>
        <p:nvSpPr>
          <p:cNvPr id="10" name="Rectangle 9"/>
          <p:cNvSpPr/>
          <p:nvPr/>
        </p:nvSpPr>
        <p:spPr>
          <a:xfrm>
            <a:off x="4661426" y="3744000"/>
            <a:ext cx="4464000" cy="2214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sp>
        <p:nvSpPr>
          <p:cNvPr id="11" name="Text Placeholder 10"/>
          <p:cNvSpPr>
            <a:spLocks noGrp="1"/>
          </p:cNvSpPr>
          <p:nvPr>
            <p:ph type="body" sz="quarter" idx="14" hasCustomPrompt="1"/>
          </p:nvPr>
        </p:nvSpPr>
        <p:spPr>
          <a:xfrm>
            <a:off x="4976602" y="3933325"/>
            <a:ext cx="3859901" cy="1836000"/>
          </a:xfrm>
        </p:spPr>
        <p:txBody>
          <a:bodyPr/>
          <a:lstStyle>
            <a:lvl1pPr>
              <a:lnSpc>
                <a:spcPts val="2000"/>
              </a:lnSpc>
              <a:spcBef>
                <a:spcPts val="0"/>
              </a:spcBef>
              <a:spcAft>
                <a:spcPts val="0"/>
              </a:spcAft>
              <a:defRPr sz="7200" b="0" baseline="-30000">
                <a:solidFill>
                  <a:schemeClr val="bg1"/>
                </a:solidFill>
              </a:defRPr>
            </a:lvl1pPr>
            <a:lvl2pPr marL="270000" indent="0">
              <a:lnSpc>
                <a:spcPts val="2000"/>
              </a:lnSpc>
              <a:defRPr sz="1800">
                <a:solidFill>
                  <a:schemeClr val="bg1"/>
                </a:solidFill>
              </a:defRPr>
            </a:lvl2pPr>
            <a:lvl3pPr marL="0" indent="0" algn="r">
              <a:lnSpc>
                <a:spcPts val="2000"/>
              </a:lnSpc>
              <a:buNone/>
              <a:defRPr sz="7200" baseline="-36000">
                <a:solidFill>
                  <a:schemeClr val="bg1"/>
                </a:solidFill>
              </a:defRPr>
            </a:lvl3pPr>
            <a:lvl4pPr marL="269875" indent="0">
              <a:buNone/>
              <a:defRPr sz="1050" b="1">
                <a:solidFill>
                  <a:schemeClr val="bg1"/>
                </a:solidFill>
              </a:defRPr>
            </a:lvl4pPr>
            <a:lvl5pPr>
              <a:buNone/>
              <a:defRPr>
                <a:solidFill>
                  <a:schemeClr val="bg1"/>
                </a:solidFill>
              </a:defRPr>
            </a:lvl5pPr>
          </a:lstStyle>
          <a:p>
            <a:pPr lvl="0"/>
            <a:r>
              <a:rPr lang="en-US" dirty="0" smtClean="0"/>
              <a:t>“</a:t>
            </a:r>
          </a:p>
          <a:p>
            <a:pPr lvl="1"/>
            <a:r>
              <a:rPr lang="en-US" dirty="0" smtClean="0"/>
              <a:t>Second level</a:t>
            </a:r>
          </a:p>
          <a:p>
            <a:pPr lvl="2"/>
            <a:r>
              <a:rPr lang="en-US" dirty="0" smtClean="0"/>
              <a:t>”</a:t>
            </a:r>
          </a:p>
          <a:p>
            <a:pPr lvl="3"/>
            <a:r>
              <a:rPr lang="en-US" dirty="0" smtClean="0"/>
              <a:t>Fourth level</a:t>
            </a:r>
            <a:endParaRPr lang="en-GB"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659" y="6235016"/>
            <a:ext cx="1560259" cy="410348"/>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11711" t="37131" r="8754" b="38116"/>
          <a:stretch/>
        </p:blipFill>
        <p:spPr>
          <a:xfrm>
            <a:off x="6650172" y="6375547"/>
            <a:ext cx="2494266" cy="293442"/>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Text)">
    <p:spTree>
      <p:nvGrpSpPr>
        <p:cNvPr id="1" name=""/>
        <p:cNvGrpSpPr/>
        <p:nvPr/>
      </p:nvGrpSpPr>
      <p:grpSpPr>
        <a:xfrm>
          <a:off x="0" y="0"/>
          <a:ext cx="0" cy="0"/>
          <a:chOff x="0" y="0"/>
          <a:chExt cx="0" cy="0"/>
        </a:xfrm>
      </p:grpSpPr>
      <p:sp>
        <p:nvSpPr>
          <p:cNvPr id="2" name="Title 1"/>
          <p:cNvSpPr>
            <a:spLocks noGrp="1"/>
          </p:cNvSpPr>
          <p:nvPr>
            <p:ph type="title"/>
          </p:nvPr>
        </p:nvSpPr>
        <p:spPr>
          <a:xfrm>
            <a:off x="432000" y="431400"/>
            <a:ext cx="8280000" cy="1332000"/>
          </a:xfrm>
        </p:spPr>
        <p:txBody>
          <a:bodyPr/>
          <a:lstStyle>
            <a:lvl1pPr>
              <a:defRPr>
                <a:solidFill>
                  <a:schemeClr val="tx1"/>
                </a:solidFill>
              </a:defRPr>
            </a:lvl1pPr>
          </a:lstStyle>
          <a:p>
            <a:r>
              <a:rPr lang="en-GB" noProof="0" dirty="0" smtClean="0"/>
              <a:t>Click to edit Master title style</a:t>
            </a:r>
            <a:endParaRPr lang="en-GB" noProof="0" dirty="0"/>
          </a:p>
        </p:txBody>
      </p:sp>
      <p:sp>
        <p:nvSpPr>
          <p:cNvPr id="3" name="Content Placeholder 2"/>
          <p:cNvSpPr>
            <a:spLocks noGrp="1"/>
          </p:cNvSpPr>
          <p:nvPr>
            <p:ph idx="1"/>
          </p:nvPr>
        </p:nvSpPr>
        <p:spPr>
          <a:xfrm>
            <a:off x="432000" y="1827406"/>
            <a:ext cx="8280000" cy="4140000"/>
          </a:xfrm>
        </p:spPr>
        <p:txBody>
          <a:bodyPr/>
          <a:lstStyle>
            <a:lvl1pPr>
              <a:lnSpc>
                <a:spcPts val="2800"/>
              </a:lnSpc>
              <a:defRPr sz="2400" b="0">
                <a:solidFill>
                  <a:schemeClr val="bg2">
                    <a:lumMod val="50000"/>
                  </a:schemeClr>
                </a:solidFill>
              </a:defRPr>
            </a:lvl1pPr>
            <a:lvl2pPr>
              <a:defRPr>
                <a:solidFill>
                  <a:srgbClr val="746E64"/>
                </a:solidFill>
              </a:defRPr>
            </a:lvl2pPr>
            <a:lvl3pPr marL="216000" indent="-216000">
              <a:defRPr>
                <a:solidFill>
                  <a:srgbClr val="746E64"/>
                </a:solidFill>
              </a:defRPr>
            </a:lvl3pPr>
            <a:lvl4pPr marL="396000" indent="-216000">
              <a:buFont typeface="Symbol" pitchFamily="18" charset="2"/>
              <a:buChar char=""/>
              <a:defRPr/>
            </a:lvl4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659" y="6235016"/>
            <a:ext cx="1560259" cy="410348"/>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1711" t="37131" r="8754" b="38116"/>
          <a:stretch/>
        </p:blipFill>
        <p:spPr>
          <a:xfrm>
            <a:off x="6650172" y="6375547"/>
            <a:ext cx="2494266" cy="293442"/>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Text and Image Elements)">
    <p:spTree>
      <p:nvGrpSpPr>
        <p:cNvPr id="1" name=""/>
        <p:cNvGrpSpPr/>
        <p:nvPr/>
      </p:nvGrpSpPr>
      <p:grpSpPr>
        <a:xfrm>
          <a:off x="0" y="0"/>
          <a:ext cx="0" cy="0"/>
          <a:chOff x="0" y="0"/>
          <a:chExt cx="0" cy="0"/>
        </a:xfrm>
      </p:grpSpPr>
      <p:sp>
        <p:nvSpPr>
          <p:cNvPr id="16" name="Rectangle 15"/>
          <p:cNvSpPr/>
          <p:nvPr/>
        </p:nvSpPr>
        <p:spPr>
          <a:xfrm>
            <a:off x="0" y="0"/>
            <a:ext cx="4715998" cy="597600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sp>
        <p:nvSpPr>
          <p:cNvPr id="14" name="Rectangle 13"/>
          <p:cNvSpPr/>
          <p:nvPr/>
        </p:nvSpPr>
        <p:spPr>
          <a:xfrm>
            <a:off x="4672470" y="0"/>
            <a:ext cx="4471529" cy="59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2"/>
              </a:solidFill>
              <a:latin typeface="Calibri" pitchFamily="34" charset="0"/>
            </a:endParaRPr>
          </a:p>
        </p:txBody>
      </p:sp>
      <p:sp>
        <p:nvSpPr>
          <p:cNvPr id="2" name="Title 1"/>
          <p:cNvSpPr>
            <a:spLocks noGrp="1"/>
          </p:cNvSpPr>
          <p:nvPr>
            <p:ph type="title"/>
          </p:nvPr>
        </p:nvSpPr>
        <p:spPr>
          <a:xfrm>
            <a:off x="5353483" y="431400"/>
            <a:ext cx="3348000" cy="1332000"/>
          </a:xfrm>
        </p:spPr>
        <p:txBody>
          <a:bodyPr/>
          <a:lstStyle>
            <a:lvl1pPr>
              <a:defRPr>
                <a:solidFill>
                  <a:schemeClr val="bg1"/>
                </a:solidFill>
              </a:defRPr>
            </a:lvl1pPr>
          </a:lstStyle>
          <a:p>
            <a:r>
              <a:rPr lang="en-GB" noProof="0" dirty="0" smtClean="0"/>
              <a:t>Click to edit Master title style</a:t>
            </a:r>
            <a:endParaRPr lang="en-GB" noProof="0" dirty="0"/>
          </a:p>
        </p:txBody>
      </p:sp>
      <p:sp>
        <p:nvSpPr>
          <p:cNvPr id="3" name="Content Placeholder 2"/>
          <p:cNvSpPr>
            <a:spLocks noGrp="1"/>
          </p:cNvSpPr>
          <p:nvPr>
            <p:ph idx="1"/>
          </p:nvPr>
        </p:nvSpPr>
        <p:spPr>
          <a:xfrm>
            <a:off x="5354583" y="1809988"/>
            <a:ext cx="3348000" cy="3996000"/>
          </a:xfrm>
        </p:spPr>
        <p:txBody>
          <a:bodyPr/>
          <a:lstStyle>
            <a:lvl1pPr>
              <a:lnSpc>
                <a:spcPts val="2200"/>
              </a:lnSpc>
              <a:defRPr sz="1600" b="1">
                <a:solidFill>
                  <a:schemeClr val="bg1"/>
                </a:solidFill>
              </a:defRPr>
            </a:lvl1pPr>
            <a:lvl2pPr>
              <a:defRPr>
                <a:solidFill>
                  <a:schemeClr val="bg1"/>
                </a:solidFill>
              </a:defRPr>
            </a:lvl2pPr>
            <a:lvl3pPr marL="216000" indent="-216000">
              <a:defRPr>
                <a:solidFill>
                  <a:schemeClr val="bg1"/>
                </a:solidFill>
              </a:defRPr>
            </a:lvl3pPr>
            <a:lvl4pPr marL="396000" indent="-216000">
              <a:buFont typeface="Symbol" pitchFamily="18" charset="2"/>
              <a:buChar char=""/>
              <a:defRPr>
                <a:solidFill>
                  <a:schemeClr val="bg1"/>
                </a:solidFill>
              </a:defRPr>
            </a:lvl4pPr>
            <a:lvl5pPr>
              <a:defRPr>
                <a:solidFill>
                  <a:schemeClr val="bg1"/>
                </a:solidFill>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9" name="Picture Placeholder 8"/>
          <p:cNvSpPr>
            <a:spLocks noGrp="1"/>
          </p:cNvSpPr>
          <p:nvPr>
            <p:ph type="pic" sz="quarter" idx="13"/>
          </p:nvPr>
        </p:nvSpPr>
        <p:spPr>
          <a:xfrm>
            <a:off x="467544" y="404664"/>
            <a:ext cx="3744416" cy="5400600"/>
          </a:xfrm>
        </p:spPr>
        <p:txBody>
          <a:bodyPr/>
          <a:lstStyle>
            <a:lvl1pPr>
              <a:defRPr>
                <a:solidFill>
                  <a:schemeClr val="bg1"/>
                </a:solidFill>
              </a:defRPr>
            </a:lvl1pPr>
          </a:lstStyle>
          <a:p>
            <a:endParaRPr lang="en-GB"/>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659" y="6235016"/>
            <a:ext cx="1560259" cy="410348"/>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1711" t="37131" r="8754" b="38116"/>
          <a:stretch/>
        </p:blipFill>
        <p:spPr>
          <a:xfrm>
            <a:off x="6650172" y="6375547"/>
            <a:ext cx="2494266" cy="293442"/>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Image)">
    <p:spTree>
      <p:nvGrpSpPr>
        <p:cNvPr id="1" name=""/>
        <p:cNvGrpSpPr/>
        <p:nvPr/>
      </p:nvGrpSpPr>
      <p:grpSpPr>
        <a:xfrm>
          <a:off x="0" y="0"/>
          <a:ext cx="0" cy="0"/>
          <a:chOff x="0" y="0"/>
          <a:chExt cx="0" cy="0"/>
        </a:xfrm>
      </p:grpSpPr>
      <p:sp>
        <p:nvSpPr>
          <p:cNvPr id="16" name="Rectangle 15"/>
          <p:cNvSpPr/>
          <p:nvPr/>
        </p:nvSpPr>
        <p:spPr>
          <a:xfrm>
            <a:off x="4644008" y="0"/>
            <a:ext cx="449999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alibri" pitchFamily="34" charset="0"/>
            </a:endParaRPr>
          </a:p>
        </p:txBody>
      </p:sp>
      <p:grpSp>
        <p:nvGrpSpPr>
          <p:cNvPr id="17" name="Group 16"/>
          <p:cNvGrpSpPr/>
          <p:nvPr/>
        </p:nvGrpSpPr>
        <p:grpSpPr>
          <a:xfrm>
            <a:off x="5266578" y="1886850"/>
            <a:ext cx="3877200" cy="96175"/>
            <a:chOff x="5266578" y="1886850"/>
            <a:chExt cx="3877200" cy="96175"/>
          </a:xfrm>
        </p:grpSpPr>
        <p:cxnSp>
          <p:nvCxnSpPr>
            <p:cNvPr id="18" name="Straight Connector 17"/>
            <p:cNvCxnSpPr/>
            <p:nvPr/>
          </p:nvCxnSpPr>
          <p:spPr>
            <a:xfrm>
              <a:off x="5266578" y="1886850"/>
              <a:ext cx="3877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236761" y="1938025"/>
              <a:ext cx="9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5364000" y="1973663"/>
            <a:ext cx="3329786" cy="864000"/>
          </a:xfrm>
        </p:spPr>
        <p:txBody>
          <a:bodyPr/>
          <a:lstStyle>
            <a:lvl1pPr>
              <a:lnSpc>
                <a:spcPts val="3400"/>
              </a:lnSpc>
              <a:defRPr sz="3400">
                <a:solidFill>
                  <a:schemeClr val="bg1"/>
                </a:solidFill>
              </a:defRPr>
            </a:lvl1pPr>
          </a:lstStyle>
          <a:p>
            <a:r>
              <a:rPr lang="en-GB" noProof="0" dirty="0" smtClean="0"/>
              <a:t>Click to edit Master title style</a:t>
            </a:r>
            <a:endParaRPr lang="en-GB" noProof="0" dirty="0"/>
          </a:p>
        </p:txBody>
      </p:sp>
      <p:sp>
        <p:nvSpPr>
          <p:cNvPr id="3" name="Subtitle 2"/>
          <p:cNvSpPr>
            <a:spLocks noGrp="1"/>
          </p:cNvSpPr>
          <p:nvPr>
            <p:ph type="subTitle" idx="1" hasCustomPrompt="1"/>
          </p:nvPr>
        </p:nvSpPr>
        <p:spPr>
          <a:xfrm>
            <a:off x="5364000" y="2881399"/>
            <a:ext cx="3330583" cy="720000"/>
          </a:xfrm>
        </p:spPr>
        <p:txBody>
          <a:bodyPr/>
          <a:lstStyle>
            <a:lvl1pPr marL="0" indent="0" algn="l">
              <a:lnSpc>
                <a:spcPts val="1900"/>
              </a:lnSpc>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edit Master </a:t>
            </a:r>
            <a:br>
              <a:rPr lang="en-GB" noProof="0" dirty="0" smtClean="0"/>
            </a:br>
            <a:r>
              <a:rPr lang="en-GB" noProof="0" dirty="0" smtClean="0"/>
              <a:t>subtitle style</a:t>
            </a:r>
            <a:endParaRPr lang="en-GB" noProof="0" dirty="0"/>
          </a:p>
        </p:txBody>
      </p:sp>
      <p:sp>
        <p:nvSpPr>
          <p:cNvPr id="9" name="Text Placeholder 8"/>
          <p:cNvSpPr>
            <a:spLocks noGrp="1"/>
          </p:cNvSpPr>
          <p:nvPr>
            <p:ph type="body" sz="quarter" idx="13"/>
          </p:nvPr>
        </p:nvSpPr>
        <p:spPr>
          <a:xfrm>
            <a:off x="5364162" y="3629942"/>
            <a:ext cx="3330000" cy="252000"/>
          </a:xfrm>
        </p:spPr>
        <p:txBody>
          <a:bodyPr/>
          <a:lstStyle>
            <a:lvl1pPr>
              <a:lnSpc>
                <a:spcPts val="1900"/>
              </a:lnSpc>
              <a:spcAft>
                <a:spcPts val="0"/>
              </a:spcAft>
              <a:defRPr sz="1400" b="1">
                <a:solidFill>
                  <a:schemeClr val="bg1"/>
                </a:solidFill>
              </a:defRPr>
            </a:lvl1pPr>
            <a:lvl2pPr>
              <a:lnSpc>
                <a:spcPts val="1900"/>
              </a:lnSpc>
              <a:defRPr sz="1600" b="0">
                <a:solidFill>
                  <a:schemeClr val="bg1"/>
                </a:solidFill>
              </a:defRPr>
            </a:lvl2pPr>
            <a:lvl3pPr>
              <a:lnSpc>
                <a:spcPts val="1900"/>
              </a:lnSpc>
              <a:defRPr sz="1600" b="0">
                <a:solidFill>
                  <a:schemeClr val="bg1"/>
                </a:solidFill>
              </a:defRPr>
            </a:lvl3pPr>
            <a:lvl4pPr>
              <a:lnSpc>
                <a:spcPts val="1900"/>
              </a:lnSpc>
              <a:defRPr sz="1600" b="0">
                <a:solidFill>
                  <a:schemeClr val="bg1"/>
                </a:solidFill>
              </a:defRPr>
            </a:lvl4pPr>
            <a:lvl5pPr>
              <a:lnSpc>
                <a:spcPts val="1900"/>
              </a:lnSpc>
              <a:buNone/>
              <a:defRPr sz="1600" b="0">
                <a:solidFill>
                  <a:schemeClr val="bg1"/>
                </a:solidFill>
              </a:defRPr>
            </a:lvl5pPr>
          </a:lstStyle>
          <a:p>
            <a:pPr lvl="0"/>
            <a:r>
              <a:rPr lang="en-US" dirty="0" smtClean="0"/>
              <a:t>Click to edit Master text styles</a:t>
            </a:r>
          </a:p>
        </p:txBody>
      </p:sp>
      <p:sp>
        <p:nvSpPr>
          <p:cNvPr id="11" name="Text Placeholder 10"/>
          <p:cNvSpPr>
            <a:spLocks noGrp="1"/>
          </p:cNvSpPr>
          <p:nvPr>
            <p:ph type="body" sz="quarter" idx="14"/>
          </p:nvPr>
        </p:nvSpPr>
        <p:spPr>
          <a:xfrm>
            <a:off x="5364000" y="3848302"/>
            <a:ext cx="3330000" cy="252000"/>
          </a:xfrm>
        </p:spPr>
        <p:txBody>
          <a:bodyPr/>
          <a:lstStyle>
            <a:lvl1pPr>
              <a:lnSpc>
                <a:spcPts val="1900"/>
              </a:lnSpc>
              <a:spcAft>
                <a:spcPts val="0"/>
              </a:spcAft>
              <a:defRPr b="0">
                <a:solidFill>
                  <a:schemeClr val="bg1"/>
                </a:solidFill>
              </a:defRPr>
            </a:lvl1pPr>
            <a:lvl2pPr>
              <a:lnSpc>
                <a:spcPts val="1900"/>
              </a:lnSpc>
              <a:spcAft>
                <a:spcPts val="0"/>
              </a:spcAft>
              <a:defRPr b="0">
                <a:solidFill>
                  <a:schemeClr val="bg1"/>
                </a:solidFill>
              </a:defRPr>
            </a:lvl2pPr>
            <a:lvl3pPr>
              <a:lnSpc>
                <a:spcPts val="1900"/>
              </a:lnSpc>
              <a:spcAft>
                <a:spcPts val="0"/>
              </a:spcAft>
              <a:defRPr b="0">
                <a:solidFill>
                  <a:schemeClr val="bg1"/>
                </a:solidFill>
              </a:defRPr>
            </a:lvl3pPr>
            <a:lvl4pPr>
              <a:lnSpc>
                <a:spcPts val="1900"/>
              </a:lnSpc>
              <a:spcAft>
                <a:spcPts val="0"/>
              </a:spcAft>
              <a:defRPr b="0">
                <a:solidFill>
                  <a:schemeClr val="bg1"/>
                </a:solidFill>
              </a:defRPr>
            </a:lvl4pPr>
            <a:lvl5pPr>
              <a:lnSpc>
                <a:spcPts val="1900"/>
              </a:lnSpc>
              <a:spcAft>
                <a:spcPts val="0"/>
              </a:spcAft>
              <a:buNone/>
              <a:defRPr b="0">
                <a:solidFill>
                  <a:schemeClr val="bg1"/>
                </a:solidFill>
              </a:defRPr>
            </a:lvl5pPr>
          </a:lstStyle>
          <a:p>
            <a:pPr lvl="0"/>
            <a:r>
              <a:rPr lang="en-US" dirty="0" smtClean="0"/>
              <a:t>Click to edit Master text styles</a:t>
            </a:r>
          </a:p>
        </p:txBody>
      </p:sp>
      <p:pic>
        <p:nvPicPr>
          <p:cNvPr id="13" name="Picture 12" descr="UoS-LOGO-WHITE-236px.png"/>
          <p:cNvPicPr>
            <a:picLocks noChangeAspect="1"/>
          </p:cNvPicPr>
          <p:nvPr/>
        </p:nvPicPr>
        <p:blipFill>
          <a:blip r:embed="rId2" cstate="print"/>
          <a:stretch>
            <a:fillRect/>
          </a:stretch>
        </p:blipFill>
        <p:spPr>
          <a:xfrm>
            <a:off x="6588223" y="444172"/>
            <a:ext cx="2124000" cy="531000"/>
          </a:xfrm>
          <a:prstGeom prst="rect">
            <a:avLst/>
          </a:prstGeom>
        </p:spPr>
      </p:pic>
      <p:pic>
        <p:nvPicPr>
          <p:cNvPr id="14" name="Picture 13" descr="BE-THE-DIFFERENCE-WHITE-293_5px.png"/>
          <p:cNvPicPr>
            <a:picLocks noChangeAspect="1"/>
          </p:cNvPicPr>
          <p:nvPr/>
        </p:nvPicPr>
        <p:blipFill>
          <a:blip r:embed="rId3" cstate="print"/>
          <a:stretch>
            <a:fillRect/>
          </a:stretch>
        </p:blipFill>
        <p:spPr>
          <a:xfrm>
            <a:off x="6542343" y="6408000"/>
            <a:ext cx="2592000" cy="223448"/>
          </a:xfrm>
          <a:prstGeom prst="rect">
            <a:avLst/>
          </a:prstGeom>
        </p:spPr>
      </p:pic>
      <p:sp>
        <p:nvSpPr>
          <p:cNvPr id="15" name="Picture Placeholder 8"/>
          <p:cNvSpPr>
            <a:spLocks noGrp="1"/>
          </p:cNvSpPr>
          <p:nvPr>
            <p:ph type="pic" sz="quarter" idx="15"/>
          </p:nvPr>
        </p:nvSpPr>
        <p:spPr>
          <a:xfrm>
            <a:off x="0" y="0"/>
            <a:ext cx="4644008" cy="6858000"/>
          </a:xfrm>
        </p:spPr>
        <p:txBody>
          <a:bodyPr/>
          <a:lstStyle/>
          <a:p>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No Image)">
    <p:bg>
      <p:bgPr>
        <a:solidFill>
          <a:srgbClr val="8EBB38"/>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solidFill>
            <a:srgbClr val="0079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grpSp>
        <p:nvGrpSpPr>
          <p:cNvPr id="8" name="Group 7"/>
          <p:cNvGrpSpPr/>
          <p:nvPr/>
        </p:nvGrpSpPr>
        <p:grpSpPr>
          <a:xfrm>
            <a:off x="358294" y="1877324"/>
            <a:ext cx="8784000" cy="96175"/>
            <a:chOff x="358294" y="1877324"/>
            <a:chExt cx="8784000" cy="96175"/>
          </a:xfrm>
        </p:grpSpPr>
        <p:cxnSp>
          <p:nvCxnSpPr>
            <p:cNvPr id="10" name="Straight Connector 9"/>
            <p:cNvCxnSpPr/>
            <p:nvPr/>
          </p:nvCxnSpPr>
          <p:spPr>
            <a:xfrm>
              <a:off x="358294" y="1877324"/>
              <a:ext cx="878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26158" y="1928499"/>
              <a:ext cx="9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450126" y="1973663"/>
            <a:ext cx="8244000" cy="864000"/>
          </a:xfrm>
        </p:spPr>
        <p:txBody>
          <a:bodyPr/>
          <a:lstStyle>
            <a:lvl1pPr>
              <a:lnSpc>
                <a:spcPts val="3400"/>
              </a:lnSpc>
              <a:defRPr sz="3400">
                <a:solidFill>
                  <a:schemeClr val="bg1"/>
                </a:solidFill>
              </a:defRPr>
            </a:lvl1pPr>
          </a:lstStyle>
          <a:p>
            <a:r>
              <a:rPr lang="en-US" noProof="0" smtClean="0"/>
              <a:t>Click to edit Master title style</a:t>
            </a:r>
            <a:endParaRPr lang="en-GB" noProof="0" dirty="0"/>
          </a:p>
        </p:txBody>
      </p:sp>
      <p:sp>
        <p:nvSpPr>
          <p:cNvPr id="3" name="Subtitle 2"/>
          <p:cNvSpPr>
            <a:spLocks noGrp="1"/>
          </p:cNvSpPr>
          <p:nvPr>
            <p:ph type="subTitle" idx="1" hasCustomPrompt="1"/>
          </p:nvPr>
        </p:nvSpPr>
        <p:spPr>
          <a:xfrm>
            <a:off x="450125" y="2881399"/>
            <a:ext cx="8244000" cy="720000"/>
          </a:xfrm>
        </p:spPr>
        <p:txBody>
          <a:bodyPr/>
          <a:lstStyle>
            <a:lvl1pPr marL="0" indent="0" algn="l">
              <a:lnSpc>
                <a:spcPts val="1900"/>
              </a:lnSpc>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edit Master </a:t>
            </a:r>
            <a:br>
              <a:rPr lang="en-GB" noProof="0" dirty="0" smtClean="0"/>
            </a:br>
            <a:r>
              <a:rPr lang="en-GB" noProof="0" dirty="0" smtClean="0"/>
              <a:t>subtitle style</a:t>
            </a:r>
            <a:endParaRPr lang="en-GB" noProof="0" dirty="0"/>
          </a:p>
        </p:txBody>
      </p:sp>
      <p:sp>
        <p:nvSpPr>
          <p:cNvPr id="9" name="Text Placeholder 8"/>
          <p:cNvSpPr>
            <a:spLocks noGrp="1"/>
          </p:cNvSpPr>
          <p:nvPr>
            <p:ph type="body" sz="quarter" idx="13"/>
          </p:nvPr>
        </p:nvSpPr>
        <p:spPr>
          <a:xfrm>
            <a:off x="450126" y="3629942"/>
            <a:ext cx="8244000" cy="252000"/>
          </a:xfrm>
        </p:spPr>
        <p:txBody>
          <a:bodyPr/>
          <a:lstStyle>
            <a:lvl1pPr>
              <a:lnSpc>
                <a:spcPts val="1900"/>
              </a:lnSpc>
              <a:spcAft>
                <a:spcPts val="0"/>
              </a:spcAft>
              <a:defRPr sz="1400" b="1">
                <a:solidFill>
                  <a:schemeClr val="bg1"/>
                </a:solidFill>
              </a:defRPr>
            </a:lvl1pPr>
            <a:lvl2pPr>
              <a:lnSpc>
                <a:spcPts val="1900"/>
              </a:lnSpc>
              <a:defRPr sz="1600" b="0">
                <a:solidFill>
                  <a:schemeClr val="bg1"/>
                </a:solidFill>
              </a:defRPr>
            </a:lvl2pPr>
            <a:lvl3pPr>
              <a:lnSpc>
                <a:spcPts val="1900"/>
              </a:lnSpc>
              <a:defRPr sz="1600" b="0">
                <a:solidFill>
                  <a:schemeClr val="bg1"/>
                </a:solidFill>
              </a:defRPr>
            </a:lvl3pPr>
            <a:lvl4pPr>
              <a:lnSpc>
                <a:spcPts val="1900"/>
              </a:lnSpc>
              <a:defRPr sz="1600" b="0">
                <a:solidFill>
                  <a:schemeClr val="bg1"/>
                </a:solidFill>
              </a:defRPr>
            </a:lvl4pPr>
            <a:lvl5pPr>
              <a:lnSpc>
                <a:spcPts val="1900"/>
              </a:lnSpc>
              <a:buNone/>
              <a:defRPr sz="1600" b="0">
                <a:solidFill>
                  <a:schemeClr val="bg1"/>
                </a:solidFill>
              </a:defRPr>
            </a:lvl5pPr>
          </a:lstStyle>
          <a:p>
            <a:pPr lvl="0"/>
            <a:r>
              <a:rPr lang="en-US" smtClean="0"/>
              <a:t>Click to edit Master text styles</a:t>
            </a:r>
          </a:p>
        </p:txBody>
      </p:sp>
      <p:sp>
        <p:nvSpPr>
          <p:cNvPr id="11" name="Text Placeholder 10"/>
          <p:cNvSpPr>
            <a:spLocks noGrp="1"/>
          </p:cNvSpPr>
          <p:nvPr>
            <p:ph type="body" sz="quarter" idx="14"/>
          </p:nvPr>
        </p:nvSpPr>
        <p:spPr>
          <a:xfrm>
            <a:off x="450126" y="3848302"/>
            <a:ext cx="8244000" cy="252000"/>
          </a:xfrm>
        </p:spPr>
        <p:txBody>
          <a:bodyPr/>
          <a:lstStyle>
            <a:lvl1pPr>
              <a:lnSpc>
                <a:spcPts val="1900"/>
              </a:lnSpc>
              <a:spcAft>
                <a:spcPts val="0"/>
              </a:spcAft>
              <a:defRPr b="0">
                <a:solidFill>
                  <a:schemeClr val="bg1"/>
                </a:solidFill>
              </a:defRPr>
            </a:lvl1pPr>
            <a:lvl2pPr>
              <a:lnSpc>
                <a:spcPts val="1900"/>
              </a:lnSpc>
              <a:spcAft>
                <a:spcPts val="0"/>
              </a:spcAft>
              <a:defRPr b="0">
                <a:solidFill>
                  <a:schemeClr val="bg1"/>
                </a:solidFill>
              </a:defRPr>
            </a:lvl2pPr>
            <a:lvl3pPr>
              <a:lnSpc>
                <a:spcPts val="1900"/>
              </a:lnSpc>
              <a:spcAft>
                <a:spcPts val="0"/>
              </a:spcAft>
              <a:defRPr b="0">
                <a:solidFill>
                  <a:schemeClr val="bg1"/>
                </a:solidFill>
              </a:defRPr>
            </a:lvl3pPr>
            <a:lvl4pPr>
              <a:lnSpc>
                <a:spcPts val="1900"/>
              </a:lnSpc>
              <a:spcAft>
                <a:spcPts val="0"/>
              </a:spcAft>
              <a:defRPr b="0">
                <a:solidFill>
                  <a:schemeClr val="bg1"/>
                </a:solidFill>
              </a:defRPr>
            </a:lvl4pPr>
            <a:lvl5pPr>
              <a:lnSpc>
                <a:spcPts val="1900"/>
              </a:lnSpc>
              <a:spcAft>
                <a:spcPts val="0"/>
              </a:spcAft>
              <a:buNone/>
              <a:defRPr b="0">
                <a:solidFill>
                  <a:schemeClr val="bg1"/>
                </a:solidFill>
              </a:defRPr>
            </a:lvl5pPr>
          </a:lstStyle>
          <a:p>
            <a:pPr lvl="0"/>
            <a:r>
              <a:rPr lang="en-US" smtClean="0"/>
              <a:t>Click to edit Master text styles</a:t>
            </a:r>
          </a:p>
        </p:txBody>
      </p:sp>
      <p:pic>
        <p:nvPicPr>
          <p:cNvPr id="13" name="Picture 12" descr="UoS-LOGO-WHITE-236px.png"/>
          <p:cNvPicPr>
            <a:picLocks noChangeAspect="1"/>
          </p:cNvPicPr>
          <p:nvPr/>
        </p:nvPicPr>
        <p:blipFill>
          <a:blip r:embed="rId2" cstate="print"/>
          <a:stretch>
            <a:fillRect/>
          </a:stretch>
        </p:blipFill>
        <p:spPr>
          <a:xfrm>
            <a:off x="6588223" y="444172"/>
            <a:ext cx="2124000" cy="531000"/>
          </a:xfrm>
          <a:prstGeom prst="rect">
            <a:avLst/>
          </a:prstGeom>
        </p:spPr>
      </p:pic>
      <p:pic>
        <p:nvPicPr>
          <p:cNvPr id="14" name="Picture 13" descr="BE-THE-DIFFERENCE-WHITE-293_5px.png"/>
          <p:cNvPicPr>
            <a:picLocks noChangeAspect="1"/>
          </p:cNvPicPr>
          <p:nvPr/>
        </p:nvPicPr>
        <p:blipFill>
          <a:blip r:embed="rId3" cstate="print"/>
          <a:stretch>
            <a:fillRect/>
          </a:stretch>
        </p:blipFill>
        <p:spPr>
          <a:xfrm>
            <a:off x="6542343" y="6408000"/>
            <a:ext cx="2592000" cy="22344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No Image)">
    <p:bg>
      <p:bgPr>
        <a:solidFill>
          <a:srgbClr val="B40053"/>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grpSp>
        <p:nvGrpSpPr>
          <p:cNvPr id="8" name="Group 7"/>
          <p:cNvGrpSpPr/>
          <p:nvPr/>
        </p:nvGrpSpPr>
        <p:grpSpPr>
          <a:xfrm>
            <a:off x="358294" y="1877324"/>
            <a:ext cx="8784000" cy="96175"/>
            <a:chOff x="358294" y="1877324"/>
            <a:chExt cx="8784000" cy="96175"/>
          </a:xfrm>
        </p:grpSpPr>
        <p:cxnSp>
          <p:nvCxnSpPr>
            <p:cNvPr id="10" name="Straight Connector 9"/>
            <p:cNvCxnSpPr/>
            <p:nvPr/>
          </p:nvCxnSpPr>
          <p:spPr>
            <a:xfrm>
              <a:off x="358294" y="1877324"/>
              <a:ext cx="878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26158" y="1928499"/>
              <a:ext cx="9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450126" y="1973663"/>
            <a:ext cx="8244000" cy="864000"/>
          </a:xfrm>
        </p:spPr>
        <p:txBody>
          <a:bodyPr/>
          <a:lstStyle>
            <a:lvl1pPr>
              <a:lnSpc>
                <a:spcPts val="3400"/>
              </a:lnSpc>
              <a:defRPr sz="3400">
                <a:solidFill>
                  <a:schemeClr val="bg1"/>
                </a:solidFill>
              </a:defRPr>
            </a:lvl1pPr>
          </a:lstStyle>
          <a:p>
            <a:r>
              <a:rPr lang="en-GB" noProof="0" dirty="0" smtClean="0"/>
              <a:t>Click to edit Master title style</a:t>
            </a:r>
            <a:endParaRPr lang="en-GB" noProof="0" dirty="0"/>
          </a:p>
        </p:txBody>
      </p:sp>
      <p:sp>
        <p:nvSpPr>
          <p:cNvPr id="3" name="Subtitle 2"/>
          <p:cNvSpPr>
            <a:spLocks noGrp="1"/>
          </p:cNvSpPr>
          <p:nvPr>
            <p:ph type="subTitle" idx="1" hasCustomPrompt="1"/>
          </p:nvPr>
        </p:nvSpPr>
        <p:spPr>
          <a:xfrm>
            <a:off x="450125" y="2881399"/>
            <a:ext cx="8244000" cy="720000"/>
          </a:xfrm>
        </p:spPr>
        <p:txBody>
          <a:bodyPr/>
          <a:lstStyle>
            <a:lvl1pPr marL="0" indent="0" algn="l">
              <a:lnSpc>
                <a:spcPts val="1900"/>
              </a:lnSpc>
              <a:buNone/>
              <a:defRPr sz="16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edit Master </a:t>
            </a:r>
            <a:br>
              <a:rPr lang="en-GB" noProof="0" dirty="0" smtClean="0"/>
            </a:br>
            <a:r>
              <a:rPr lang="en-GB" noProof="0" dirty="0" smtClean="0"/>
              <a:t>subtitle style</a:t>
            </a:r>
            <a:endParaRPr lang="en-GB" noProof="0" dirty="0"/>
          </a:p>
        </p:txBody>
      </p:sp>
      <p:sp>
        <p:nvSpPr>
          <p:cNvPr id="9" name="Text Placeholder 8"/>
          <p:cNvSpPr>
            <a:spLocks noGrp="1"/>
          </p:cNvSpPr>
          <p:nvPr>
            <p:ph type="body" sz="quarter" idx="13"/>
          </p:nvPr>
        </p:nvSpPr>
        <p:spPr>
          <a:xfrm>
            <a:off x="450126" y="3629942"/>
            <a:ext cx="8244000" cy="252000"/>
          </a:xfrm>
        </p:spPr>
        <p:txBody>
          <a:bodyPr/>
          <a:lstStyle>
            <a:lvl1pPr>
              <a:lnSpc>
                <a:spcPts val="1900"/>
              </a:lnSpc>
              <a:spcAft>
                <a:spcPts val="0"/>
              </a:spcAft>
              <a:defRPr sz="1400" b="1">
                <a:solidFill>
                  <a:schemeClr val="bg1"/>
                </a:solidFill>
              </a:defRPr>
            </a:lvl1pPr>
            <a:lvl2pPr>
              <a:lnSpc>
                <a:spcPts val="1900"/>
              </a:lnSpc>
              <a:defRPr sz="1600" b="0">
                <a:solidFill>
                  <a:schemeClr val="bg1"/>
                </a:solidFill>
              </a:defRPr>
            </a:lvl2pPr>
            <a:lvl3pPr>
              <a:lnSpc>
                <a:spcPts val="1900"/>
              </a:lnSpc>
              <a:defRPr sz="1600" b="0">
                <a:solidFill>
                  <a:schemeClr val="bg1"/>
                </a:solidFill>
              </a:defRPr>
            </a:lvl3pPr>
            <a:lvl4pPr>
              <a:lnSpc>
                <a:spcPts val="1900"/>
              </a:lnSpc>
              <a:defRPr sz="1600" b="0">
                <a:solidFill>
                  <a:schemeClr val="bg1"/>
                </a:solidFill>
              </a:defRPr>
            </a:lvl4pPr>
            <a:lvl5pPr>
              <a:lnSpc>
                <a:spcPts val="1900"/>
              </a:lnSpc>
              <a:buNone/>
              <a:defRPr sz="1600" b="0">
                <a:solidFill>
                  <a:schemeClr val="bg1"/>
                </a:solidFill>
              </a:defRPr>
            </a:lvl5pPr>
          </a:lstStyle>
          <a:p>
            <a:pPr lvl="0"/>
            <a:r>
              <a:rPr lang="en-US" dirty="0" smtClean="0"/>
              <a:t>Click to edit Master text styles</a:t>
            </a:r>
          </a:p>
        </p:txBody>
      </p:sp>
      <p:sp>
        <p:nvSpPr>
          <p:cNvPr id="11" name="Text Placeholder 10"/>
          <p:cNvSpPr>
            <a:spLocks noGrp="1"/>
          </p:cNvSpPr>
          <p:nvPr>
            <p:ph type="body" sz="quarter" idx="14"/>
          </p:nvPr>
        </p:nvSpPr>
        <p:spPr>
          <a:xfrm>
            <a:off x="450126" y="3848302"/>
            <a:ext cx="8244000" cy="252000"/>
          </a:xfrm>
        </p:spPr>
        <p:txBody>
          <a:bodyPr/>
          <a:lstStyle>
            <a:lvl1pPr>
              <a:lnSpc>
                <a:spcPts val="1900"/>
              </a:lnSpc>
              <a:spcAft>
                <a:spcPts val="0"/>
              </a:spcAft>
              <a:defRPr b="0">
                <a:solidFill>
                  <a:schemeClr val="bg1"/>
                </a:solidFill>
              </a:defRPr>
            </a:lvl1pPr>
            <a:lvl2pPr>
              <a:lnSpc>
                <a:spcPts val="1900"/>
              </a:lnSpc>
              <a:spcAft>
                <a:spcPts val="0"/>
              </a:spcAft>
              <a:defRPr b="0">
                <a:solidFill>
                  <a:schemeClr val="bg1"/>
                </a:solidFill>
              </a:defRPr>
            </a:lvl2pPr>
            <a:lvl3pPr>
              <a:lnSpc>
                <a:spcPts val="1900"/>
              </a:lnSpc>
              <a:spcAft>
                <a:spcPts val="0"/>
              </a:spcAft>
              <a:defRPr b="0">
                <a:solidFill>
                  <a:schemeClr val="bg1"/>
                </a:solidFill>
              </a:defRPr>
            </a:lvl3pPr>
            <a:lvl4pPr>
              <a:lnSpc>
                <a:spcPts val="1900"/>
              </a:lnSpc>
              <a:spcAft>
                <a:spcPts val="0"/>
              </a:spcAft>
              <a:defRPr b="0">
                <a:solidFill>
                  <a:schemeClr val="bg1"/>
                </a:solidFill>
              </a:defRPr>
            </a:lvl4pPr>
            <a:lvl5pPr>
              <a:lnSpc>
                <a:spcPts val="1900"/>
              </a:lnSpc>
              <a:spcAft>
                <a:spcPts val="0"/>
              </a:spcAft>
              <a:buNone/>
              <a:defRPr b="0">
                <a:solidFill>
                  <a:schemeClr val="bg1"/>
                </a:solidFill>
              </a:defRPr>
            </a:lvl5pPr>
          </a:lstStyle>
          <a:p>
            <a:pPr lvl="0"/>
            <a:r>
              <a:rPr lang="en-US" dirty="0" smtClean="0"/>
              <a:t>Click to edit Master text styles</a:t>
            </a:r>
          </a:p>
        </p:txBody>
      </p:sp>
      <p:pic>
        <p:nvPicPr>
          <p:cNvPr id="13" name="Picture 12" descr="UoS-LOGO-WHITE-236px.png"/>
          <p:cNvPicPr>
            <a:picLocks noChangeAspect="1"/>
          </p:cNvPicPr>
          <p:nvPr/>
        </p:nvPicPr>
        <p:blipFill>
          <a:blip r:embed="rId2" cstate="print"/>
          <a:stretch>
            <a:fillRect/>
          </a:stretch>
        </p:blipFill>
        <p:spPr>
          <a:xfrm>
            <a:off x="6588223" y="444172"/>
            <a:ext cx="2124000" cy="531000"/>
          </a:xfrm>
          <a:prstGeom prst="rect">
            <a:avLst/>
          </a:prstGeom>
        </p:spPr>
      </p:pic>
      <p:pic>
        <p:nvPicPr>
          <p:cNvPr id="14" name="Picture 13" descr="BE-THE-DIFFERENCE-WHITE-293_5px.png"/>
          <p:cNvPicPr>
            <a:picLocks noChangeAspect="1"/>
          </p:cNvPicPr>
          <p:nvPr/>
        </p:nvPicPr>
        <p:blipFill>
          <a:blip r:embed="rId3" cstate="print"/>
          <a:stretch>
            <a:fillRect/>
          </a:stretch>
        </p:blipFill>
        <p:spPr>
          <a:xfrm>
            <a:off x="6542343" y="6408000"/>
            <a:ext cx="2592000" cy="223448"/>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Slide (Image)">
    <p:bg>
      <p:bgPr>
        <a:solidFill>
          <a:srgbClr val="B40053"/>
        </a:solidFill>
        <a:effectLst/>
      </p:bgPr>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5030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sp>
        <p:nvSpPr>
          <p:cNvPr id="13" name="Rectangle 12"/>
          <p:cNvSpPr/>
          <p:nvPr/>
        </p:nvSpPr>
        <p:spPr>
          <a:xfrm>
            <a:off x="-9657"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grpSp>
        <p:nvGrpSpPr>
          <p:cNvPr id="10" name="Group 9"/>
          <p:cNvGrpSpPr/>
          <p:nvPr/>
        </p:nvGrpSpPr>
        <p:grpSpPr>
          <a:xfrm>
            <a:off x="357989" y="1877324"/>
            <a:ext cx="2905200" cy="96175"/>
            <a:chOff x="357989" y="1877324"/>
            <a:chExt cx="2905200" cy="96175"/>
          </a:xfrm>
        </p:grpSpPr>
        <p:cxnSp>
          <p:nvCxnSpPr>
            <p:cNvPr id="16" name="Straight Connector 15"/>
            <p:cNvCxnSpPr/>
            <p:nvPr/>
          </p:nvCxnSpPr>
          <p:spPr>
            <a:xfrm>
              <a:off x="357989" y="1877324"/>
              <a:ext cx="2905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26158" y="1928499"/>
              <a:ext cx="9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32000" y="1970402"/>
            <a:ext cx="2592000" cy="1188000"/>
          </a:xfrm>
        </p:spPr>
        <p:txBody>
          <a:bodyPr/>
          <a:lstStyle>
            <a:lvl1pPr>
              <a:defRPr>
                <a:solidFill>
                  <a:schemeClr val="bg1"/>
                </a:solidFill>
              </a:defRPr>
            </a:lvl1pPr>
          </a:lstStyle>
          <a:p>
            <a:r>
              <a:rPr lang="en-GB" noProof="0" dirty="0" smtClean="0"/>
              <a:t>Click to edit Master title style</a:t>
            </a:r>
            <a:endParaRPr lang="en-GB" noProof="0" dirty="0"/>
          </a:p>
        </p:txBody>
      </p:sp>
      <p:sp>
        <p:nvSpPr>
          <p:cNvPr id="3" name="Content Placeholder 2"/>
          <p:cNvSpPr>
            <a:spLocks noGrp="1"/>
          </p:cNvSpPr>
          <p:nvPr>
            <p:ph idx="1"/>
          </p:nvPr>
        </p:nvSpPr>
        <p:spPr>
          <a:xfrm>
            <a:off x="432000" y="3160722"/>
            <a:ext cx="2592000" cy="2700000"/>
          </a:xfrm>
        </p:spPr>
        <p:txBody>
          <a:bodyPr/>
          <a:lstStyle>
            <a:lvl1pPr>
              <a:defRPr>
                <a:solidFill>
                  <a:schemeClr val="bg1"/>
                </a:solidFill>
              </a:defRPr>
            </a:lvl1pPr>
            <a:lvl2pPr>
              <a:defRPr>
                <a:solidFill>
                  <a:schemeClr val="bg1"/>
                </a:solidFill>
              </a:defRPr>
            </a:lvl2pPr>
            <a:lvl3pPr marL="216000" indent="-216000">
              <a:defRPr>
                <a:solidFill>
                  <a:schemeClr val="bg1"/>
                </a:solidFill>
              </a:defRPr>
            </a:lvl3pPr>
            <a:lvl4pPr marL="396000" indent="-216000">
              <a:buFont typeface="Symbol" pitchFamily="18" charset="2"/>
              <a:buChar char=""/>
              <a:defRPr>
                <a:solidFill>
                  <a:schemeClr val="bg1"/>
                </a:solidFill>
              </a:defRPr>
            </a:lvl4pPr>
            <a:lvl5pPr>
              <a:defRPr>
                <a:solidFill>
                  <a:schemeClr val="bg1"/>
                </a:solidFill>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9" name="Picture Placeholder 8"/>
          <p:cNvSpPr>
            <a:spLocks noGrp="1"/>
          </p:cNvSpPr>
          <p:nvPr>
            <p:ph type="pic" sz="quarter" idx="13"/>
          </p:nvPr>
        </p:nvSpPr>
        <p:spPr>
          <a:xfrm>
            <a:off x="3258438" y="0"/>
            <a:ext cx="5886000" cy="5976000"/>
          </a:xfrm>
        </p:spPr>
        <p:txBody>
          <a:bodyPr/>
          <a:lstStyle>
            <a:lvl1pPr>
              <a:defRPr>
                <a:solidFill>
                  <a:schemeClr val="bg1"/>
                </a:solidFill>
              </a:defRPr>
            </a:lvl1pPr>
          </a:lstStyle>
          <a:p>
            <a:endParaRPr lang="en-GB"/>
          </a:p>
        </p:txBody>
      </p:sp>
      <p:pic>
        <p:nvPicPr>
          <p:cNvPr id="11" name="Picture 10" descr="UoS-LOGO-WHITE-236px.png"/>
          <p:cNvPicPr>
            <a:picLocks noChangeAspect="1"/>
          </p:cNvPicPr>
          <p:nvPr/>
        </p:nvPicPr>
        <p:blipFill>
          <a:blip r:embed="rId2" cstate="print"/>
          <a:stretch>
            <a:fillRect/>
          </a:stretch>
        </p:blipFill>
        <p:spPr>
          <a:xfrm>
            <a:off x="446400" y="6235200"/>
            <a:ext cx="1438537" cy="359634"/>
          </a:xfrm>
          <a:prstGeom prst="rect">
            <a:avLst/>
          </a:prstGeom>
        </p:spPr>
      </p:pic>
      <p:pic>
        <p:nvPicPr>
          <p:cNvPr id="14" name="Picture 13" descr="BE-THE-DIFFERENCE-WHITE-293_5px.png"/>
          <p:cNvPicPr>
            <a:picLocks noChangeAspect="1"/>
          </p:cNvPicPr>
          <p:nvPr/>
        </p:nvPicPr>
        <p:blipFill>
          <a:blip r:embed="rId3" cstate="print"/>
          <a:stretch>
            <a:fillRect/>
          </a:stretch>
        </p:blipFill>
        <p:spPr>
          <a:xfrm>
            <a:off x="6542343" y="6408000"/>
            <a:ext cx="2592000" cy="223448"/>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Slide (No Image)">
    <p:bg>
      <p:bgPr>
        <a:solidFill>
          <a:srgbClr val="B40053"/>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grpSp>
        <p:nvGrpSpPr>
          <p:cNvPr id="8" name="Group 7"/>
          <p:cNvGrpSpPr/>
          <p:nvPr/>
        </p:nvGrpSpPr>
        <p:grpSpPr>
          <a:xfrm>
            <a:off x="358294" y="1877324"/>
            <a:ext cx="8784000" cy="96175"/>
            <a:chOff x="358294" y="1877324"/>
            <a:chExt cx="8784000" cy="96175"/>
          </a:xfrm>
        </p:grpSpPr>
        <p:cxnSp>
          <p:nvCxnSpPr>
            <p:cNvPr id="16" name="Straight Connector 15"/>
            <p:cNvCxnSpPr/>
            <p:nvPr/>
          </p:nvCxnSpPr>
          <p:spPr>
            <a:xfrm>
              <a:off x="358294" y="1877324"/>
              <a:ext cx="878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26158" y="1928499"/>
              <a:ext cx="9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32000" y="1970402"/>
            <a:ext cx="8280000" cy="1188000"/>
          </a:xfrm>
        </p:spPr>
        <p:txBody>
          <a:bodyPr/>
          <a:lstStyle>
            <a:lvl1pPr>
              <a:defRPr>
                <a:solidFill>
                  <a:schemeClr val="bg1"/>
                </a:solidFill>
              </a:defRPr>
            </a:lvl1pPr>
          </a:lstStyle>
          <a:p>
            <a:r>
              <a:rPr lang="en-GB" noProof="0" dirty="0" smtClean="0"/>
              <a:t>Click to edit Master title style</a:t>
            </a:r>
            <a:endParaRPr lang="en-GB" noProof="0" dirty="0"/>
          </a:p>
        </p:txBody>
      </p:sp>
      <p:sp>
        <p:nvSpPr>
          <p:cNvPr id="3" name="Content Placeholder 2"/>
          <p:cNvSpPr>
            <a:spLocks noGrp="1"/>
          </p:cNvSpPr>
          <p:nvPr>
            <p:ph idx="1"/>
          </p:nvPr>
        </p:nvSpPr>
        <p:spPr>
          <a:xfrm>
            <a:off x="432000" y="3160722"/>
            <a:ext cx="8280000" cy="2700000"/>
          </a:xfrm>
        </p:spPr>
        <p:txBody>
          <a:bodyPr/>
          <a:lstStyle>
            <a:lvl1pPr>
              <a:defRPr>
                <a:solidFill>
                  <a:schemeClr val="bg1"/>
                </a:solidFill>
              </a:defRPr>
            </a:lvl1pPr>
            <a:lvl2pPr>
              <a:defRPr>
                <a:solidFill>
                  <a:schemeClr val="bg1"/>
                </a:solidFill>
              </a:defRPr>
            </a:lvl2pPr>
            <a:lvl3pPr marL="216000" indent="-216000">
              <a:defRPr>
                <a:solidFill>
                  <a:schemeClr val="bg1"/>
                </a:solidFill>
              </a:defRPr>
            </a:lvl3pPr>
            <a:lvl4pPr marL="396000" indent="-216000">
              <a:buFont typeface="Symbol" pitchFamily="18" charset="2"/>
              <a:buChar char=""/>
              <a:defRPr>
                <a:solidFill>
                  <a:schemeClr val="bg1"/>
                </a:solidFill>
              </a:defRPr>
            </a:lvl4pPr>
            <a:lvl5pPr>
              <a:defRPr>
                <a:solidFill>
                  <a:schemeClr val="bg1"/>
                </a:solidFill>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pic>
        <p:nvPicPr>
          <p:cNvPr id="11" name="Picture 10" descr="UoS-LOGO-WHITE-236px.png"/>
          <p:cNvPicPr>
            <a:picLocks noChangeAspect="1"/>
          </p:cNvPicPr>
          <p:nvPr/>
        </p:nvPicPr>
        <p:blipFill>
          <a:blip r:embed="rId2" cstate="print"/>
          <a:stretch>
            <a:fillRect/>
          </a:stretch>
        </p:blipFill>
        <p:spPr>
          <a:xfrm>
            <a:off x="446400" y="6235200"/>
            <a:ext cx="1438537" cy="359634"/>
          </a:xfrm>
          <a:prstGeom prst="rect">
            <a:avLst/>
          </a:prstGeom>
        </p:spPr>
      </p:pic>
      <p:pic>
        <p:nvPicPr>
          <p:cNvPr id="14" name="Picture 13" descr="BE-THE-DIFFERENCE-WHITE-293_5px.png"/>
          <p:cNvPicPr>
            <a:picLocks noChangeAspect="1"/>
          </p:cNvPicPr>
          <p:nvPr/>
        </p:nvPicPr>
        <p:blipFill>
          <a:blip r:embed="rId3" cstate="print"/>
          <a:stretch>
            <a:fillRect/>
          </a:stretch>
        </p:blipFill>
        <p:spPr>
          <a:xfrm>
            <a:off x="6542343" y="6408000"/>
            <a:ext cx="2592000" cy="223448"/>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Large Image)">
    <p:spTree>
      <p:nvGrpSpPr>
        <p:cNvPr id="1" name=""/>
        <p:cNvGrpSpPr/>
        <p:nvPr/>
      </p:nvGrpSpPr>
      <p:grpSpPr>
        <a:xfrm>
          <a:off x="0" y="0"/>
          <a:ext cx="0" cy="0"/>
          <a:chOff x="0" y="0"/>
          <a:chExt cx="0" cy="0"/>
        </a:xfrm>
      </p:grpSpPr>
      <p:sp>
        <p:nvSpPr>
          <p:cNvPr id="10" name="Rectangle 9"/>
          <p:cNvSpPr/>
          <p:nvPr/>
        </p:nvSpPr>
        <p:spPr>
          <a:xfrm>
            <a:off x="0" y="0"/>
            <a:ext cx="3258438" cy="59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sp>
        <p:nvSpPr>
          <p:cNvPr id="2" name="Title 1"/>
          <p:cNvSpPr>
            <a:spLocks noGrp="1"/>
          </p:cNvSpPr>
          <p:nvPr>
            <p:ph type="title"/>
          </p:nvPr>
        </p:nvSpPr>
        <p:spPr>
          <a:xfrm>
            <a:off x="432000" y="431400"/>
            <a:ext cx="2592000" cy="1332000"/>
          </a:xfrm>
        </p:spPr>
        <p:txBody>
          <a:bodyPr/>
          <a:lstStyle>
            <a:lvl1pPr>
              <a:defRPr>
                <a:solidFill>
                  <a:schemeClr val="bg1"/>
                </a:solidFill>
              </a:defRPr>
            </a:lvl1pPr>
          </a:lstStyle>
          <a:p>
            <a:r>
              <a:rPr lang="en-GB" noProof="0" dirty="0" smtClean="0"/>
              <a:t>Click to edit Master title style</a:t>
            </a:r>
            <a:endParaRPr lang="en-GB" noProof="0" dirty="0"/>
          </a:p>
        </p:txBody>
      </p:sp>
      <p:sp>
        <p:nvSpPr>
          <p:cNvPr id="3" name="Content Placeholder 2"/>
          <p:cNvSpPr>
            <a:spLocks noGrp="1"/>
          </p:cNvSpPr>
          <p:nvPr>
            <p:ph idx="1"/>
          </p:nvPr>
        </p:nvSpPr>
        <p:spPr>
          <a:xfrm>
            <a:off x="432000" y="1827406"/>
            <a:ext cx="2592000" cy="4032000"/>
          </a:xfrm>
        </p:spPr>
        <p:txBody>
          <a:bodyPr/>
          <a:lstStyle>
            <a:lvl1pPr>
              <a:defRPr>
                <a:solidFill>
                  <a:schemeClr val="bg1"/>
                </a:solidFill>
              </a:defRPr>
            </a:lvl1pPr>
            <a:lvl2pPr>
              <a:defRPr>
                <a:solidFill>
                  <a:schemeClr val="bg1"/>
                </a:solidFill>
              </a:defRPr>
            </a:lvl2pPr>
            <a:lvl3pPr marL="216000" indent="-216000">
              <a:defRPr>
                <a:solidFill>
                  <a:schemeClr val="bg1"/>
                </a:solidFill>
              </a:defRPr>
            </a:lvl3pPr>
            <a:lvl4pPr marL="396000" indent="-216000">
              <a:buFont typeface="Symbol" pitchFamily="18" charset="2"/>
              <a:buChar char=""/>
              <a:defRPr>
                <a:solidFill>
                  <a:schemeClr val="bg1"/>
                </a:solidFill>
              </a:defRPr>
            </a:lvl4pPr>
            <a:lvl5pPr>
              <a:defRPr>
                <a:solidFill>
                  <a:schemeClr val="bg1"/>
                </a:solidFill>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9" name="Picture Placeholder 8"/>
          <p:cNvSpPr>
            <a:spLocks noGrp="1"/>
          </p:cNvSpPr>
          <p:nvPr>
            <p:ph type="pic" sz="quarter" idx="13"/>
          </p:nvPr>
        </p:nvSpPr>
        <p:spPr>
          <a:xfrm>
            <a:off x="3258438" y="0"/>
            <a:ext cx="5886000" cy="5976000"/>
          </a:xfrm>
        </p:spPr>
        <p:txBody>
          <a:bodyPr/>
          <a:lstStyle/>
          <a:p>
            <a:endParaRPr lang="en-GB"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659" y="6235016"/>
            <a:ext cx="1560259" cy="410348"/>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1711" t="37131" r="8754" b="38116"/>
          <a:stretch/>
        </p:blipFill>
        <p:spPr>
          <a:xfrm>
            <a:off x="6650172" y="6375547"/>
            <a:ext cx="2494266" cy="293442"/>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Text &amp;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GB" noProof="0" dirty="0" smtClean="0"/>
              <a:t>Click to edit Master title style</a:t>
            </a:r>
            <a:endParaRPr lang="en-GB" noProof="0" dirty="0"/>
          </a:p>
        </p:txBody>
      </p:sp>
      <p:sp>
        <p:nvSpPr>
          <p:cNvPr id="3" name="Content Placeholder 2"/>
          <p:cNvSpPr>
            <a:spLocks noGrp="1"/>
          </p:cNvSpPr>
          <p:nvPr>
            <p:ph idx="1"/>
          </p:nvPr>
        </p:nvSpPr>
        <p:spPr/>
        <p:txBody>
          <a:bodyPr/>
          <a:lstStyle>
            <a:lvl1pPr>
              <a:defRPr>
                <a:solidFill>
                  <a:srgbClr val="746E64"/>
                </a:solidFill>
              </a:defRPr>
            </a:lvl1pPr>
            <a:lvl2pPr>
              <a:defRPr>
                <a:solidFill>
                  <a:srgbClr val="746E64"/>
                </a:solidFill>
              </a:defRPr>
            </a:lvl2pPr>
            <a:lvl3pPr marL="216000" indent="-216000">
              <a:defRPr>
                <a:solidFill>
                  <a:srgbClr val="746E64"/>
                </a:solidFill>
              </a:defRPr>
            </a:lvl3pPr>
            <a:lvl4pPr marL="396000" indent="-216000">
              <a:buFont typeface="Symbol" pitchFamily="18" charset="2"/>
              <a:buChar char=""/>
              <a:defRPr>
                <a:solidFill>
                  <a:srgbClr val="746E64"/>
                </a:solidFill>
              </a:defRPr>
            </a:lvl4pPr>
            <a:lvl5pPr>
              <a:defRPr>
                <a:solidFill>
                  <a:srgbClr val="746E64"/>
                </a:solidFill>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9" name="Picture Placeholder 8"/>
          <p:cNvSpPr>
            <a:spLocks noGrp="1"/>
          </p:cNvSpPr>
          <p:nvPr>
            <p:ph type="pic" sz="quarter" idx="13"/>
          </p:nvPr>
        </p:nvSpPr>
        <p:spPr>
          <a:xfrm>
            <a:off x="4661426" y="0"/>
            <a:ext cx="4464000" cy="5976000"/>
          </a:xfrm>
        </p:spPr>
        <p:txBody>
          <a:bodyPr/>
          <a:lstStyle/>
          <a:p>
            <a:endParaRPr lang="en-GB"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659" y="6235016"/>
            <a:ext cx="1560259" cy="410348"/>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1711" t="37131" r="8754" b="38116"/>
          <a:stretch/>
        </p:blipFill>
        <p:spPr>
          <a:xfrm>
            <a:off x="6650172" y="6375547"/>
            <a:ext cx="2494266" cy="293442"/>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Text, Image, &amp; Quote)">
    <p:spTree>
      <p:nvGrpSpPr>
        <p:cNvPr id="1" name=""/>
        <p:cNvGrpSpPr/>
        <p:nvPr/>
      </p:nvGrpSpPr>
      <p:grpSpPr>
        <a:xfrm>
          <a:off x="0" y="0"/>
          <a:ext cx="0" cy="0"/>
          <a:chOff x="0" y="0"/>
          <a:chExt cx="0" cy="0"/>
        </a:xfrm>
      </p:grpSpPr>
      <p:sp>
        <p:nvSpPr>
          <p:cNvPr id="10" name="Rectangle 9"/>
          <p:cNvSpPr/>
          <p:nvPr/>
        </p:nvSpPr>
        <p:spPr>
          <a:xfrm>
            <a:off x="4661426" y="3744000"/>
            <a:ext cx="4464000" cy="22234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sp>
        <p:nvSpPr>
          <p:cNvPr id="2" name="Title 1"/>
          <p:cNvSpPr>
            <a:spLocks noGrp="1"/>
          </p:cNvSpPr>
          <p:nvPr>
            <p:ph type="title"/>
          </p:nvPr>
        </p:nvSpPr>
        <p:spPr/>
        <p:txBody>
          <a:bodyPr/>
          <a:lstStyle>
            <a:lvl1pPr>
              <a:defRPr>
                <a:solidFill>
                  <a:schemeClr val="tx1"/>
                </a:solidFill>
              </a:defRPr>
            </a:lvl1pPr>
          </a:lstStyle>
          <a:p>
            <a:r>
              <a:rPr lang="en-GB" noProof="0" dirty="0" smtClean="0"/>
              <a:t>Click to edit Master title style</a:t>
            </a:r>
            <a:endParaRPr lang="en-GB" noProof="0" dirty="0"/>
          </a:p>
        </p:txBody>
      </p:sp>
      <p:sp>
        <p:nvSpPr>
          <p:cNvPr id="3" name="Content Placeholder 2"/>
          <p:cNvSpPr>
            <a:spLocks noGrp="1"/>
          </p:cNvSpPr>
          <p:nvPr>
            <p:ph idx="1"/>
          </p:nvPr>
        </p:nvSpPr>
        <p:spPr/>
        <p:txBody>
          <a:bodyPr/>
          <a:lstStyle>
            <a:lvl1pPr>
              <a:lnSpc>
                <a:spcPts val="2800"/>
              </a:lnSpc>
              <a:defRPr sz="2400" b="0">
                <a:solidFill>
                  <a:srgbClr val="746E64"/>
                </a:solidFill>
              </a:defRPr>
            </a:lvl1pPr>
            <a:lvl2pPr>
              <a:defRPr>
                <a:solidFill>
                  <a:srgbClr val="746E64"/>
                </a:solidFill>
              </a:defRPr>
            </a:lvl2pPr>
            <a:lvl3pPr marL="216000" indent="-216000">
              <a:defRPr>
                <a:solidFill>
                  <a:srgbClr val="746E64"/>
                </a:solidFill>
              </a:defRPr>
            </a:lvl3pPr>
            <a:lvl4pPr marL="396000" indent="-216000">
              <a:buFont typeface="Symbol" pitchFamily="18" charset="2"/>
              <a:buChar char=""/>
              <a:defRPr>
                <a:solidFill>
                  <a:srgbClr val="746E64"/>
                </a:solidFill>
              </a:defRPr>
            </a:lvl4pPr>
            <a:lvl5pPr>
              <a:defRPr>
                <a:solidFill>
                  <a:srgbClr val="746E64"/>
                </a:solidFill>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9" name="Picture Placeholder 8"/>
          <p:cNvSpPr>
            <a:spLocks noGrp="1"/>
          </p:cNvSpPr>
          <p:nvPr>
            <p:ph type="pic" sz="quarter" idx="13"/>
          </p:nvPr>
        </p:nvSpPr>
        <p:spPr>
          <a:xfrm>
            <a:off x="4661426" y="0"/>
            <a:ext cx="4464000" cy="3744000"/>
          </a:xfrm>
        </p:spPr>
        <p:txBody>
          <a:bodyPr/>
          <a:lstStyle/>
          <a:p>
            <a:endParaRPr lang="en-GB"/>
          </a:p>
        </p:txBody>
      </p:sp>
      <p:sp>
        <p:nvSpPr>
          <p:cNvPr id="11" name="Text Placeholder 10"/>
          <p:cNvSpPr>
            <a:spLocks noGrp="1"/>
          </p:cNvSpPr>
          <p:nvPr>
            <p:ph type="body" sz="quarter" idx="14" hasCustomPrompt="1"/>
          </p:nvPr>
        </p:nvSpPr>
        <p:spPr>
          <a:xfrm>
            <a:off x="4923993" y="3937703"/>
            <a:ext cx="3938865" cy="1836000"/>
          </a:xfrm>
        </p:spPr>
        <p:txBody>
          <a:bodyPr/>
          <a:lstStyle>
            <a:lvl1pPr>
              <a:lnSpc>
                <a:spcPts val="2000"/>
              </a:lnSpc>
              <a:spcBef>
                <a:spcPts val="0"/>
              </a:spcBef>
              <a:spcAft>
                <a:spcPts val="0"/>
              </a:spcAft>
              <a:defRPr sz="7200" b="0" baseline="-30000">
                <a:solidFill>
                  <a:schemeClr val="bg1"/>
                </a:solidFill>
              </a:defRPr>
            </a:lvl1pPr>
            <a:lvl2pPr marL="270000" indent="0">
              <a:lnSpc>
                <a:spcPts val="2000"/>
              </a:lnSpc>
              <a:defRPr sz="1800">
                <a:solidFill>
                  <a:schemeClr val="bg1"/>
                </a:solidFill>
              </a:defRPr>
            </a:lvl2pPr>
            <a:lvl3pPr marL="0" indent="0" algn="r">
              <a:lnSpc>
                <a:spcPts val="2000"/>
              </a:lnSpc>
              <a:buNone/>
              <a:defRPr sz="7200" baseline="-36000">
                <a:solidFill>
                  <a:schemeClr val="bg1"/>
                </a:solidFill>
              </a:defRPr>
            </a:lvl3pPr>
            <a:lvl4pPr marL="269875" indent="0">
              <a:buNone/>
              <a:defRPr sz="1050" b="1">
                <a:solidFill>
                  <a:schemeClr val="bg1"/>
                </a:solidFill>
              </a:defRPr>
            </a:lvl4pPr>
            <a:lvl5pPr>
              <a:buNone/>
              <a:defRPr>
                <a:solidFill>
                  <a:schemeClr val="bg1"/>
                </a:solidFill>
              </a:defRPr>
            </a:lvl5pPr>
          </a:lstStyle>
          <a:p>
            <a:pPr lvl="0"/>
            <a:r>
              <a:rPr lang="en-US" dirty="0" smtClean="0"/>
              <a:t>“</a:t>
            </a:r>
          </a:p>
          <a:p>
            <a:pPr lvl="1"/>
            <a:r>
              <a:rPr lang="en-US" dirty="0" smtClean="0"/>
              <a:t>Second level</a:t>
            </a:r>
          </a:p>
          <a:p>
            <a:pPr lvl="2"/>
            <a:r>
              <a:rPr lang="en-US" dirty="0" smtClean="0"/>
              <a:t>”</a:t>
            </a:r>
          </a:p>
          <a:p>
            <a:pPr lvl="3"/>
            <a:r>
              <a:rPr lang="en-US" dirty="0" smtClean="0"/>
              <a:t>Fourth level</a:t>
            </a:r>
            <a:endParaRPr lang="en-GB"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659" y="6235016"/>
            <a:ext cx="1560259" cy="410348"/>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11711" t="37131" r="8754" b="38116"/>
          <a:stretch/>
        </p:blipFill>
        <p:spPr>
          <a:xfrm>
            <a:off x="6650172" y="6375547"/>
            <a:ext cx="2494266" cy="29344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Text)">
    <p:spTree>
      <p:nvGrpSpPr>
        <p:cNvPr id="1" name=""/>
        <p:cNvGrpSpPr/>
        <p:nvPr/>
      </p:nvGrpSpPr>
      <p:grpSpPr>
        <a:xfrm>
          <a:off x="0" y="0"/>
          <a:ext cx="0" cy="0"/>
          <a:chOff x="0" y="0"/>
          <a:chExt cx="0" cy="0"/>
        </a:xfrm>
      </p:grpSpPr>
      <p:sp>
        <p:nvSpPr>
          <p:cNvPr id="2" name="Title 1"/>
          <p:cNvSpPr>
            <a:spLocks noGrp="1"/>
          </p:cNvSpPr>
          <p:nvPr>
            <p:ph type="title"/>
          </p:nvPr>
        </p:nvSpPr>
        <p:spPr>
          <a:xfrm>
            <a:off x="432000" y="431400"/>
            <a:ext cx="8280000" cy="1332000"/>
          </a:xfrm>
        </p:spPr>
        <p:txBody>
          <a:bodyPr/>
          <a:lstStyle>
            <a:lvl1pPr>
              <a:defRPr>
                <a:solidFill>
                  <a:schemeClr val="tx2"/>
                </a:solidFill>
              </a:defRPr>
            </a:lvl1pPr>
          </a:lstStyle>
          <a:p>
            <a:r>
              <a:rPr lang="en-GB" noProof="0" dirty="0" smtClean="0"/>
              <a:t>Click to edit Master title style</a:t>
            </a:r>
            <a:endParaRPr lang="en-GB" noProof="0" dirty="0"/>
          </a:p>
        </p:txBody>
      </p:sp>
      <p:sp>
        <p:nvSpPr>
          <p:cNvPr id="3" name="Content Placeholder 2"/>
          <p:cNvSpPr>
            <a:spLocks noGrp="1"/>
          </p:cNvSpPr>
          <p:nvPr>
            <p:ph idx="1"/>
          </p:nvPr>
        </p:nvSpPr>
        <p:spPr>
          <a:xfrm>
            <a:off x="432000" y="1827406"/>
            <a:ext cx="8280000" cy="4140000"/>
          </a:xfrm>
        </p:spPr>
        <p:txBody>
          <a:bodyPr/>
          <a:lstStyle>
            <a:lvl1pPr>
              <a:lnSpc>
                <a:spcPts val="2800"/>
              </a:lnSpc>
              <a:defRPr sz="2400" b="0">
                <a:solidFill>
                  <a:schemeClr val="bg1">
                    <a:lumMod val="50000"/>
                  </a:schemeClr>
                </a:solidFill>
              </a:defRPr>
            </a:lvl1pPr>
            <a:lvl2pPr>
              <a:defRPr>
                <a:solidFill>
                  <a:schemeClr val="bg1">
                    <a:lumMod val="50000"/>
                  </a:schemeClr>
                </a:solidFill>
              </a:defRPr>
            </a:lvl2pPr>
            <a:lvl3pPr marL="216000" indent="-216000">
              <a:defRPr>
                <a:solidFill>
                  <a:srgbClr val="746E64"/>
                </a:solidFill>
              </a:defRPr>
            </a:lvl3pPr>
            <a:lvl4pPr marL="396000" indent="-216000">
              <a:buFont typeface="Symbol" pitchFamily="18" charset="2"/>
              <a:buChar char=""/>
              <a:defRPr/>
            </a:lvl4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659" y="6235016"/>
            <a:ext cx="1560259" cy="410348"/>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1711" t="37131" r="8754" b="38116"/>
          <a:stretch/>
        </p:blipFill>
        <p:spPr>
          <a:xfrm>
            <a:off x="6650172" y="6375547"/>
            <a:ext cx="2494266" cy="293442"/>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Text and Image Elements)">
    <p:spTree>
      <p:nvGrpSpPr>
        <p:cNvPr id="1" name=""/>
        <p:cNvGrpSpPr/>
        <p:nvPr/>
      </p:nvGrpSpPr>
      <p:grpSpPr>
        <a:xfrm>
          <a:off x="0" y="0"/>
          <a:ext cx="0" cy="0"/>
          <a:chOff x="0" y="0"/>
          <a:chExt cx="0" cy="0"/>
        </a:xfrm>
      </p:grpSpPr>
      <p:sp>
        <p:nvSpPr>
          <p:cNvPr id="16" name="Rectangle 15"/>
          <p:cNvSpPr/>
          <p:nvPr/>
        </p:nvSpPr>
        <p:spPr>
          <a:xfrm>
            <a:off x="0" y="0"/>
            <a:ext cx="4715998" cy="597600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sp>
        <p:nvSpPr>
          <p:cNvPr id="14" name="Rectangle 13"/>
          <p:cNvSpPr/>
          <p:nvPr/>
        </p:nvSpPr>
        <p:spPr>
          <a:xfrm>
            <a:off x="4672470" y="0"/>
            <a:ext cx="4471529" cy="59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sp>
        <p:nvSpPr>
          <p:cNvPr id="2" name="Title 1"/>
          <p:cNvSpPr>
            <a:spLocks noGrp="1"/>
          </p:cNvSpPr>
          <p:nvPr>
            <p:ph type="title"/>
          </p:nvPr>
        </p:nvSpPr>
        <p:spPr>
          <a:xfrm>
            <a:off x="5353483" y="431400"/>
            <a:ext cx="3348000" cy="1332000"/>
          </a:xfrm>
        </p:spPr>
        <p:txBody>
          <a:bodyPr/>
          <a:lstStyle>
            <a:lvl1pPr>
              <a:defRPr>
                <a:solidFill>
                  <a:schemeClr val="bg1"/>
                </a:solidFill>
              </a:defRPr>
            </a:lvl1pPr>
          </a:lstStyle>
          <a:p>
            <a:r>
              <a:rPr lang="en-GB" noProof="0" dirty="0" smtClean="0"/>
              <a:t>Click to edit Master title style</a:t>
            </a:r>
            <a:endParaRPr lang="en-GB" noProof="0" dirty="0"/>
          </a:p>
        </p:txBody>
      </p:sp>
      <p:sp>
        <p:nvSpPr>
          <p:cNvPr id="3" name="Content Placeholder 2"/>
          <p:cNvSpPr>
            <a:spLocks noGrp="1"/>
          </p:cNvSpPr>
          <p:nvPr>
            <p:ph idx="1"/>
          </p:nvPr>
        </p:nvSpPr>
        <p:spPr>
          <a:xfrm>
            <a:off x="5354583" y="1809988"/>
            <a:ext cx="3348000" cy="3996000"/>
          </a:xfrm>
        </p:spPr>
        <p:txBody>
          <a:bodyPr/>
          <a:lstStyle>
            <a:lvl1pPr>
              <a:lnSpc>
                <a:spcPts val="2200"/>
              </a:lnSpc>
              <a:defRPr sz="1600" b="1">
                <a:solidFill>
                  <a:schemeClr val="bg1"/>
                </a:solidFill>
              </a:defRPr>
            </a:lvl1pPr>
            <a:lvl2pPr>
              <a:defRPr>
                <a:solidFill>
                  <a:schemeClr val="bg1"/>
                </a:solidFill>
              </a:defRPr>
            </a:lvl2pPr>
            <a:lvl3pPr marL="216000" indent="-216000">
              <a:defRPr>
                <a:solidFill>
                  <a:schemeClr val="bg1"/>
                </a:solidFill>
              </a:defRPr>
            </a:lvl3pPr>
            <a:lvl4pPr marL="396000" indent="-216000">
              <a:buFont typeface="Symbol" pitchFamily="18" charset="2"/>
              <a:buChar char=""/>
              <a:defRPr>
                <a:solidFill>
                  <a:schemeClr val="bg1"/>
                </a:solidFill>
              </a:defRPr>
            </a:lvl4pPr>
            <a:lvl5pPr>
              <a:defRPr>
                <a:solidFill>
                  <a:schemeClr val="bg1"/>
                </a:solidFill>
              </a:defRPr>
            </a:lvl5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9" name="Picture Placeholder 8"/>
          <p:cNvSpPr>
            <a:spLocks noGrp="1"/>
          </p:cNvSpPr>
          <p:nvPr>
            <p:ph type="pic" sz="quarter" idx="13"/>
          </p:nvPr>
        </p:nvSpPr>
        <p:spPr>
          <a:xfrm>
            <a:off x="467544" y="404664"/>
            <a:ext cx="3744416" cy="5400600"/>
          </a:xfrm>
        </p:spPr>
        <p:txBody>
          <a:bodyPr/>
          <a:lstStyle>
            <a:lvl1pPr>
              <a:defRPr>
                <a:solidFill>
                  <a:schemeClr val="bg1"/>
                </a:solidFill>
              </a:defRPr>
            </a:lvl1pPr>
          </a:lstStyle>
          <a:p>
            <a:endParaRPr lang="en-GB"/>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659" y="6235016"/>
            <a:ext cx="1560259" cy="410348"/>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1711" t="37131" r="8754" b="38116"/>
          <a:stretch/>
        </p:blipFill>
        <p:spPr>
          <a:xfrm>
            <a:off x="6650172" y="6375547"/>
            <a:ext cx="2494266" cy="29344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Slide (Image)">
    <p:bg>
      <p:bgPr>
        <a:solidFill>
          <a:srgbClr val="8EBB38"/>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6858000"/>
          </a:xfrm>
          <a:prstGeom prst="rect">
            <a:avLst/>
          </a:prstGeom>
          <a:solidFill>
            <a:srgbClr val="0079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sp>
        <p:nvSpPr>
          <p:cNvPr id="2" name="Title 1"/>
          <p:cNvSpPr>
            <a:spLocks noGrp="1"/>
          </p:cNvSpPr>
          <p:nvPr>
            <p:ph type="title"/>
          </p:nvPr>
        </p:nvSpPr>
        <p:spPr>
          <a:xfrm>
            <a:off x="432000" y="1970402"/>
            <a:ext cx="2592000" cy="1188000"/>
          </a:xfrm>
        </p:spPr>
        <p:txBody>
          <a:bodyPr/>
          <a:lstStyle>
            <a:lvl1pPr>
              <a:defRPr>
                <a:solidFill>
                  <a:schemeClr val="bg1"/>
                </a:solidFill>
              </a:defRPr>
            </a:lvl1pPr>
          </a:lstStyle>
          <a:p>
            <a:r>
              <a:rPr lang="en-US" noProof="0" smtClean="0"/>
              <a:t>Click to edit Master title style</a:t>
            </a:r>
            <a:endParaRPr lang="en-GB" noProof="0" dirty="0"/>
          </a:p>
        </p:txBody>
      </p:sp>
      <p:sp>
        <p:nvSpPr>
          <p:cNvPr id="3" name="Content Placeholder 2"/>
          <p:cNvSpPr>
            <a:spLocks noGrp="1"/>
          </p:cNvSpPr>
          <p:nvPr>
            <p:ph idx="1"/>
          </p:nvPr>
        </p:nvSpPr>
        <p:spPr>
          <a:xfrm>
            <a:off x="432000" y="3160722"/>
            <a:ext cx="2592000" cy="2700000"/>
          </a:xfrm>
        </p:spPr>
        <p:txBody>
          <a:bodyPr/>
          <a:lstStyle>
            <a:lvl1pPr>
              <a:defRPr>
                <a:solidFill>
                  <a:schemeClr val="bg1"/>
                </a:solidFill>
              </a:defRPr>
            </a:lvl1pPr>
            <a:lvl2pPr>
              <a:defRPr>
                <a:solidFill>
                  <a:schemeClr val="bg1"/>
                </a:solidFill>
              </a:defRPr>
            </a:lvl2pPr>
            <a:lvl3pPr marL="216000" indent="-216000">
              <a:defRPr>
                <a:solidFill>
                  <a:schemeClr val="bg1"/>
                </a:solidFill>
              </a:defRPr>
            </a:lvl3pPr>
            <a:lvl4pPr marL="396000" indent="-216000">
              <a:buFont typeface="Symbol" pitchFamily="18" charset="2"/>
              <a:buChar cha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Picture Placeholder 8"/>
          <p:cNvSpPr>
            <a:spLocks noGrp="1"/>
          </p:cNvSpPr>
          <p:nvPr>
            <p:ph type="pic" sz="quarter" idx="13"/>
          </p:nvPr>
        </p:nvSpPr>
        <p:spPr>
          <a:xfrm>
            <a:off x="3258438" y="0"/>
            <a:ext cx="5886000" cy="5976000"/>
          </a:xfrm>
          <a:solidFill>
            <a:schemeClr val="bg1"/>
          </a:solidFill>
        </p:spPr>
        <p:txBody>
          <a:bodyPr/>
          <a:lstStyle>
            <a:lvl1pPr algn="ctr">
              <a:defRPr/>
            </a:lvl1pPr>
          </a:lstStyle>
          <a:p>
            <a:r>
              <a:rPr lang="en-US" smtClean="0"/>
              <a:t>Click icon to add picture</a:t>
            </a:r>
            <a:endParaRPr lang="en-GB" dirty="0"/>
          </a:p>
        </p:txBody>
      </p:sp>
      <p:pic>
        <p:nvPicPr>
          <p:cNvPr id="11" name="Picture 10" descr="UoS-LOGO-WHITE-236px.png"/>
          <p:cNvPicPr>
            <a:picLocks noChangeAspect="1"/>
          </p:cNvPicPr>
          <p:nvPr/>
        </p:nvPicPr>
        <p:blipFill>
          <a:blip r:embed="rId2" cstate="print"/>
          <a:stretch>
            <a:fillRect/>
          </a:stretch>
        </p:blipFill>
        <p:spPr>
          <a:xfrm>
            <a:off x="446400" y="6235200"/>
            <a:ext cx="1438537" cy="359634"/>
          </a:xfrm>
          <a:prstGeom prst="rect">
            <a:avLst/>
          </a:prstGeom>
        </p:spPr>
      </p:pic>
      <p:pic>
        <p:nvPicPr>
          <p:cNvPr id="14" name="Picture 13" descr="BE-THE-DIFFERENCE-WHITE-293_5px.png"/>
          <p:cNvPicPr>
            <a:picLocks noChangeAspect="1"/>
          </p:cNvPicPr>
          <p:nvPr/>
        </p:nvPicPr>
        <p:blipFill>
          <a:blip r:embed="rId3" cstate="print"/>
          <a:stretch>
            <a:fillRect/>
          </a:stretch>
        </p:blipFill>
        <p:spPr>
          <a:xfrm>
            <a:off x="6542343" y="6408000"/>
            <a:ext cx="2592000" cy="223448"/>
          </a:xfrm>
          <a:prstGeom prst="rect">
            <a:avLst/>
          </a:prstGeom>
        </p:spPr>
      </p:pic>
      <p:grpSp>
        <p:nvGrpSpPr>
          <p:cNvPr id="10" name="Group 9"/>
          <p:cNvGrpSpPr/>
          <p:nvPr/>
        </p:nvGrpSpPr>
        <p:grpSpPr>
          <a:xfrm>
            <a:off x="357989" y="1877324"/>
            <a:ext cx="2905200" cy="96175"/>
            <a:chOff x="357989" y="1877324"/>
            <a:chExt cx="2905200" cy="96175"/>
          </a:xfrm>
        </p:grpSpPr>
        <p:cxnSp>
          <p:nvCxnSpPr>
            <p:cNvPr id="12" name="Straight Connector 11"/>
            <p:cNvCxnSpPr/>
            <p:nvPr/>
          </p:nvCxnSpPr>
          <p:spPr>
            <a:xfrm>
              <a:off x="357989" y="1877324"/>
              <a:ext cx="29052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26158" y="1928499"/>
              <a:ext cx="9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Slide (No Image)">
    <p:bg>
      <p:bgPr>
        <a:solidFill>
          <a:srgbClr val="8EBB38"/>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0079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grpSp>
        <p:nvGrpSpPr>
          <p:cNvPr id="12" name="Group 11"/>
          <p:cNvGrpSpPr/>
          <p:nvPr/>
        </p:nvGrpSpPr>
        <p:grpSpPr>
          <a:xfrm>
            <a:off x="358294" y="1877324"/>
            <a:ext cx="8784000" cy="96175"/>
            <a:chOff x="358294" y="1877324"/>
            <a:chExt cx="8784000" cy="96175"/>
          </a:xfrm>
        </p:grpSpPr>
        <p:cxnSp>
          <p:nvCxnSpPr>
            <p:cNvPr id="13" name="Straight Connector 12"/>
            <p:cNvCxnSpPr/>
            <p:nvPr/>
          </p:nvCxnSpPr>
          <p:spPr>
            <a:xfrm>
              <a:off x="358294" y="1877324"/>
              <a:ext cx="8784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26158" y="1928499"/>
              <a:ext cx="9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432000" y="1970402"/>
            <a:ext cx="8280000" cy="1188000"/>
          </a:xfrm>
        </p:spPr>
        <p:txBody>
          <a:bodyPr/>
          <a:lstStyle>
            <a:lvl1pPr>
              <a:defRPr>
                <a:solidFill>
                  <a:schemeClr val="bg1"/>
                </a:solidFill>
              </a:defRPr>
            </a:lvl1pPr>
          </a:lstStyle>
          <a:p>
            <a:r>
              <a:rPr lang="en-US" noProof="0" smtClean="0"/>
              <a:t>Click to edit Master title style</a:t>
            </a:r>
            <a:endParaRPr lang="en-GB" noProof="0" dirty="0"/>
          </a:p>
        </p:txBody>
      </p:sp>
      <p:sp>
        <p:nvSpPr>
          <p:cNvPr id="3" name="Content Placeholder 2"/>
          <p:cNvSpPr>
            <a:spLocks noGrp="1"/>
          </p:cNvSpPr>
          <p:nvPr>
            <p:ph idx="1"/>
          </p:nvPr>
        </p:nvSpPr>
        <p:spPr>
          <a:xfrm>
            <a:off x="432000" y="3160722"/>
            <a:ext cx="8280000" cy="2700000"/>
          </a:xfrm>
        </p:spPr>
        <p:txBody>
          <a:bodyPr/>
          <a:lstStyle>
            <a:lvl1pPr>
              <a:defRPr>
                <a:solidFill>
                  <a:schemeClr val="bg1"/>
                </a:solidFill>
              </a:defRPr>
            </a:lvl1pPr>
            <a:lvl2pPr>
              <a:defRPr>
                <a:solidFill>
                  <a:schemeClr val="bg1"/>
                </a:solidFill>
              </a:defRPr>
            </a:lvl2pPr>
            <a:lvl3pPr marL="216000" indent="-216000">
              <a:defRPr>
                <a:solidFill>
                  <a:schemeClr val="bg1"/>
                </a:solidFill>
              </a:defRPr>
            </a:lvl3pPr>
            <a:lvl4pPr marL="396000" indent="-216000">
              <a:buFont typeface="Symbol" pitchFamily="18" charset="2"/>
              <a:buChar cha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pic>
        <p:nvPicPr>
          <p:cNvPr id="11" name="Picture 10" descr="UoS-LOGO-WHITE-236px.png"/>
          <p:cNvPicPr>
            <a:picLocks noChangeAspect="1"/>
          </p:cNvPicPr>
          <p:nvPr/>
        </p:nvPicPr>
        <p:blipFill>
          <a:blip r:embed="rId2" cstate="print"/>
          <a:stretch>
            <a:fillRect/>
          </a:stretch>
        </p:blipFill>
        <p:spPr>
          <a:xfrm>
            <a:off x="446400" y="6235200"/>
            <a:ext cx="1438537" cy="359634"/>
          </a:xfrm>
          <a:prstGeom prst="rect">
            <a:avLst/>
          </a:prstGeom>
        </p:spPr>
      </p:pic>
      <p:pic>
        <p:nvPicPr>
          <p:cNvPr id="14" name="Picture 13" descr="BE-THE-DIFFERENCE-WHITE-293_5px.png"/>
          <p:cNvPicPr>
            <a:picLocks noChangeAspect="1"/>
          </p:cNvPicPr>
          <p:nvPr/>
        </p:nvPicPr>
        <p:blipFill>
          <a:blip r:embed="rId3" cstate="print"/>
          <a:stretch>
            <a:fillRect/>
          </a:stretch>
        </p:blipFill>
        <p:spPr>
          <a:xfrm>
            <a:off x="6542343" y="6408000"/>
            <a:ext cx="2592000" cy="22344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Large Image)">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659" y="6235016"/>
            <a:ext cx="1560259" cy="410348"/>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1711" t="37131" r="8754" b="38116"/>
          <a:stretch/>
        </p:blipFill>
        <p:spPr>
          <a:xfrm>
            <a:off x="6650172" y="6375547"/>
            <a:ext cx="2494266" cy="293442"/>
          </a:xfrm>
          <a:prstGeom prst="rect">
            <a:avLst/>
          </a:prstGeom>
        </p:spPr>
      </p:pic>
      <p:sp>
        <p:nvSpPr>
          <p:cNvPr id="10" name="Rectangle 9"/>
          <p:cNvSpPr/>
          <p:nvPr/>
        </p:nvSpPr>
        <p:spPr>
          <a:xfrm>
            <a:off x="0" y="0"/>
            <a:ext cx="3258438" cy="5976000"/>
          </a:xfrm>
          <a:prstGeom prst="rect">
            <a:avLst/>
          </a:prstGeom>
          <a:solidFill>
            <a:srgbClr val="0079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sp>
        <p:nvSpPr>
          <p:cNvPr id="2" name="Title 1"/>
          <p:cNvSpPr>
            <a:spLocks noGrp="1"/>
          </p:cNvSpPr>
          <p:nvPr>
            <p:ph type="title"/>
          </p:nvPr>
        </p:nvSpPr>
        <p:spPr>
          <a:xfrm>
            <a:off x="432000" y="431400"/>
            <a:ext cx="2592000" cy="1332000"/>
          </a:xfrm>
        </p:spPr>
        <p:txBody>
          <a:bodyPr/>
          <a:lstStyle>
            <a:lvl1pPr>
              <a:defRPr>
                <a:solidFill>
                  <a:schemeClr val="bg1"/>
                </a:solidFill>
              </a:defRPr>
            </a:lvl1pPr>
          </a:lstStyle>
          <a:p>
            <a:r>
              <a:rPr lang="en-US" noProof="0" smtClean="0"/>
              <a:t>Click to edit Master title style</a:t>
            </a:r>
            <a:endParaRPr lang="en-GB" noProof="0" dirty="0"/>
          </a:p>
        </p:txBody>
      </p:sp>
      <p:sp>
        <p:nvSpPr>
          <p:cNvPr id="3" name="Content Placeholder 2"/>
          <p:cNvSpPr>
            <a:spLocks noGrp="1"/>
          </p:cNvSpPr>
          <p:nvPr>
            <p:ph idx="1"/>
          </p:nvPr>
        </p:nvSpPr>
        <p:spPr>
          <a:xfrm>
            <a:off x="432000" y="1827406"/>
            <a:ext cx="2592000" cy="4032000"/>
          </a:xfrm>
        </p:spPr>
        <p:txBody>
          <a:bodyPr/>
          <a:lstStyle>
            <a:lvl1pPr>
              <a:defRPr>
                <a:solidFill>
                  <a:schemeClr val="bg1"/>
                </a:solidFill>
              </a:defRPr>
            </a:lvl1pPr>
            <a:lvl2pPr>
              <a:defRPr>
                <a:solidFill>
                  <a:schemeClr val="bg1"/>
                </a:solidFill>
              </a:defRPr>
            </a:lvl2pPr>
            <a:lvl3pPr marL="216000" indent="-216000">
              <a:defRPr>
                <a:solidFill>
                  <a:schemeClr val="bg1"/>
                </a:solidFill>
              </a:defRPr>
            </a:lvl3pPr>
            <a:lvl4pPr marL="396000" indent="-216000">
              <a:buFont typeface="Symbol" pitchFamily="18" charset="2"/>
              <a:buChar cha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Picture Placeholder 8"/>
          <p:cNvSpPr>
            <a:spLocks noGrp="1"/>
          </p:cNvSpPr>
          <p:nvPr>
            <p:ph type="pic" sz="quarter" idx="13" hasCustomPrompt="1"/>
          </p:nvPr>
        </p:nvSpPr>
        <p:spPr>
          <a:xfrm>
            <a:off x="3258438" y="0"/>
            <a:ext cx="5886000" cy="5976000"/>
          </a:xfrm>
        </p:spPr>
        <p:txBody>
          <a:bodyPr/>
          <a:lstStyle>
            <a:lvl1pPr>
              <a:defRPr/>
            </a:lvl1pPr>
          </a:lstStyle>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Click icon to add picture</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ext &amp;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noProof="0" smtClean="0"/>
              <a:t>Click to edit Master title style</a:t>
            </a:r>
            <a:endParaRPr lang="en-GB" noProof="0" dirty="0"/>
          </a:p>
        </p:txBody>
      </p:sp>
      <p:sp>
        <p:nvSpPr>
          <p:cNvPr id="3" name="Content Placeholder 2"/>
          <p:cNvSpPr>
            <a:spLocks noGrp="1"/>
          </p:cNvSpPr>
          <p:nvPr>
            <p:ph idx="1"/>
          </p:nvPr>
        </p:nvSpPr>
        <p:spPr/>
        <p:txBody>
          <a:bodyPr/>
          <a:lstStyle>
            <a:lvl1pPr>
              <a:defRPr>
                <a:solidFill>
                  <a:srgbClr val="746E64"/>
                </a:solidFill>
              </a:defRPr>
            </a:lvl1pPr>
            <a:lvl2pPr>
              <a:defRPr>
                <a:solidFill>
                  <a:srgbClr val="746E64"/>
                </a:solidFill>
              </a:defRPr>
            </a:lvl2pPr>
            <a:lvl3pPr marL="216000" indent="-216000">
              <a:defRPr>
                <a:solidFill>
                  <a:srgbClr val="746E64"/>
                </a:solidFill>
              </a:defRPr>
            </a:lvl3pPr>
            <a:lvl4pPr marL="396000" indent="-216000">
              <a:buFont typeface="Symbol" pitchFamily="18" charset="2"/>
              <a:buChar char=""/>
              <a:defRPr>
                <a:solidFill>
                  <a:srgbClr val="746E64"/>
                </a:solidFill>
              </a:defRPr>
            </a:lvl4pPr>
            <a:lvl5pPr>
              <a:defRPr>
                <a:solidFill>
                  <a:srgbClr val="746E64"/>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Picture Placeholder 8"/>
          <p:cNvSpPr>
            <a:spLocks noGrp="1"/>
          </p:cNvSpPr>
          <p:nvPr>
            <p:ph type="pic" sz="quarter" idx="13"/>
          </p:nvPr>
        </p:nvSpPr>
        <p:spPr>
          <a:xfrm>
            <a:off x="4661426" y="0"/>
            <a:ext cx="4464000" cy="5976000"/>
          </a:xfrm>
        </p:spPr>
        <p:txBody>
          <a:bodyPr/>
          <a:lstStyle>
            <a:lvl1pPr>
              <a:defRPr baseline="0"/>
            </a:lvl1pPr>
          </a:lstStyle>
          <a:p>
            <a:r>
              <a:rPr lang="en-US" smtClean="0"/>
              <a:t>Click icon to add picture</a:t>
            </a:r>
            <a:endParaRPr lang="en-GB"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659" y="6235016"/>
            <a:ext cx="1560259" cy="410348"/>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1711" t="37131" r="8754" b="38116"/>
          <a:stretch/>
        </p:blipFill>
        <p:spPr>
          <a:xfrm>
            <a:off x="6650172" y="6375547"/>
            <a:ext cx="2494266" cy="29344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ext, Image, &amp; Quote)">
    <p:spTree>
      <p:nvGrpSpPr>
        <p:cNvPr id="1" name=""/>
        <p:cNvGrpSpPr/>
        <p:nvPr/>
      </p:nvGrpSpPr>
      <p:grpSpPr>
        <a:xfrm>
          <a:off x="0" y="0"/>
          <a:ext cx="0" cy="0"/>
          <a:chOff x="0" y="0"/>
          <a:chExt cx="0" cy="0"/>
        </a:xfrm>
      </p:grpSpPr>
      <p:sp>
        <p:nvSpPr>
          <p:cNvPr id="10" name="Rectangle 9"/>
          <p:cNvSpPr/>
          <p:nvPr/>
        </p:nvSpPr>
        <p:spPr>
          <a:xfrm>
            <a:off x="4661425" y="3744000"/>
            <a:ext cx="4464001" cy="2223406"/>
          </a:xfrm>
          <a:prstGeom prst="rect">
            <a:avLst/>
          </a:prstGeom>
          <a:solidFill>
            <a:srgbClr val="0079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sp>
        <p:nvSpPr>
          <p:cNvPr id="2" name="Title 1"/>
          <p:cNvSpPr>
            <a:spLocks noGrp="1"/>
          </p:cNvSpPr>
          <p:nvPr>
            <p:ph type="title"/>
          </p:nvPr>
        </p:nvSpPr>
        <p:spPr/>
        <p:txBody>
          <a:bodyPr/>
          <a:lstStyle>
            <a:lvl1pPr>
              <a:defRPr>
                <a:solidFill>
                  <a:schemeClr val="tx2"/>
                </a:solidFill>
              </a:defRPr>
            </a:lvl1pPr>
          </a:lstStyle>
          <a:p>
            <a:r>
              <a:rPr lang="en-US" noProof="0" smtClean="0"/>
              <a:t>Click to edit Master title style</a:t>
            </a:r>
            <a:endParaRPr lang="en-GB" noProof="0" dirty="0"/>
          </a:p>
        </p:txBody>
      </p:sp>
      <p:sp>
        <p:nvSpPr>
          <p:cNvPr id="3" name="Content Placeholder 2"/>
          <p:cNvSpPr>
            <a:spLocks noGrp="1"/>
          </p:cNvSpPr>
          <p:nvPr>
            <p:ph idx="1"/>
          </p:nvPr>
        </p:nvSpPr>
        <p:spPr/>
        <p:txBody>
          <a:bodyPr/>
          <a:lstStyle>
            <a:lvl1pPr>
              <a:lnSpc>
                <a:spcPts val="2800"/>
              </a:lnSpc>
              <a:defRPr sz="2400" b="0">
                <a:solidFill>
                  <a:srgbClr val="746E64"/>
                </a:solidFill>
              </a:defRPr>
            </a:lvl1pPr>
            <a:lvl2pPr>
              <a:defRPr>
                <a:solidFill>
                  <a:srgbClr val="746E64"/>
                </a:solidFill>
              </a:defRPr>
            </a:lvl2pPr>
            <a:lvl3pPr marL="216000" indent="-216000">
              <a:defRPr>
                <a:solidFill>
                  <a:srgbClr val="746E64"/>
                </a:solidFill>
              </a:defRPr>
            </a:lvl3pPr>
            <a:lvl4pPr marL="396000" indent="-216000">
              <a:buFont typeface="Symbol" pitchFamily="18" charset="2"/>
              <a:buChar char=""/>
              <a:defRPr>
                <a:solidFill>
                  <a:srgbClr val="746E64"/>
                </a:solidFill>
              </a:defRPr>
            </a:lvl4pPr>
            <a:lvl5pPr>
              <a:defRPr>
                <a:solidFill>
                  <a:srgbClr val="746E64"/>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Picture Placeholder 8"/>
          <p:cNvSpPr>
            <a:spLocks noGrp="1"/>
          </p:cNvSpPr>
          <p:nvPr>
            <p:ph type="pic" sz="quarter" idx="13" hasCustomPrompt="1"/>
          </p:nvPr>
        </p:nvSpPr>
        <p:spPr>
          <a:xfrm>
            <a:off x="4661426" y="0"/>
            <a:ext cx="4464000" cy="3744000"/>
          </a:xfrm>
        </p:spPr>
        <p:txBody>
          <a:bodyPr/>
          <a:lstStyle>
            <a:lvl1pPr>
              <a:defRPr/>
            </a:lvl1pPr>
          </a:lstStyle>
          <a:p>
            <a:r>
              <a:rPr lang="en-US" dirty="0" smtClean="0"/>
              <a:t>                        </a:t>
            </a:r>
          </a:p>
          <a:p>
            <a:endParaRPr lang="en-US" dirty="0" smtClean="0"/>
          </a:p>
          <a:p>
            <a:endParaRPr lang="en-US" dirty="0" smtClean="0"/>
          </a:p>
          <a:p>
            <a:endParaRPr lang="en-US" dirty="0" smtClean="0"/>
          </a:p>
          <a:p>
            <a:r>
              <a:rPr lang="en-US" dirty="0" smtClean="0"/>
              <a:t>	Click icon to add picture</a:t>
            </a:r>
            <a:endParaRPr lang="en-GB" dirty="0"/>
          </a:p>
        </p:txBody>
      </p:sp>
      <p:sp>
        <p:nvSpPr>
          <p:cNvPr id="11" name="Text Placeholder 10"/>
          <p:cNvSpPr>
            <a:spLocks noGrp="1"/>
          </p:cNvSpPr>
          <p:nvPr>
            <p:ph type="body" sz="quarter" idx="14" hasCustomPrompt="1"/>
          </p:nvPr>
        </p:nvSpPr>
        <p:spPr>
          <a:xfrm>
            <a:off x="4947290" y="3937703"/>
            <a:ext cx="3892269" cy="1836000"/>
          </a:xfrm>
        </p:spPr>
        <p:txBody>
          <a:bodyPr/>
          <a:lstStyle>
            <a:lvl1pPr>
              <a:lnSpc>
                <a:spcPts val="2000"/>
              </a:lnSpc>
              <a:spcBef>
                <a:spcPts val="0"/>
              </a:spcBef>
              <a:spcAft>
                <a:spcPts val="0"/>
              </a:spcAft>
              <a:defRPr sz="7200" b="0" baseline="-30000">
                <a:solidFill>
                  <a:schemeClr val="bg1"/>
                </a:solidFill>
              </a:defRPr>
            </a:lvl1pPr>
            <a:lvl2pPr marL="270000" indent="0">
              <a:lnSpc>
                <a:spcPts val="2000"/>
              </a:lnSpc>
              <a:defRPr sz="1800">
                <a:solidFill>
                  <a:schemeClr val="bg1"/>
                </a:solidFill>
              </a:defRPr>
            </a:lvl2pPr>
            <a:lvl3pPr marL="0" indent="0" algn="r">
              <a:lnSpc>
                <a:spcPts val="2000"/>
              </a:lnSpc>
              <a:buNone/>
              <a:defRPr sz="7200" baseline="-36000">
                <a:solidFill>
                  <a:schemeClr val="bg1"/>
                </a:solidFill>
              </a:defRPr>
            </a:lvl3pPr>
            <a:lvl4pPr marL="269875" indent="0">
              <a:buNone/>
              <a:defRPr sz="1050" b="1">
                <a:solidFill>
                  <a:schemeClr val="bg1"/>
                </a:solidFill>
              </a:defRPr>
            </a:lvl4pPr>
            <a:lvl5pPr>
              <a:buNone/>
              <a:defRPr>
                <a:solidFill>
                  <a:schemeClr val="bg1"/>
                </a:solidFill>
              </a:defRPr>
            </a:lvl5pPr>
          </a:lstStyle>
          <a:p>
            <a:pPr lvl="0"/>
            <a:r>
              <a:rPr lang="en-US" dirty="0" smtClean="0"/>
              <a:t>“</a:t>
            </a:r>
          </a:p>
          <a:p>
            <a:pPr lvl="1"/>
            <a:r>
              <a:rPr lang="en-US" dirty="0" smtClean="0"/>
              <a:t>Second level</a:t>
            </a:r>
          </a:p>
          <a:p>
            <a:pPr lvl="2"/>
            <a:r>
              <a:rPr lang="en-US" dirty="0" smtClean="0"/>
              <a:t>”</a:t>
            </a:r>
          </a:p>
          <a:p>
            <a:pPr lvl="3"/>
            <a:r>
              <a:rPr lang="en-US" dirty="0" smtClean="0"/>
              <a:t>Fourth level</a:t>
            </a:r>
            <a:endParaRPr lang="en-GB"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659" y="6235016"/>
            <a:ext cx="1560259" cy="410348"/>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11711" t="37131" r="8754" b="38116"/>
          <a:stretch/>
        </p:blipFill>
        <p:spPr>
          <a:xfrm>
            <a:off x="6650172" y="6375547"/>
            <a:ext cx="2494266" cy="2934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Text)">
    <p:spTree>
      <p:nvGrpSpPr>
        <p:cNvPr id="1" name=""/>
        <p:cNvGrpSpPr/>
        <p:nvPr/>
      </p:nvGrpSpPr>
      <p:grpSpPr>
        <a:xfrm>
          <a:off x="0" y="0"/>
          <a:ext cx="0" cy="0"/>
          <a:chOff x="0" y="0"/>
          <a:chExt cx="0" cy="0"/>
        </a:xfrm>
      </p:grpSpPr>
      <p:sp>
        <p:nvSpPr>
          <p:cNvPr id="2" name="Title 1"/>
          <p:cNvSpPr>
            <a:spLocks noGrp="1"/>
          </p:cNvSpPr>
          <p:nvPr>
            <p:ph type="title"/>
          </p:nvPr>
        </p:nvSpPr>
        <p:spPr>
          <a:xfrm>
            <a:off x="432000" y="431400"/>
            <a:ext cx="8280000" cy="1332000"/>
          </a:xfrm>
        </p:spPr>
        <p:txBody>
          <a:bodyPr/>
          <a:lstStyle>
            <a:lvl1pPr>
              <a:defRPr>
                <a:solidFill>
                  <a:schemeClr val="tx2"/>
                </a:solidFill>
              </a:defRPr>
            </a:lvl1pPr>
          </a:lstStyle>
          <a:p>
            <a:r>
              <a:rPr lang="en-US" noProof="0" smtClean="0"/>
              <a:t>Click to edit Master title style</a:t>
            </a:r>
            <a:endParaRPr lang="en-GB" noProof="0" dirty="0"/>
          </a:p>
        </p:txBody>
      </p:sp>
      <p:sp>
        <p:nvSpPr>
          <p:cNvPr id="3" name="Content Placeholder 2"/>
          <p:cNvSpPr>
            <a:spLocks noGrp="1"/>
          </p:cNvSpPr>
          <p:nvPr>
            <p:ph idx="1"/>
          </p:nvPr>
        </p:nvSpPr>
        <p:spPr>
          <a:xfrm>
            <a:off x="432000" y="1827406"/>
            <a:ext cx="8280000" cy="4140000"/>
          </a:xfrm>
        </p:spPr>
        <p:txBody>
          <a:bodyPr/>
          <a:lstStyle>
            <a:lvl1pPr>
              <a:lnSpc>
                <a:spcPts val="2800"/>
              </a:lnSpc>
              <a:defRPr sz="2400" b="0">
                <a:solidFill>
                  <a:schemeClr val="bg2">
                    <a:lumMod val="50000"/>
                  </a:schemeClr>
                </a:solidFill>
              </a:defRPr>
            </a:lvl1pPr>
            <a:lvl3pPr marL="216000" indent="-216000">
              <a:defRPr/>
            </a:lvl3pPr>
            <a:lvl4pPr marL="396000" indent="-216000">
              <a:buFont typeface="Symbol" pitchFamily="18" charset="2"/>
              <a:buChar cha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659" y="6235016"/>
            <a:ext cx="1560259" cy="410348"/>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1711" t="37131" r="8754" b="38116"/>
          <a:stretch/>
        </p:blipFill>
        <p:spPr>
          <a:xfrm>
            <a:off x="6650172" y="6375547"/>
            <a:ext cx="2494266" cy="293442"/>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ext and Image Elements)">
    <p:spTree>
      <p:nvGrpSpPr>
        <p:cNvPr id="1" name=""/>
        <p:cNvGrpSpPr/>
        <p:nvPr/>
      </p:nvGrpSpPr>
      <p:grpSpPr>
        <a:xfrm>
          <a:off x="0" y="0"/>
          <a:ext cx="0" cy="0"/>
          <a:chOff x="0" y="0"/>
          <a:chExt cx="0" cy="0"/>
        </a:xfrm>
      </p:grpSpPr>
      <p:sp>
        <p:nvSpPr>
          <p:cNvPr id="16" name="Rectangle 15"/>
          <p:cNvSpPr/>
          <p:nvPr/>
        </p:nvSpPr>
        <p:spPr>
          <a:xfrm>
            <a:off x="0" y="0"/>
            <a:ext cx="4715998" cy="597600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sp>
        <p:nvSpPr>
          <p:cNvPr id="14" name="Rectangle 13"/>
          <p:cNvSpPr/>
          <p:nvPr/>
        </p:nvSpPr>
        <p:spPr>
          <a:xfrm>
            <a:off x="4672470" y="0"/>
            <a:ext cx="4471529" cy="59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bri" pitchFamily="34" charset="0"/>
            </a:endParaRPr>
          </a:p>
        </p:txBody>
      </p:sp>
      <p:sp>
        <p:nvSpPr>
          <p:cNvPr id="2" name="Title 1"/>
          <p:cNvSpPr>
            <a:spLocks noGrp="1"/>
          </p:cNvSpPr>
          <p:nvPr>
            <p:ph type="title"/>
          </p:nvPr>
        </p:nvSpPr>
        <p:spPr>
          <a:xfrm>
            <a:off x="5353483" y="431400"/>
            <a:ext cx="3348000" cy="1332000"/>
          </a:xfrm>
        </p:spPr>
        <p:txBody>
          <a:bodyPr/>
          <a:lstStyle>
            <a:lvl1pPr>
              <a:defRPr>
                <a:solidFill>
                  <a:schemeClr val="bg1"/>
                </a:solidFill>
              </a:defRPr>
            </a:lvl1pPr>
          </a:lstStyle>
          <a:p>
            <a:r>
              <a:rPr lang="en-US" noProof="0" smtClean="0"/>
              <a:t>Click to edit Master title style</a:t>
            </a:r>
            <a:endParaRPr lang="en-GB" noProof="0" dirty="0"/>
          </a:p>
        </p:txBody>
      </p:sp>
      <p:sp>
        <p:nvSpPr>
          <p:cNvPr id="3" name="Content Placeholder 2"/>
          <p:cNvSpPr>
            <a:spLocks noGrp="1"/>
          </p:cNvSpPr>
          <p:nvPr>
            <p:ph idx="1"/>
          </p:nvPr>
        </p:nvSpPr>
        <p:spPr>
          <a:xfrm>
            <a:off x="5354583" y="1809988"/>
            <a:ext cx="3348000" cy="3996000"/>
          </a:xfrm>
        </p:spPr>
        <p:txBody>
          <a:bodyPr/>
          <a:lstStyle>
            <a:lvl1pPr>
              <a:lnSpc>
                <a:spcPts val="2200"/>
              </a:lnSpc>
              <a:defRPr sz="1600" b="1">
                <a:solidFill>
                  <a:schemeClr val="bg1"/>
                </a:solidFill>
              </a:defRPr>
            </a:lvl1pPr>
            <a:lvl2pPr>
              <a:defRPr>
                <a:solidFill>
                  <a:schemeClr val="bg1"/>
                </a:solidFill>
              </a:defRPr>
            </a:lvl2pPr>
            <a:lvl3pPr marL="216000" indent="-216000">
              <a:defRPr>
                <a:solidFill>
                  <a:schemeClr val="bg1"/>
                </a:solidFill>
              </a:defRPr>
            </a:lvl3pPr>
            <a:lvl4pPr marL="396000" indent="-216000">
              <a:buFont typeface="Symbol" pitchFamily="18" charset="2"/>
              <a:buChar cha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9" name="Picture Placeholder 8"/>
          <p:cNvSpPr>
            <a:spLocks noGrp="1"/>
          </p:cNvSpPr>
          <p:nvPr>
            <p:ph type="pic" sz="quarter" idx="13" hasCustomPrompt="1"/>
          </p:nvPr>
        </p:nvSpPr>
        <p:spPr>
          <a:xfrm>
            <a:off x="467544" y="404664"/>
            <a:ext cx="3744416" cy="5400600"/>
          </a:xfrm>
        </p:spPr>
        <p:txBody>
          <a:bodyPr/>
          <a:lstStyle>
            <a:lvl1pPr>
              <a:defRPr>
                <a:solidFill>
                  <a:schemeClr val="bg1"/>
                </a:solidFill>
              </a:defRPr>
            </a:lvl1pPr>
          </a:lstStyle>
          <a:p>
            <a:r>
              <a:rPr lang="en-US" dirty="0" smtClean="0"/>
              <a:t>	</a:t>
            </a:r>
          </a:p>
          <a:p>
            <a:endParaRPr lang="en-US" dirty="0" smtClean="0"/>
          </a:p>
          <a:p>
            <a:endParaRPr lang="en-US" dirty="0" smtClean="0"/>
          </a:p>
          <a:p>
            <a:endParaRPr lang="en-US" dirty="0" smtClean="0"/>
          </a:p>
          <a:p>
            <a:endParaRPr lang="en-US" dirty="0" smtClean="0"/>
          </a:p>
          <a:p>
            <a:endParaRPr lang="en-US" dirty="0" smtClean="0"/>
          </a:p>
          <a:p>
            <a:r>
              <a:rPr lang="en-US" dirty="0" smtClean="0"/>
              <a:t>	Click icon to add picture</a:t>
            </a:r>
            <a:endParaRPr lang="en-GB"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659" y="6235016"/>
            <a:ext cx="1560259" cy="410348"/>
          </a:xfrm>
          <a:prstGeom prst="rect">
            <a:avLst/>
          </a:prstGeom>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1711" t="37131" r="8754" b="38116"/>
          <a:stretch/>
        </p:blipFill>
        <p:spPr>
          <a:xfrm>
            <a:off x="6650172" y="6375547"/>
            <a:ext cx="2494266" cy="29344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000" y="431400"/>
            <a:ext cx="3960000" cy="1332000"/>
          </a:xfrm>
          <a:prstGeom prst="rect">
            <a:avLst/>
          </a:prstGeom>
        </p:spPr>
        <p:txBody>
          <a:bodyPr vert="horz" lIns="0" tIns="0" rIns="0" bIns="0" rtlCol="0" anchor="t" anchorCtr="0">
            <a:noAutofit/>
          </a:bodyPr>
          <a:lstStyle/>
          <a:p>
            <a:r>
              <a:rPr lang="en-US" noProof="0" smtClean="0"/>
              <a:t>Click to edit Master title style</a:t>
            </a:r>
            <a:endParaRPr lang="en-GB" noProof="0" dirty="0"/>
          </a:p>
        </p:txBody>
      </p:sp>
      <p:sp>
        <p:nvSpPr>
          <p:cNvPr id="3" name="Text Placeholder 2"/>
          <p:cNvSpPr>
            <a:spLocks noGrp="1"/>
          </p:cNvSpPr>
          <p:nvPr>
            <p:ph type="body" idx="1"/>
          </p:nvPr>
        </p:nvSpPr>
        <p:spPr>
          <a:xfrm>
            <a:off x="432000" y="1827406"/>
            <a:ext cx="3960000" cy="4140000"/>
          </a:xfrm>
          <a:prstGeom prst="rect">
            <a:avLst/>
          </a:prstGeom>
        </p:spPr>
        <p:txBody>
          <a:bodyPr vert="horz"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7" r:id="rId4"/>
    <p:sldLayoutId id="2147483654" r:id="rId5"/>
    <p:sldLayoutId id="2147483650" r:id="rId6"/>
    <p:sldLayoutId id="2147483651" r:id="rId7"/>
    <p:sldLayoutId id="2147483652" r:id="rId8"/>
    <p:sldLayoutId id="2147483653" r:id="rId9"/>
  </p:sldLayoutIdLst>
  <p:txStyles>
    <p:titleStyle>
      <a:lvl1pPr algn="l" defTabSz="914400" rtl="0" eaLnBrk="1" latinLnBrk="0" hangingPunct="1">
        <a:lnSpc>
          <a:spcPts val="3000"/>
        </a:lnSpc>
        <a:spcBef>
          <a:spcPct val="0"/>
        </a:spcBef>
        <a:buNone/>
        <a:defRPr sz="3000" b="1" kern="1200">
          <a:solidFill>
            <a:schemeClr val="tx1"/>
          </a:solidFill>
          <a:latin typeface="Calibri" pitchFamily="34" charset="0"/>
          <a:ea typeface="+mj-ea"/>
          <a:cs typeface="+mj-cs"/>
        </a:defRPr>
      </a:lvl1pPr>
    </p:titleStyle>
    <p:bodyStyle>
      <a:lvl1pPr marL="0" indent="0" algn="l" defTabSz="914400" rtl="0" eaLnBrk="1" latinLnBrk="0" hangingPunct="1">
        <a:lnSpc>
          <a:spcPts val="1800"/>
        </a:lnSpc>
        <a:spcBef>
          <a:spcPts val="0"/>
        </a:spcBef>
        <a:spcAft>
          <a:spcPts val="600"/>
        </a:spcAft>
        <a:buFont typeface="Arial" pitchFamily="34" charset="0"/>
        <a:buNone/>
        <a:defRPr sz="1400" b="1" kern="1200">
          <a:solidFill>
            <a:srgbClr val="746E64"/>
          </a:solidFill>
          <a:latin typeface="Calibri" pitchFamily="34" charset="0"/>
          <a:ea typeface="+mn-ea"/>
          <a:cs typeface="+mn-cs"/>
        </a:defRPr>
      </a:lvl1pPr>
      <a:lvl2pPr marL="0" indent="0" algn="l" defTabSz="914400" rtl="0" eaLnBrk="1" latinLnBrk="0" hangingPunct="1">
        <a:lnSpc>
          <a:spcPts val="1800"/>
        </a:lnSpc>
        <a:spcBef>
          <a:spcPts val="0"/>
        </a:spcBef>
        <a:spcAft>
          <a:spcPts val="600"/>
        </a:spcAft>
        <a:buFont typeface="Arial" pitchFamily="34" charset="0"/>
        <a:buNone/>
        <a:defRPr sz="1400" kern="1200">
          <a:solidFill>
            <a:srgbClr val="746E64"/>
          </a:solidFill>
          <a:latin typeface="Calibri" pitchFamily="34" charset="0"/>
          <a:ea typeface="+mn-ea"/>
          <a:cs typeface="+mn-cs"/>
        </a:defRPr>
      </a:lvl2pPr>
      <a:lvl3pPr marL="216000" indent="-216000" algn="l" defTabSz="914400" rtl="0" eaLnBrk="1" latinLnBrk="0" hangingPunct="1">
        <a:lnSpc>
          <a:spcPts val="1800"/>
        </a:lnSpc>
        <a:spcBef>
          <a:spcPts val="0"/>
        </a:spcBef>
        <a:spcAft>
          <a:spcPts val="600"/>
        </a:spcAft>
        <a:buSzPct val="120000"/>
        <a:buFont typeface="Arial" pitchFamily="34" charset="0"/>
        <a:buChar char="•"/>
        <a:defRPr sz="1400" kern="1200">
          <a:solidFill>
            <a:srgbClr val="746E64"/>
          </a:solidFill>
          <a:latin typeface="Calibri" pitchFamily="34" charset="0"/>
          <a:ea typeface="+mn-ea"/>
          <a:cs typeface="+mn-cs"/>
        </a:defRPr>
      </a:lvl3pPr>
      <a:lvl4pPr marL="396000" indent="-216000" algn="l" defTabSz="914400" rtl="0" eaLnBrk="1" latinLnBrk="0" hangingPunct="1">
        <a:lnSpc>
          <a:spcPts val="1800"/>
        </a:lnSpc>
        <a:spcBef>
          <a:spcPts val="0"/>
        </a:spcBef>
        <a:spcAft>
          <a:spcPts val="600"/>
        </a:spcAft>
        <a:buFont typeface="Symbol" pitchFamily="18" charset="2"/>
        <a:buChar char="·"/>
        <a:defRPr sz="1400" kern="1200">
          <a:solidFill>
            <a:srgbClr val="746E64"/>
          </a:solidFill>
          <a:latin typeface="Calibri" pitchFamily="34" charset="0"/>
          <a:ea typeface="+mn-ea"/>
          <a:cs typeface="+mn-cs"/>
        </a:defRPr>
      </a:lvl4pPr>
      <a:lvl5pPr marL="0" indent="-216000" algn="l" defTabSz="914400" rtl="0" eaLnBrk="1" latinLnBrk="0" hangingPunct="1">
        <a:lnSpc>
          <a:spcPts val="1800"/>
        </a:lnSpc>
        <a:spcBef>
          <a:spcPts val="0"/>
        </a:spcBef>
        <a:spcAft>
          <a:spcPts val="600"/>
        </a:spcAft>
        <a:buFont typeface="Arial" pitchFamily="34" charset="0"/>
        <a:buChar char="»"/>
        <a:defRPr sz="1400" kern="1200">
          <a:solidFill>
            <a:srgbClr val="746E64"/>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000" y="431400"/>
            <a:ext cx="3960000" cy="1332000"/>
          </a:xfrm>
          <a:prstGeom prst="rect">
            <a:avLst/>
          </a:prstGeom>
        </p:spPr>
        <p:txBody>
          <a:bodyPr vert="horz" lIns="0" tIns="0" rIns="0" bIns="0" rtlCol="0" anchor="t" anchorCtr="0">
            <a:noAutofit/>
          </a:bodyPr>
          <a:lstStyle/>
          <a:p>
            <a:r>
              <a:rPr lang="en-GB" noProof="0" dirty="0" smtClean="0"/>
              <a:t>Click to edit Master title style</a:t>
            </a:r>
            <a:endParaRPr lang="en-GB" noProof="0" dirty="0"/>
          </a:p>
        </p:txBody>
      </p:sp>
      <p:sp>
        <p:nvSpPr>
          <p:cNvPr id="3" name="Text Placeholder 2"/>
          <p:cNvSpPr>
            <a:spLocks noGrp="1"/>
          </p:cNvSpPr>
          <p:nvPr>
            <p:ph type="body" idx="1"/>
          </p:nvPr>
        </p:nvSpPr>
        <p:spPr>
          <a:xfrm>
            <a:off x="432000" y="1827406"/>
            <a:ext cx="3960000" cy="4140000"/>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xStyles>
    <p:titleStyle>
      <a:lvl1pPr algn="l" defTabSz="914400" rtl="0" eaLnBrk="1" latinLnBrk="0" hangingPunct="1">
        <a:lnSpc>
          <a:spcPts val="3000"/>
        </a:lnSpc>
        <a:spcBef>
          <a:spcPct val="0"/>
        </a:spcBef>
        <a:buNone/>
        <a:defRPr sz="3000" b="1" kern="1200">
          <a:solidFill>
            <a:schemeClr val="tx1"/>
          </a:solidFill>
          <a:latin typeface="Calibri" pitchFamily="34" charset="0"/>
          <a:ea typeface="+mj-ea"/>
          <a:cs typeface="+mj-cs"/>
        </a:defRPr>
      </a:lvl1pPr>
    </p:titleStyle>
    <p:bodyStyle>
      <a:lvl1pPr marL="0" indent="0" algn="l" defTabSz="914400" rtl="0" eaLnBrk="1" latinLnBrk="0" hangingPunct="1">
        <a:lnSpc>
          <a:spcPts val="1800"/>
        </a:lnSpc>
        <a:spcBef>
          <a:spcPts val="0"/>
        </a:spcBef>
        <a:spcAft>
          <a:spcPts val="600"/>
        </a:spcAft>
        <a:buFont typeface="Arial" pitchFamily="34" charset="0"/>
        <a:buNone/>
        <a:defRPr sz="1400" b="1" kern="1200">
          <a:solidFill>
            <a:srgbClr val="746E64"/>
          </a:solidFill>
          <a:latin typeface="Calibri" pitchFamily="34" charset="0"/>
          <a:ea typeface="+mn-ea"/>
          <a:cs typeface="+mn-cs"/>
        </a:defRPr>
      </a:lvl1pPr>
      <a:lvl2pPr marL="0" indent="0" algn="l" defTabSz="914400" rtl="0" eaLnBrk="1" latinLnBrk="0" hangingPunct="1">
        <a:lnSpc>
          <a:spcPts val="1800"/>
        </a:lnSpc>
        <a:spcBef>
          <a:spcPts val="0"/>
        </a:spcBef>
        <a:spcAft>
          <a:spcPts val="600"/>
        </a:spcAft>
        <a:buFont typeface="Arial" pitchFamily="34" charset="0"/>
        <a:buNone/>
        <a:defRPr sz="1400" kern="1200">
          <a:solidFill>
            <a:srgbClr val="746E64"/>
          </a:solidFill>
          <a:latin typeface="Calibri" pitchFamily="34" charset="0"/>
          <a:ea typeface="+mn-ea"/>
          <a:cs typeface="+mn-cs"/>
        </a:defRPr>
      </a:lvl2pPr>
      <a:lvl3pPr marL="216000" indent="-216000" algn="l" defTabSz="914400" rtl="0" eaLnBrk="1" latinLnBrk="0" hangingPunct="1">
        <a:lnSpc>
          <a:spcPts val="1800"/>
        </a:lnSpc>
        <a:spcBef>
          <a:spcPts val="0"/>
        </a:spcBef>
        <a:spcAft>
          <a:spcPts val="600"/>
        </a:spcAft>
        <a:buSzPct val="120000"/>
        <a:buFont typeface="Arial" pitchFamily="34" charset="0"/>
        <a:buChar char="•"/>
        <a:defRPr sz="1400" kern="1200">
          <a:solidFill>
            <a:srgbClr val="746E64"/>
          </a:solidFill>
          <a:latin typeface="Calibri" pitchFamily="34" charset="0"/>
          <a:ea typeface="+mn-ea"/>
          <a:cs typeface="+mn-cs"/>
        </a:defRPr>
      </a:lvl3pPr>
      <a:lvl4pPr marL="396000" indent="-216000" algn="l" defTabSz="914400" rtl="0" eaLnBrk="1" latinLnBrk="0" hangingPunct="1">
        <a:lnSpc>
          <a:spcPts val="1800"/>
        </a:lnSpc>
        <a:spcBef>
          <a:spcPts val="0"/>
        </a:spcBef>
        <a:spcAft>
          <a:spcPts val="600"/>
        </a:spcAft>
        <a:buFont typeface="Symbol" pitchFamily="18" charset="2"/>
        <a:buChar char="·"/>
        <a:defRPr sz="1400" kern="1200">
          <a:solidFill>
            <a:srgbClr val="746E64"/>
          </a:solidFill>
          <a:latin typeface="Calibri" pitchFamily="34" charset="0"/>
          <a:ea typeface="+mn-ea"/>
          <a:cs typeface="+mn-cs"/>
        </a:defRPr>
      </a:lvl4pPr>
      <a:lvl5pPr marL="0" indent="-216000" algn="l" defTabSz="914400" rtl="0" eaLnBrk="1" latinLnBrk="0" hangingPunct="1">
        <a:lnSpc>
          <a:spcPts val="1800"/>
        </a:lnSpc>
        <a:spcBef>
          <a:spcPts val="0"/>
        </a:spcBef>
        <a:spcAft>
          <a:spcPts val="600"/>
        </a:spcAft>
        <a:buFont typeface="Arial" pitchFamily="34" charset="0"/>
        <a:buChar char="»"/>
        <a:defRPr sz="1400" kern="1200">
          <a:solidFill>
            <a:srgbClr val="746E64"/>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000" y="431400"/>
            <a:ext cx="3960000" cy="1332000"/>
          </a:xfrm>
          <a:prstGeom prst="rect">
            <a:avLst/>
          </a:prstGeom>
        </p:spPr>
        <p:txBody>
          <a:bodyPr vert="horz" lIns="0" tIns="0" rIns="0" bIns="0" rtlCol="0" anchor="t" anchorCtr="0">
            <a:noAutofit/>
          </a:bodyPr>
          <a:lstStyle/>
          <a:p>
            <a:r>
              <a:rPr lang="en-GB" noProof="0" dirty="0" smtClean="0"/>
              <a:t>Click to edit Master title style</a:t>
            </a:r>
            <a:endParaRPr lang="en-GB" noProof="0" dirty="0"/>
          </a:p>
        </p:txBody>
      </p:sp>
      <p:sp>
        <p:nvSpPr>
          <p:cNvPr id="3" name="Text Placeholder 2"/>
          <p:cNvSpPr>
            <a:spLocks noGrp="1"/>
          </p:cNvSpPr>
          <p:nvPr>
            <p:ph type="body" idx="1"/>
          </p:nvPr>
        </p:nvSpPr>
        <p:spPr>
          <a:xfrm>
            <a:off x="432000" y="1827406"/>
            <a:ext cx="3960000" cy="4140000"/>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txStyles>
    <p:titleStyle>
      <a:lvl1pPr algn="l" defTabSz="914400" rtl="0" eaLnBrk="1" latinLnBrk="0" hangingPunct="1">
        <a:lnSpc>
          <a:spcPts val="3000"/>
        </a:lnSpc>
        <a:spcBef>
          <a:spcPct val="0"/>
        </a:spcBef>
        <a:buNone/>
        <a:defRPr sz="3000" b="1" kern="1200">
          <a:solidFill>
            <a:schemeClr val="tx1"/>
          </a:solidFill>
          <a:latin typeface="Calibri" pitchFamily="34" charset="0"/>
          <a:ea typeface="+mj-ea"/>
          <a:cs typeface="+mj-cs"/>
        </a:defRPr>
      </a:lvl1pPr>
    </p:titleStyle>
    <p:bodyStyle>
      <a:lvl1pPr marL="0" indent="0" algn="l" defTabSz="914400" rtl="0" eaLnBrk="1" latinLnBrk="0" hangingPunct="1">
        <a:lnSpc>
          <a:spcPts val="1800"/>
        </a:lnSpc>
        <a:spcBef>
          <a:spcPts val="0"/>
        </a:spcBef>
        <a:spcAft>
          <a:spcPts val="600"/>
        </a:spcAft>
        <a:buFont typeface="Arial" pitchFamily="34" charset="0"/>
        <a:buNone/>
        <a:defRPr sz="1400" b="1" kern="1200">
          <a:solidFill>
            <a:srgbClr val="746E64"/>
          </a:solidFill>
          <a:latin typeface="Calibri" pitchFamily="34" charset="0"/>
          <a:ea typeface="+mn-ea"/>
          <a:cs typeface="+mn-cs"/>
        </a:defRPr>
      </a:lvl1pPr>
      <a:lvl2pPr marL="0" indent="0" algn="l" defTabSz="914400" rtl="0" eaLnBrk="1" latinLnBrk="0" hangingPunct="1">
        <a:lnSpc>
          <a:spcPts val="1800"/>
        </a:lnSpc>
        <a:spcBef>
          <a:spcPts val="0"/>
        </a:spcBef>
        <a:spcAft>
          <a:spcPts val="600"/>
        </a:spcAft>
        <a:buFont typeface="Arial" pitchFamily="34" charset="0"/>
        <a:buNone/>
        <a:defRPr sz="1400" kern="1200">
          <a:solidFill>
            <a:srgbClr val="746E64"/>
          </a:solidFill>
          <a:latin typeface="Calibri" pitchFamily="34" charset="0"/>
          <a:ea typeface="+mn-ea"/>
          <a:cs typeface="+mn-cs"/>
        </a:defRPr>
      </a:lvl2pPr>
      <a:lvl3pPr marL="216000" indent="-216000" algn="l" defTabSz="914400" rtl="0" eaLnBrk="1" latinLnBrk="0" hangingPunct="1">
        <a:lnSpc>
          <a:spcPts val="1800"/>
        </a:lnSpc>
        <a:spcBef>
          <a:spcPts val="0"/>
        </a:spcBef>
        <a:spcAft>
          <a:spcPts val="600"/>
        </a:spcAft>
        <a:buSzPct val="120000"/>
        <a:buFont typeface="Arial" pitchFamily="34" charset="0"/>
        <a:buChar char="•"/>
        <a:defRPr sz="1400" kern="1200">
          <a:solidFill>
            <a:srgbClr val="746E64"/>
          </a:solidFill>
          <a:latin typeface="Calibri" pitchFamily="34" charset="0"/>
          <a:ea typeface="+mn-ea"/>
          <a:cs typeface="+mn-cs"/>
        </a:defRPr>
      </a:lvl3pPr>
      <a:lvl4pPr marL="396000" indent="-216000" algn="l" defTabSz="914400" rtl="0" eaLnBrk="1" latinLnBrk="0" hangingPunct="1">
        <a:lnSpc>
          <a:spcPts val="1800"/>
        </a:lnSpc>
        <a:spcBef>
          <a:spcPts val="0"/>
        </a:spcBef>
        <a:spcAft>
          <a:spcPts val="600"/>
        </a:spcAft>
        <a:buFont typeface="Symbol" pitchFamily="18" charset="2"/>
        <a:buChar char="·"/>
        <a:defRPr sz="1400" kern="1200">
          <a:solidFill>
            <a:srgbClr val="746E64"/>
          </a:solidFill>
          <a:latin typeface="Calibri" pitchFamily="34" charset="0"/>
          <a:ea typeface="+mn-ea"/>
          <a:cs typeface="+mn-cs"/>
        </a:defRPr>
      </a:lvl4pPr>
      <a:lvl5pPr marL="0" indent="-216000" algn="l" defTabSz="914400" rtl="0" eaLnBrk="1" latinLnBrk="0" hangingPunct="1">
        <a:lnSpc>
          <a:spcPts val="1800"/>
        </a:lnSpc>
        <a:spcBef>
          <a:spcPts val="0"/>
        </a:spcBef>
        <a:spcAft>
          <a:spcPts val="600"/>
        </a:spcAft>
        <a:buFont typeface="Arial" pitchFamily="34" charset="0"/>
        <a:buChar char="»"/>
        <a:defRPr sz="1400" kern="1200">
          <a:solidFill>
            <a:srgbClr val="746E64"/>
          </a:solidFill>
          <a:latin typeface="Calibri"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s://www.surveymonkey.co.uk/r/3MPPK7P" TargetMode="External"/><Relationship Id="rId2" Type="http://schemas.openxmlformats.org/officeDocument/2006/relationships/hyperlink" Target="http://libguides.stir.ac.uk/altmetric"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www.growkudos.com/"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hyperlink" Target="https://www.surveymonkey.co.uk/r/Q9VQBR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twitter.com/AFSRachel" TargetMode="External"/><Relationship Id="rId2" Type="http://schemas.openxmlformats.org/officeDocument/2006/relationships/hyperlink" Target="https://twitter.com/csmstir"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hyperlink" Target="https://theconversation.com/uk"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afsrachel.wordpress.com/" TargetMode="External"/><Relationship Id="rId2" Type="http://schemas.openxmlformats.org/officeDocument/2006/relationships/hyperlink" Target="http://researchandinnovationblog.stir.ac.uk/"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stir.app.box.com/s/xrwtmnzqz9nxjm4m3u783csfb8967ohn" TargetMode="External"/><Relationship Id="rId2" Type="http://schemas.openxmlformats.org/officeDocument/2006/relationships/hyperlink" Target="mailto:comms@cs.stir.ac.uk"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www.stir.ac.uk/research/researcher-community/researcherdevelopment/researcherdevelopmentevents/" TargetMode="External"/><Relationship Id="rId2" Type="http://schemas.openxmlformats.org/officeDocument/2006/relationships/hyperlink" Target="https://www.surveymonkey.co.uk/r/QKWGC3H"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blogs.lse.ac.uk/impactofsocialsciences/2014/04/23/academic-papers-citation-rates-remler/"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2400" dirty="0"/>
              <a:t>Research Communication: What it is and how you raise your research </a:t>
            </a:r>
            <a:r>
              <a:rPr lang="en-GB" sz="2400" dirty="0" smtClean="0"/>
              <a:t>profile</a:t>
            </a:r>
            <a:endParaRPr lang="en-GB" sz="2400" dirty="0"/>
          </a:p>
        </p:txBody>
      </p:sp>
      <p:sp>
        <p:nvSpPr>
          <p:cNvPr id="3" name="Subtitle 2"/>
          <p:cNvSpPr>
            <a:spLocks noGrp="1"/>
          </p:cNvSpPr>
          <p:nvPr>
            <p:ph type="subTitle" idx="1"/>
          </p:nvPr>
        </p:nvSpPr>
        <p:spPr>
          <a:xfrm>
            <a:off x="5364088" y="3789040"/>
            <a:ext cx="3330583" cy="720000"/>
          </a:xfrm>
        </p:spPr>
        <p:txBody>
          <a:bodyPr/>
          <a:lstStyle/>
          <a:p>
            <a:r>
              <a:rPr lang="en-GB" dirty="0" smtClean="0"/>
              <a:t>Rachel Norman</a:t>
            </a:r>
          </a:p>
          <a:p>
            <a:r>
              <a:rPr lang="en-GB" dirty="0" smtClean="0"/>
              <a:t>5</a:t>
            </a:r>
            <a:r>
              <a:rPr lang="en-GB" baseline="30000" dirty="0" smtClean="0"/>
              <a:t>th</a:t>
            </a:r>
            <a:r>
              <a:rPr lang="en-GB" dirty="0" smtClean="0"/>
              <a:t> July 2017</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3" y="188640"/>
            <a:ext cx="237172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2168" y="5301208"/>
            <a:ext cx="4114758" cy="1028688"/>
          </a:xfrm>
          <a:prstGeom prst="rect">
            <a:avLst/>
          </a:prstGeom>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804780"/>
            <a:ext cx="302895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001" y="1916831"/>
            <a:ext cx="271462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2683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Altmetrics</a:t>
            </a:r>
            <a:endParaRPr lang="en-GB" dirty="0"/>
          </a:p>
        </p:txBody>
      </p:sp>
      <p:sp>
        <p:nvSpPr>
          <p:cNvPr id="3" name="Content Placeholder 2"/>
          <p:cNvSpPr>
            <a:spLocks noGrp="1"/>
          </p:cNvSpPr>
          <p:nvPr>
            <p:ph idx="1"/>
          </p:nvPr>
        </p:nvSpPr>
        <p:spPr/>
        <p:txBody>
          <a:bodyPr/>
          <a:lstStyle/>
          <a:p>
            <a:r>
              <a:rPr lang="en-GB" dirty="0">
                <a:hlinkClick r:id="rId2"/>
              </a:rPr>
              <a:t>http://</a:t>
            </a:r>
            <a:r>
              <a:rPr lang="en-GB" dirty="0" smtClean="0">
                <a:hlinkClick r:id="rId2"/>
              </a:rPr>
              <a:t>libguides.stir.ac.uk/altmetric</a:t>
            </a:r>
            <a:endParaRPr lang="en-GB" dirty="0" smtClean="0"/>
          </a:p>
          <a:p>
            <a:endParaRPr lang="en-GB" dirty="0" smtClean="0"/>
          </a:p>
          <a:p>
            <a:r>
              <a:rPr lang="en-GB" dirty="0" smtClean="0"/>
              <a:t>To find your own </a:t>
            </a:r>
            <a:r>
              <a:rPr lang="en-GB" dirty="0" err="1" smtClean="0"/>
              <a:t>altmetric</a:t>
            </a:r>
            <a:r>
              <a:rPr lang="en-GB" dirty="0" smtClean="0"/>
              <a:t> scores:</a:t>
            </a:r>
            <a:endParaRPr lang="en-GB" dirty="0"/>
          </a:p>
          <a:p>
            <a:r>
              <a:rPr lang="en-GB" dirty="0" smtClean="0"/>
              <a:t>Portal -&gt; resources -&gt; A- Z -&gt; </a:t>
            </a:r>
            <a:r>
              <a:rPr lang="en-GB" dirty="0" err="1" smtClean="0"/>
              <a:t>altmetric</a:t>
            </a:r>
            <a:r>
              <a:rPr lang="en-GB" dirty="0" smtClean="0"/>
              <a:t> for institutions</a:t>
            </a:r>
          </a:p>
          <a:p>
            <a:endParaRPr lang="en-GB" dirty="0"/>
          </a:p>
          <a:p>
            <a:r>
              <a:rPr lang="en-GB" dirty="0" smtClean="0"/>
              <a:t>University Training </a:t>
            </a:r>
          </a:p>
          <a:p>
            <a:r>
              <a:rPr lang="en-GB" dirty="0" smtClean="0"/>
              <a:t>12</a:t>
            </a:r>
            <a:r>
              <a:rPr lang="en-GB" baseline="30000" dirty="0" smtClean="0"/>
              <a:t>th</a:t>
            </a:r>
            <a:r>
              <a:rPr lang="en-GB" dirty="0"/>
              <a:t> July </a:t>
            </a:r>
            <a:r>
              <a:rPr lang="en-GB" dirty="0" smtClean="0"/>
              <a:t>12.30-1.30</a:t>
            </a:r>
          </a:p>
          <a:p>
            <a:r>
              <a:rPr lang="en-GB" dirty="0" smtClean="0"/>
              <a:t>“Using </a:t>
            </a:r>
            <a:r>
              <a:rPr lang="en-GB" dirty="0" err="1"/>
              <a:t>Altmetric</a:t>
            </a:r>
            <a:r>
              <a:rPr lang="en-GB" dirty="0"/>
              <a:t>: strategically promoting your </a:t>
            </a:r>
            <a:r>
              <a:rPr lang="en-GB" dirty="0" smtClean="0"/>
              <a:t>research”</a:t>
            </a:r>
          </a:p>
          <a:p>
            <a:r>
              <a:rPr lang="en-GB" dirty="0">
                <a:hlinkClick r:id="rId3"/>
              </a:rPr>
              <a:t>https://</a:t>
            </a:r>
            <a:r>
              <a:rPr lang="en-GB" dirty="0" smtClean="0">
                <a:hlinkClick r:id="rId3"/>
              </a:rPr>
              <a:t>www.surveymonkey.co.uk/r/3MPPK7P</a:t>
            </a:r>
            <a:endParaRPr lang="en-GB" dirty="0" smtClean="0"/>
          </a:p>
          <a:p>
            <a:endParaRPr lang="en-GB" dirty="0"/>
          </a:p>
        </p:txBody>
      </p:sp>
    </p:spTree>
    <p:extLst>
      <p:ext uri="{BB962C8B-B14F-4D97-AF65-F5344CB8AC3E}">
        <p14:creationId xmlns:p14="http://schemas.microsoft.com/office/powerpoint/2010/main" val="3764949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Kudos</a:t>
            </a:r>
            <a:endParaRPr lang="en-GB" dirty="0"/>
          </a:p>
        </p:txBody>
      </p:sp>
      <p:sp>
        <p:nvSpPr>
          <p:cNvPr id="3" name="Content Placeholder 2"/>
          <p:cNvSpPr>
            <a:spLocks noGrp="1"/>
          </p:cNvSpPr>
          <p:nvPr>
            <p:ph idx="1"/>
          </p:nvPr>
        </p:nvSpPr>
        <p:spPr/>
        <p:txBody>
          <a:bodyPr/>
          <a:lstStyle/>
          <a:p>
            <a:r>
              <a:rPr lang="en-GB" b="1" dirty="0"/>
              <a:t>Wherever you publish or share your work, use Kudos to make this more effective:</a:t>
            </a:r>
          </a:p>
          <a:p>
            <a:r>
              <a:rPr lang="en-GB" b="1" dirty="0"/>
              <a:t>Open</a:t>
            </a:r>
            <a:r>
              <a:rPr lang="en-GB" dirty="0"/>
              <a:t> up your research so new audiences can find and understand it.</a:t>
            </a:r>
          </a:p>
          <a:p>
            <a:r>
              <a:rPr lang="en-GB" b="1" dirty="0"/>
              <a:t>Track</a:t>
            </a:r>
            <a:r>
              <a:rPr lang="en-GB" dirty="0"/>
              <a:t> the most effective networks for getting your work read, discussed and cited.</a:t>
            </a:r>
          </a:p>
          <a:p>
            <a:r>
              <a:rPr lang="en-GB" b="1" dirty="0"/>
              <a:t>Learn</a:t>
            </a:r>
            <a:r>
              <a:rPr lang="en-GB" dirty="0"/>
              <a:t> where to focus your efforts to make best use of your time.</a:t>
            </a:r>
          </a:p>
          <a:p>
            <a:r>
              <a:rPr lang="en-GB" b="1" dirty="0"/>
              <a:t>Improve</a:t>
            </a:r>
            <a:r>
              <a:rPr lang="en-GB" dirty="0"/>
              <a:t> the metrics by which you are evaluated.</a:t>
            </a:r>
          </a:p>
          <a:p>
            <a:endParaRPr lang="en-GB" dirty="0"/>
          </a:p>
        </p:txBody>
      </p:sp>
    </p:spTree>
    <p:extLst>
      <p:ext uri="{BB962C8B-B14F-4D97-AF65-F5344CB8AC3E}">
        <p14:creationId xmlns:p14="http://schemas.microsoft.com/office/powerpoint/2010/main" val="3823124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Kudos</a:t>
            </a:r>
            <a:endParaRPr lang="en-GB" dirty="0"/>
          </a:p>
        </p:txBody>
      </p:sp>
      <p:sp>
        <p:nvSpPr>
          <p:cNvPr id="3" name="Content Placeholder 2"/>
          <p:cNvSpPr>
            <a:spLocks noGrp="1"/>
          </p:cNvSpPr>
          <p:nvPr>
            <p:ph idx="1"/>
          </p:nvPr>
        </p:nvSpPr>
        <p:spPr/>
        <p:txBody>
          <a:bodyPr/>
          <a:lstStyle/>
          <a:p>
            <a:r>
              <a:rPr lang="en-GB" dirty="0">
                <a:hlinkClick r:id="rId3"/>
              </a:rPr>
              <a:t>https://www.growkudos.com</a:t>
            </a:r>
            <a:r>
              <a:rPr lang="en-GB" dirty="0" smtClean="0">
                <a:hlinkClick r:id="rId3"/>
              </a:rPr>
              <a:t>/</a:t>
            </a:r>
            <a:endParaRPr lang="en-GB" dirty="0" smtClean="0"/>
          </a:p>
          <a:p>
            <a:r>
              <a:rPr lang="en-GB" dirty="0" smtClean="0"/>
              <a:t>Free to join</a:t>
            </a:r>
          </a:p>
          <a:p>
            <a:r>
              <a:rPr lang="en-GB" dirty="0" smtClean="0"/>
              <a:t>Links to </a:t>
            </a:r>
            <a:r>
              <a:rPr lang="en-GB" dirty="0" err="1" smtClean="0"/>
              <a:t>Orcid</a:t>
            </a:r>
            <a:endParaRPr lang="en-GB" dirty="0"/>
          </a:p>
          <a:p>
            <a:endParaRPr lang="en-GB" dirty="0" smtClean="0"/>
          </a:p>
          <a:p>
            <a:r>
              <a:rPr lang="en-GB" dirty="0" smtClean="0"/>
              <a:t>Training course:</a:t>
            </a:r>
          </a:p>
          <a:p>
            <a:r>
              <a:rPr lang="en-GB" dirty="0" smtClean="0"/>
              <a:t>16</a:t>
            </a:r>
            <a:r>
              <a:rPr lang="en-GB" baseline="30000" dirty="0" smtClean="0"/>
              <a:t>th</a:t>
            </a:r>
            <a:r>
              <a:rPr lang="en-GB" dirty="0" smtClean="0"/>
              <a:t> August 12.30-1.30</a:t>
            </a:r>
          </a:p>
          <a:p>
            <a:endParaRPr lang="en-GB" dirty="0" smtClean="0"/>
          </a:p>
          <a:p>
            <a:r>
              <a:rPr lang="en-GB" dirty="0">
                <a:hlinkClick r:id="rId4"/>
              </a:rPr>
              <a:t>https://</a:t>
            </a:r>
            <a:r>
              <a:rPr lang="en-GB" dirty="0" smtClean="0">
                <a:hlinkClick r:id="rId4"/>
              </a:rPr>
              <a:t>www.surveymonkey.co.uk/r/Q9VQBR9</a:t>
            </a:r>
            <a:endParaRPr lang="en-GB" dirty="0" smtClean="0"/>
          </a:p>
          <a:p>
            <a:endParaRPr lang="en-GB" dirty="0"/>
          </a:p>
          <a:p>
            <a:endParaRPr lang="en-GB" dirty="0"/>
          </a:p>
        </p:txBody>
      </p:sp>
    </p:spTree>
    <p:extLst>
      <p:ext uri="{BB962C8B-B14F-4D97-AF65-F5344CB8AC3E}">
        <p14:creationId xmlns:p14="http://schemas.microsoft.com/office/powerpoint/2010/main" val="2768588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Conferences</a:t>
            </a:r>
            <a:endParaRPr lang="en-GB" dirty="0"/>
          </a:p>
        </p:txBody>
      </p:sp>
      <p:sp>
        <p:nvSpPr>
          <p:cNvPr id="3" name="Content Placeholder 2"/>
          <p:cNvSpPr>
            <a:spLocks noGrp="1"/>
          </p:cNvSpPr>
          <p:nvPr>
            <p:ph idx="1"/>
          </p:nvPr>
        </p:nvSpPr>
        <p:spPr/>
        <p:txBody>
          <a:bodyPr/>
          <a:lstStyle/>
          <a:p>
            <a:r>
              <a:rPr lang="en-GB" dirty="0" smtClean="0"/>
              <a:t>High profile conferences</a:t>
            </a:r>
          </a:p>
          <a:p>
            <a:r>
              <a:rPr lang="en-GB" dirty="0" smtClean="0"/>
              <a:t>Right conference for your audience</a:t>
            </a:r>
          </a:p>
          <a:p>
            <a:endParaRPr lang="en-GB" dirty="0"/>
          </a:p>
          <a:p>
            <a:r>
              <a:rPr lang="en-GB" dirty="0"/>
              <a:t>Need to speak in front of the right people</a:t>
            </a:r>
          </a:p>
          <a:p>
            <a:endParaRPr lang="en-GB" dirty="0"/>
          </a:p>
        </p:txBody>
      </p:sp>
    </p:spTree>
    <p:extLst>
      <p:ext uri="{BB962C8B-B14F-4D97-AF65-F5344CB8AC3E}">
        <p14:creationId xmlns:p14="http://schemas.microsoft.com/office/powerpoint/2010/main" val="2048282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Conferences</a:t>
            </a:r>
            <a:endParaRPr lang="en-GB" dirty="0"/>
          </a:p>
        </p:txBody>
      </p:sp>
      <p:sp>
        <p:nvSpPr>
          <p:cNvPr id="3" name="Content Placeholder 2"/>
          <p:cNvSpPr>
            <a:spLocks noGrp="1"/>
          </p:cNvSpPr>
          <p:nvPr>
            <p:ph idx="1"/>
          </p:nvPr>
        </p:nvSpPr>
        <p:spPr/>
        <p:txBody>
          <a:bodyPr/>
          <a:lstStyle/>
          <a:p>
            <a:r>
              <a:rPr lang="en-GB" dirty="0" smtClean="0"/>
              <a:t>High profile conferences</a:t>
            </a:r>
          </a:p>
          <a:p>
            <a:r>
              <a:rPr lang="en-GB" dirty="0" smtClean="0"/>
              <a:t>Right conference for your audience</a:t>
            </a:r>
          </a:p>
          <a:p>
            <a:endParaRPr lang="en-GB" dirty="0"/>
          </a:p>
          <a:p>
            <a:r>
              <a:rPr lang="en-GB" dirty="0" smtClean="0"/>
              <a:t>Need to speak in front of the right people</a:t>
            </a:r>
          </a:p>
          <a:p>
            <a:r>
              <a:rPr lang="en-GB" dirty="0" smtClean="0"/>
              <a:t>People need to know you have been there</a:t>
            </a:r>
          </a:p>
          <a:p>
            <a:endParaRPr lang="en-GB" dirty="0"/>
          </a:p>
        </p:txBody>
      </p:sp>
    </p:spTree>
    <p:extLst>
      <p:ext uri="{BB962C8B-B14F-4D97-AF65-F5344CB8AC3E}">
        <p14:creationId xmlns:p14="http://schemas.microsoft.com/office/powerpoint/2010/main" val="3064839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Conferences</a:t>
            </a:r>
            <a:endParaRPr lang="en-GB" dirty="0"/>
          </a:p>
        </p:txBody>
      </p:sp>
      <p:sp>
        <p:nvSpPr>
          <p:cNvPr id="3" name="Content Placeholder 2"/>
          <p:cNvSpPr>
            <a:spLocks noGrp="1"/>
          </p:cNvSpPr>
          <p:nvPr>
            <p:ph idx="1"/>
          </p:nvPr>
        </p:nvSpPr>
        <p:spPr/>
        <p:txBody>
          <a:bodyPr/>
          <a:lstStyle/>
          <a:p>
            <a:r>
              <a:rPr lang="en-GB" dirty="0" smtClean="0"/>
              <a:t>High profile conferences</a:t>
            </a:r>
          </a:p>
          <a:p>
            <a:r>
              <a:rPr lang="en-GB" dirty="0" smtClean="0"/>
              <a:t>Right conference for your audience</a:t>
            </a:r>
          </a:p>
          <a:p>
            <a:endParaRPr lang="en-GB" dirty="0"/>
          </a:p>
          <a:p>
            <a:r>
              <a:rPr lang="en-GB" dirty="0" smtClean="0"/>
              <a:t>Need to speak in front of the right people</a:t>
            </a:r>
          </a:p>
          <a:p>
            <a:r>
              <a:rPr lang="en-GB" dirty="0" smtClean="0"/>
              <a:t>People need to know you have been there</a:t>
            </a:r>
          </a:p>
          <a:p>
            <a:r>
              <a:rPr lang="en-GB" dirty="0" smtClean="0"/>
              <a:t>Twitter</a:t>
            </a:r>
            <a:endParaRPr lang="en-GB" dirty="0"/>
          </a:p>
          <a:p>
            <a:r>
              <a:rPr lang="en-GB" dirty="0" smtClean="0"/>
              <a:t>Live tweet conference- also way to follow conferences you cannot get to (look for the hashtag)</a:t>
            </a:r>
          </a:p>
          <a:p>
            <a:endParaRPr lang="en-GB" dirty="0"/>
          </a:p>
        </p:txBody>
      </p:sp>
    </p:spTree>
    <p:extLst>
      <p:ext uri="{BB962C8B-B14F-4D97-AF65-F5344CB8AC3E}">
        <p14:creationId xmlns:p14="http://schemas.microsoft.com/office/powerpoint/2010/main" val="1768312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Twitter		</a:t>
            </a:r>
            <a:endParaRPr lang="en-GB" dirty="0"/>
          </a:p>
        </p:txBody>
      </p:sp>
      <p:sp>
        <p:nvSpPr>
          <p:cNvPr id="3" name="Content Placeholder 2"/>
          <p:cNvSpPr>
            <a:spLocks noGrp="1"/>
          </p:cNvSpPr>
          <p:nvPr>
            <p:ph idx="1"/>
          </p:nvPr>
        </p:nvSpPr>
        <p:spPr>
          <a:xfrm>
            <a:off x="432000" y="1124744"/>
            <a:ext cx="8280000" cy="4842662"/>
          </a:xfrm>
        </p:spPr>
        <p:txBody>
          <a:bodyPr/>
          <a:lstStyle/>
          <a:p>
            <a:r>
              <a:rPr lang="en-GB" dirty="0" smtClean="0"/>
              <a:t>Like reading a newspaper- but tuned to present the things you are interested in.</a:t>
            </a:r>
          </a:p>
          <a:p>
            <a:r>
              <a:rPr lang="en-GB" dirty="0" smtClean="0"/>
              <a:t>20 minutes per day</a:t>
            </a:r>
          </a:p>
          <a:p>
            <a:r>
              <a:rPr lang="en-GB" dirty="0" smtClean="0"/>
              <a:t>Like checking email</a:t>
            </a:r>
          </a:p>
          <a:p>
            <a:r>
              <a:rPr lang="en-GB" dirty="0" smtClean="0"/>
              <a:t>Use more “popular” twitter accounts to increase reach</a:t>
            </a:r>
          </a:p>
          <a:p>
            <a:r>
              <a:rPr lang="en-GB" dirty="0" smtClean="0"/>
              <a:t>University @</a:t>
            </a:r>
            <a:r>
              <a:rPr lang="en-GB" dirty="0" err="1" smtClean="0"/>
              <a:t>StirUni</a:t>
            </a:r>
            <a:endParaRPr lang="en-GB" dirty="0" smtClean="0"/>
          </a:p>
          <a:p>
            <a:r>
              <a:rPr lang="en-GB" dirty="0" smtClean="0"/>
              <a:t>Research and innovation services @</a:t>
            </a:r>
            <a:r>
              <a:rPr lang="en-GB" dirty="0" err="1" smtClean="0"/>
              <a:t>Stir_Research</a:t>
            </a:r>
            <a:endParaRPr lang="en-GB" dirty="0" smtClean="0"/>
          </a:p>
          <a:p>
            <a:r>
              <a:rPr lang="en-GB" dirty="0" smtClean="0"/>
              <a:t>Faculty @</a:t>
            </a:r>
            <a:r>
              <a:rPr lang="en-GB" dirty="0" err="1" smtClean="0"/>
              <a:t>StirlingScience</a:t>
            </a:r>
            <a:endParaRPr lang="en-GB" dirty="0" smtClean="0"/>
          </a:p>
          <a:p>
            <a:r>
              <a:rPr lang="en-GB" dirty="0" smtClean="0"/>
              <a:t>Department @</a:t>
            </a:r>
            <a:r>
              <a:rPr lang="en-GB" dirty="0" err="1" smtClean="0"/>
              <a:t>csmstir</a:t>
            </a:r>
            <a:r>
              <a:rPr lang="en-GB" dirty="0" smtClean="0"/>
              <a:t> </a:t>
            </a:r>
            <a:r>
              <a:rPr lang="en-GB" dirty="0" smtClean="0">
                <a:hlinkClick r:id="rId2"/>
              </a:rPr>
              <a:t>https://twitter.com/csmstir</a:t>
            </a:r>
            <a:endParaRPr lang="en-GB" dirty="0" smtClean="0"/>
          </a:p>
          <a:p>
            <a:endParaRPr lang="en-GB" dirty="0"/>
          </a:p>
          <a:p>
            <a:r>
              <a:rPr lang="en-GB" dirty="0" smtClean="0"/>
              <a:t>Me @</a:t>
            </a:r>
            <a:r>
              <a:rPr lang="en-GB" dirty="0" err="1" smtClean="0"/>
              <a:t>AFSRachel</a:t>
            </a:r>
            <a:r>
              <a:rPr lang="en-GB" dirty="0"/>
              <a:t> </a:t>
            </a:r>
            <a:r>
              <a:rPr lang="en-GB" dirty="0" smtClean="0"/>
              <a:t>  </a:t>
            </a:r>
            <a:r>
              <a:rPr lang="en-GB" dirty="0" smtClean="0">
                <a:hlinkClick r:id="rId3"/>
              </a:rPr>
              <a:t>https</a:t>
            </a:r>
            <a:r>
              <a:rPr lang="en-GB" dirty="0">
                <a:hlinkClick r:id="rId3"/>
              </a:rPr>
              <a:t>://</a:t>
            </a:r>
            <a:r>
              <a:rPr lang="en-GB" dirty="0" smtClean="0">
                <a:hlinkClick r:id="rId3"/>
              </a:rPr>
              <a:t>twitter.com/AFSRachel</a:t>
            </a:r>
            <a:endParaRPr lang="en-GB" dirty="0" smtClean="0"/>
          </a:p>
          <a:p>
            <a:endParaRPr lang="en-GB" dirty="0"/>
          </a:p>
        </p:txBody>
      </p:sp>
    </p:spTree>
    <p:extLst>
      <p:ext uri="{BB962C8B-B14F-4D97-AF65-F5344CB8AC3E}">
        <p14:creationId xmlns:p14="http://schemas.microsoft.com/office/powerpoint/2010/main" val="537510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Conversation</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theconversation.com/uk</a:t>
            </a:r>
            <a:endParaRPr lang="en-GB" dirty="0" smtClean="0"/>
          </a:p>
          <a:p>
            <a:r>
              <a:rPr lang="en-GB" dirty="0"/>
              <a:t>The Conversation is an independent source of news and views, sourced from the academic and research community and delivered direct to the public.</a:t>
            </a:r>
          </a:p>
          <a:p>
            <a:r>
              <a:rPr lang="en-GB" dirty="0" smtClean="0"/>
              <a:t>Our </a:t>
            </a:r>
            <a:r>
              <a:rPr lang="en-GB" dirty="0"/>
              <a:t>team of professional editors work with university and research institute experts to unlock their knowledge for use by the wider </a:t>
            </a:r>
            <a:r>
              <a:rPr lang="en-GB" dirty="0" smtClean="0"/>
              <a:t>public.</a:t>
            </a:r>
          </a:p>
          <a:p>
            <a:endParaRPr lang="en-GB" dirty="0" smtClean="0"/>
          </a:p>
          <a:p>
            <a:r>
              <a:rPr lang="en-GB" dirty="0" smtClean="0"/>
              <a:t>Looking for expertise on topical issues and summaries of exciting research results written for a generalist audience.</a:t>
            </a:r>
            <a:endParaRPr lang="en-GB" dirty="0" smtClean="0"/>
          </a:p>
          <a:p>
            <a:endParaRPr lang="en-GB" dirty="0"/>
          </a:p>
        </p:txBody>
      </p:sp>
    </p:spTree>
    <p:extLst>
      <p:ext uri="{BB962C8B-B14F-4D97-AF65-F5344CB8AC3E}">
        <p14:creationId xmlns:p14="http://schemas.microsoft.com/office/powerpoint/2010/main" val="1980481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Blogs</a:t>
            </a:r>
            <a:endParaRPr lang="en-GB" dirty="0"/>
          </a:p>
        </p:txBody>
      </p:sp>
      <p:sp>
        <p:nvSpPr>
          <p:cNvPr id="3" name="Content Placeholder 2"/>
          <p:cNvSpPr>
            <a:spLocks noGrp="1"/>
          </p:cNvSpPr>
          <p:nvPr>
            <p:ph idx="1"/>
          </p:nvPr>
        </p:nvSpPr>
        <p:spPr/>
        <p:txBody>
          <a:bodyPr/>
          <a:lstStyle/>
          <a:p>
            <a:r>
              <a:rPr lang="en-GB" dirty="0" smtClean="0"/>
              <a:t>In first instance contribute to someone else’s blog e.g. </a:t>
            </a:r>
          </a:p>
          <a:p>
            <a:r>
              <a:rPr lang="en-GB" dirty="0" smtClean="0"/>
              <a:t>Research and Innovation blog</a:t>
            </a:r>
          </a:p>
          <a:p>
            <a:r>
              <a:rPr lang="en-GB" dirty="0">
                <a:hlinkClick r:id="rId2"/>
              </a:rPr>
              <a:t>http://researchandinnovationblog.stir.ac.uk</a:t>
            </a:r>
            <a:r>
              <a:rPr lang="en-GB" dirty="0" smtClean="0">
                <a:hlinkClick r:id="rId2"/>
              </a:rPr>
              <a:t>/</a:t>
            </a:r>
            <a:endParaRPr lang="en-GB" dirty="0" smtClean="0"/>
          </a:p>
          <a:p>
            <a:r>
              <a:rPr lang="en-GB" dirty="0" smtClean="0"/>
              <a:t>Or </a:t>
            </a:r>
            <a:r>
              <a:rPr lang="en-GB" dirty="0" smtClean="0"/>
              <a:t>a subject specific or journal </a:t>
            </a:r>
            <a:r>
              <a:rPr lang="en-GB" dirty="0" smtClean="0"/>
              <a:t>blog (e.g. global food security blog).</a:t>
            </a:r>
            <a:endParaRPr lang="en-GB" dirty="0" smtClean="0"/>
          </a:p>
          <a:p>
            <a:endParaRPr lang="en-GB" dirty="0" smtClean="0"/>
          </a:p>
          <a:p>
            <a:r>
              <a:rPr lang="en-GB" dirty="0" smtClean="0"/>
              <a:t>Set up personal blog using , for example, </a:t>
            </a:r>
            <a:r>
              <a:rPr lang="en-GB" dirty="0" err="1" smtClean="0"/>
              <a:t>wordpress</a:t>
            </a:r>
            <a:endParaRPr lang="en-GB" dirty="0"/>
          </a:p>
          <a:p>
            <a:r>
              <a:rPr lang="en-GB" dirty="0" smtClean="0">
                <a:hlinkClick r:id="rId3"/>
              </a:rPr>
              <a:t>https</a:t>
            </a:r>
            <a:r>
              <a:rPr lang="en-GB" dirty="0">
                <a:hlinkClick r:id="rId3"/>
              </a:rPr>
              <a:t>://afsrachel.wordpress.com</a:t>
            </a:r>
            <a:r>
              <a:rPr lang="en-GB" dirty="0" smtClean="0">
                <a:hlinkClick r:id="rId3"/>
              </a:rPr>
              <a:t>/</a:t>
            </a:r>
            <a:endParaRPr lang="en-GB" dirty="0" smtClean="0"/>
          </a:p>
          <a:p>
            <a:endParaRPr lang="en-GB" dirty="0"/>
          </a:p>
        </p:txBody>
      </p:sp>
    </p:spTree>
    <p:extLst>
      <p:ext uri="{BB962C8B-B14F-4D97-AF65-F5344CB8AC3E}">
        <p14:creationId xmlns:p14="http://schemas.microsoft.com/office/powerpoint/2010/main" val="96909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All sound like too much work?....</a:t>
            </a:r>
            <a:endParaRPr lang="en-GB" dirty="0"/>
          </a:p>
        </p:txBody>
      </p:sp>
      <p:sp>
        <p:nvSpPr>
          <p:cNvPr id="3" name="Content Placeholder 2"/>
          <p:cNvSpPr>
            <a:spLocks noGrp="1"/>
          </p:cNvSpPr>
          <p:nvPr>
            <p:ph idx="1"/>
          </p:nvPr>
        </p:nvSpPr>
        <p:spPr/>
        <p:txBody>
          <a:bodyPr/>
          <a:lstStyle/>
          <a:p>
            <a:r>
              <a:rPr lang="en-GB" dirty="0" smtClean="0"/>
              <a:t>Departmental level activities:</a:t>
            </a:r>
          </a:p>
          <a:p>
            <a:r>
              <a:rPr lang="en-GB" dirty="0" smtClean="0"/>
              <a:t>Let us know about your activities and we will publicise it for you</a:t>
            </a:r>
          </a:p>
          <a:p>
            <a:r>
              <a:rPr lang="en-GB" dirty="0" smtClean="0">
                <a:hlinkClick r:id="rId2"/>
              </a:rPr>
              <a:t>comms@cs.stir.ac.uk</a:t>
            </a:r>
            <a:endParaRPr lang="en-GB" dirty="0" smtClean="0"/>
          </a:p>
          <a:p>
            <a:r>
              <a:rPr lang="en-GB" dirty="0" smtClean="0"/>
              <a:t>Using twitter, </a:t>
            </a:r>
            <a:r>
              <a:rPr lang="en-GB" dirty="0" err="1" smtClean="0"/>
              <a:t>facebook</a:t>
            </a:r>
            <a:r>
              <a:rPr lang="en-GB" dirty="0" smtClean="0"/>
              <a:t>, departmental webpage and faculty newsletter.</a:t>
            </a:r>
          </a:p>
          <a:p>
            <a:r>
              <a:rPr lang="en-GB" dirty="0" smtClean="0"/>
              <a:t>Hopefully you have seen the first faculty newsletter and will have seen how much of our activity is included in there:</a:t>
            </a:r>
          </a:p>
          <a:p>
            <a:r>
              <a:rPr lang="en-GB" dirty="0">
                <a:hlinkClick r:id="rId3"/>
              </a:rPr>
              <a:t>https://</a:t>
            </a:r>
            <a:r>
              <a:rPr lang="en-GB" dirty="0" smtClean="0">
                <a:hlinkClick r:id="rId3"/>
              </a:rPr>
              <a:t>stir.app.box.com/s/xrwtmnzqz9nxjm4m3u783csfb8967ohn</a:t>
            </a:r>
            <a:endParaRPr lang="en-GB" dirty="0" smtClean="0"/>
          </a:p>
          <a:p>
            <a:endParaRPr lang="en-GB" dirty="0"/>
          </a:p>
        </p:txBody>
      </p:sp>
    </p:spTree>
    <p:extLst>
      <p:ext uri="{BB962C8B-B14F-4D97-AF65-F5344CB8AC3E}">
        <p14:creationId xmlns:p14="http://schemas.microsoft.com/office/powerpoint/2010/main" val="187607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Methods of communication</a:t>
            </a:r>
            <a:endParaRPr lang="en-GB" dirty="0"/>
          </a:p>
        </p:txBody>
      </p:sp>
      <p:sp>
        <p:nvSpPr>
          <p:cNvPr id="3" name="Content Placeholder 2"/>
          <p:cNvSpPr>
            <a:spLocks noGrp="1"/>
          </p:cNvSpPr>
          <p:nvPr>
            <p:ph idx="1"/>
          </p:nvPr>
        </p:nvSpPr>
        <p:spPr/>
        <p:txBody>
          <a:bodyPr/>
          <a:lstStyle/>
          <a:p>
            <a:r>
              <a:rPr lang="en-GB" dirty="0" smtClean="0"/>
              <a:t>Peer reviewed papers</a:t>
            </a:r>
          </a:p>
          <a:p>
            <a:r>
              <a:rPr lang="en-GB" dirty="0" smtClean="0"/>
              <a:t>Conferences</a:t>
            </a:r>
          </a:p>
          <a:p>
            <a:r>
              <a:rPr lang="en-GB" dirty="0" smtClean="0"/>
              <a:t>Blogs</a:t>
            </a:r>
          </a:p>
          <a:p>
            <a:r>
              <a:rPr lang="en-GB" dirty="0" smtClean="0"/>
              <a:t>The Conversation</a:t>
            </a:r>
          </a:p>
          <a:p>
            <a:r>
              <a:rPr lang="en-GB" dirty="0" smtClean="0"/>
              <a:t>Twitter</a:t>
            </a:r>
          </a:p>
          <a:p>
            <a:r>
              <a:rPr lang="en-GB" dirty="0" err="1" smtClean="0"/>
              <a:t>Altmetrics</a:t>
            </a:r>
            <a:endParaRPr lang="en-GB" dirty="0" smtClean="0"/>
          </a:p>
          <a:p>
            <a:r>
              <a:rPr lang="en-GB" dirty="0" smtClean="0"/>
              <a:t>Kudos</a:t>
            </a:r>
          </a:p>
          <a:p>
            <a:r>
              <a:rPr lang="en-GB" dirty="0" err="1" smtClean="0"/>
              <a:t>Researchgate</a:t>
            </a:r>
            <a:r>
              <a:rPr lang="en-GB" dirty="0" smtClean="0"/>
              <a:t>/</a:t>
            </a:r>
            <a:r>
              <a:rPr lang="en-GB" dirty="0" err="1" smtClean="0"/>
              <a:t>Linkedin</a:t>
            </a:r>
            <a:r>
              <a:rPr lang="en-GB" dirty="0" smtClean="0"/>
              <a:t>/</a:t>
            </a:r>
            <a:r>
              <a:rPr lang="en-GB" dirty="0"/>
              <a:t>F</a:t>
            </a:r>
            <a:r>
              <a:rPr lang="en-GB" dirty="0" smtClean="0"/>
              <a:t>acebook </a:t>
            </a:r>
            <a:endParaRPr lang="en-GB" dirty="0"/>
          </a:p>
        </p:txBody>
      </p:sp>
    </p:spTree>
    <p:extLst>
      <p:ext uri="{BB962C8B-B14F-4D97-AF65-F5344CB8AC3E}">
        <p14:creationId xmlns:p14="http://schemas.microsoft.com/office/powerpoint/2010/main" val="2093514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 more training course</a:t>
            </a:r>
            <a:endParaRPr lang="en-GB" dirty="0"/>
          </a:p>
        </p:txBody>
      </p:sp>
      <p:sp>
        <p:nvSpPr>
          <p:cNvPr id="3" name="Content Placeholder 2"/>
          <p:cNvSpPr>
            <a:spLocks noGrp="1"/>
          </p:cNvSpPr>
          <p:nvPr>
            <p:ph idx="1"/>
          </p:nvPr>
        </p:nvSpPr>
        <p:spPr/>
        <p:txBody>
          <a:bodyPr/>
          <a:lstStyle/>
          <a:p>
            <a:r>
              <a:rPr lang="en-GB" dirty="0" smtClean="0"/>
              <a:t>Media Relations for researchers:</a:t>
            </a:r>
          </a:p>
          <a:p>
            <a:r>
              <a:rPr lang="en-GB" dirty="0" smtClean="0"/>
              <a:t>9</a:t>
            </a:r>
            <a:r>
              <a:rPr lang="en-GB" baseline="30000" dirty="0" smtClean="0"/>
              <a:t>th</a:t>
            </a:r>
            <a:r>
              <a:rPr lang="en-GB" dirty="0" smtClean="0"/>
              <a:t> August 12.30-1.30 </a:t>
            </a:r>
          </a:p>
          <a:p>
            <a:r>
              <a:rPr lang="en-GB" dirty="0">
                <a:hlinkClick r:id="rId2"/>
              </a:rPr>
              <a:t>https://</a:t>
            </a:r>
            <a:r>
              <a:rPr lang="en-GB" dirty="0" smtClean="0">
                <a:hlinkClick r:id="rId2"/>
              </a:rPr>
              <a:t>www.surveymonkey.co.uk/r/QKWGC3H</a:t>
            </a:r>
            <a:endParaRPr lang="en-GB" dirty="0" smtClean="0"/>
          </a:p>
          <a:p>
            <a:endParaRPr lang="en-GB" dirty="0"/>
          </a:p>
          <a:p>
            <a:r>
              <a:rPr lang="en-GB" dirty="0" smtClean="0"/>
              <a:t>General researcher development training page:</a:t>
            </a:r>
          </a:p>
          <a:p>
            <a:r>
              <a:rPr lang="en-GB" dirty="0">
                <a:hlinkClick r:id="rId3"/>
              </a:rPr>
              <a:t>https://www.stir.ac.uk/research/researcher-community/researcherdevelopment/researcherdevelopmentevents</a:t>
            </a:r>
            <a:r>
              <a:rPr lang="en-GB" dirty="0" smtClean="0">
                <a:hlinkClick r:id="rId3"/>
              </a:rPr>
              <a:t>/</a:t>
            </a:r>
            <a:endParaRPr lang="en-GB" dirty="0" smtClean="0"/>
          </a:p>
          <a:p>
            <a:endParaRPr lang="en-GB" dirty="0"/>
          </a:p>
        </p:txBody>
      </p:sp>
    </p:spTree>
    <p:extLst>
      <p:ext uri="{BB962C8B-B14F-4D97-AF65-F5344CB8AC3E}">
        <p14:creationId xmlns:p14="http://schemas.microsoft.com/office/powerpoint/2010/main" val="174469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Peer reviewed articles</a:t>
            </a:r>
            <a:endParaRPr lang="en-GB" dirty="0"/>
          </a:p>
        </p:txBody>
      </p:sp>
      <p:sp>
        <p:nvSpPr>
          <p:cNvPr id="3" name="Content Placeholder 2"/>
          <p:cNvSpPr>
            <a:spLocks noGrp="1"/>
          </p:cNvSpPr>
          <p:nvPr>
            <p:ph idx="1"/>
          </p:nvPr>
        </p:nvSpPr>
        <p:spPr/>
        <p:txBody>
          <a:bodyPr/>
          <a:lstStyle/>
          <a:p>
            <a:r>
              <a:rPr lang="en-GB" dirty="0" smtClean="0"/>
              <a:t>High impact journals</a:t>
            </a:r>
          </a:p>
          <a:p>
            <a:r>
              <a:rPr lang="en-GB" dirty="0" smtClean="0"/>
              <a:t>Correct journal for your audience:</a:t>
            </a:r>
          </a:p>
          <a:p>
            <a:r>
              <a:rPr lang="en-GB" dirty="0" smtClean="0"/>
              <a:t>But what makes a paper high impact?</a:t>
            </a:r>
          </a:p>
          <a:p>
            <a:endParaRPr lang="en-GB" dirty="0"/>
          </a:p>
        </p:txBody>
      </p:sp>
    </p:spTree>
    <p:extLst>
      <p:ext uri="{BB962C8B-B14F-4D97-AF65-F5344CB8AC3E}">
        <p14:creationId xmlns:p14="http://schemas.microsoft.com/office/powerpoint/2010/main" val="153052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Peer reviewed articles</a:t>
            </a:r>
            <a:endParaRPr lang="en-GB" dirty="0"/>
          </a:p>
        </p:txBody>
      </p:sp>
      <p:sp>
        <p:nvSpPr>
          <p:cNvPr id="3" name="Content Placeholder 2"/>
          <p:cNvSpPr>
            <a:spLocks noGrp="1"/>
          </p:cNvSpPr>
          <p:nvPr>
            <p:ph idx="1"/>
          </p:nvPr>
        </p:nvSpPr>
        <p:spPr/>
        <p:txBody>
          <a:bodyPr/>
          <a:lstStyle/>
          <a:p>
            <a:r>
              <a:rPr lang="en-GB" dirty="0" smtClean="0"/>
              <a:t>High impact journals</a:t>
            </a:r>
          </a:p>
          <a:p>
            <a:r>
              <a:rPr lang="en-GB" dirty="0" smtClean="0"/>
              <a:t>Correct journal for your audience:</a:t>
            </a:r>
          </a:p>
          <a:p>
            <a:r>
              <a:rPr lang="en-GB" dirty="0" smtClean="0"/>
              <a:t>But what makes a paper high impact?</a:t>
            </a:r>
          </a:p>
          <a:p>
            <a:endParaRPr lang="en-GB" dirty="0" smtClean="0"/>
          </a:p>
          <a:p>
            <a:r>
              <a:rPr lang="en-GB" dirty="0" smtClean="0"/>
              <a:t>1) People need to read </a:t>
            </a:r>
            <a:r>
              <a:rPr lang="en-GB" dirty="0" smtClean="0"/>
              <a:t>it</a:t>
            </a:r>
            <a:endParaRPr lang="en-GB" dirty="0" smtClean="0"/>
          </a:p>
        </p:txBody>
      </p:sp>
    </p:spTree>
    <p:extLst>
      <p:ext uri="{BB962C8B-B14F-4D97-AF65-F5344CB8AC3E}">
        <p14:creationId xmlns:p14="http://schemas.microsoft.com/office/powerpoint/2010/main" val="3010078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Peer reviewed articles</a:t>
            </a:r>
            <a:endParaRPr lang="en-GB" dirty="0"/>
          </a:p>
        </p:txBody>
      </p:sp>
      <p:sp>
        <p:nvSpPr>
          <p:cNvPr id="3" name="Content Placeholder 2"/>
          <p:cNvSpPr>
            <a:spLocks noGrp="1"/>
          </p:cNvSpPr>
          <p:nvPr>
            <p:ph idx="1"/>
          </p:nvPr>
        </p:nvSpPr>
        <p:spPr/>
        <p:txBody>
          <a:bodyPr/>
          <a:lstStyle/>
          <a:p>
            <a:r>
              <a:rPr lang="en-GB" dirty="0" smtClean="0"/>
              <a:t>High impact journals</a:t>
            </a:r>
          </a:p>
          <a:p>
            <a:r>
              <a:rPr lang="en-GB" dirty="0" smtClean="0"/>
              <a:t>Correct journal for your audience:</a:t>
            </a:r>
          </a:p>
          <a:p>
            <a:r>
              <a:rPr lang="en-GB" dirty="0" smtClean="0"/>
              <a:t>But what makes a paper high impact?</a:t>
            </a:r>
          </a:p>
          <a:p>
            <a:endParaRPr lang="en-GB" dirty="0" smtClean="0"/>
          </a:p>
          <a:p>
            <a:r>
              <a:rPr lang="en-GB" dirty="0" smtClean="0"/>
              <a:t>1) People need to read it</a:t>
            </a:r>
          </a:p>
          <a:p>
            <a:r>
              <a:rPr lang="en-GB" dirty="0" smtClean="0"/>
              <a:t>2) People need to use it to inform their work</a:t>
            </a:r>
            <a:endParaRPr lang="en-GB" dirty="0"/>
          </a:p>
        </p:txBody>
      </p:sp>
    </p:spTree>
    <p:extLst>
      <p:ext uri="{BB962C8B-B14F-4D97-AF65-F5344CB8AC3E}">
        <p14:creationId xmlns:p14="http://schemas.microsoft.com/office/powerpoint/2010/main" val="2053058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Peer reviewed articles</a:t>
            </a:r>
            <a:endParaRPr lang="en-GB" dirty="0"/>
          </a:p>
        </p:txBody>
      </p:sp>
      <p:sp>
        <p:nvSpPr>
          <p:cNvPr id="3" name="Content Placeholder 2"/>
          <p:cNvSpPr>
            <a:spLocks noGrp="1"/>
          </p:cNvSpPr>
          <p:nvPr>
            <p:ph idx="1"/>
          </p:nvPr>
        </p:nvSpPr>
        <p:spPr/>
        <p:txBody>
          <a:bodyPr/>
          <a:lstStyle/>
          <a:p>
            <a:r>
              <a:rPr lang="en-GB" dirty="0" smtClean="0"/>
              <a:t>High impact journals</a:t>
            </a:r>
          </a:p>
          <a:p>
            <a:r>
              <a:rPr lang="en-GB" dirty="0" smtClean="0"/>
              <a:t>Correct journal for your audience:</a:t>
            </a:r>
          </a:p>
          <a:p>
            <a:r>
              <a:rPr lang="en-GB" dirty="0" smtClean="0"/>
              <a:t>But what makes a paper high impact?</a:t>
            </a:r>
          </a:p>
          <a:p>
            <a:endParaRPr lang="en-GB" dirty="0" smtClean="0"/>
          </a:p>
          <a:p>
            <a:r>
              <a:rPr lang="en-GB" dirty="0" smtClean="0"/>
              <a:t>1) People need to read it</a:t>
            </a:r>
          </a:p>
          <a:p>
            <a:r>
              <a:rPr lang="en-GB" dirty="0" smtClean="0"/>
              <a:t>2) People need to use it to inform their work</a:t>
            </a:r>
          </a:p>
          <a:p>
            <a:r>
              <a:rPr lang="en-GB" dirty="0" smtClean="0"/>
              <a:t>3) People need to cite it</a:t>
            </a:r>
            <a:endParaRPr lang="en-GB" dirty="0"/>
          </a:p>
        </p:txBody>
      </p:sp>
    </p:spTree>
    <p:extLst>
      <p:ext uri="{BB962C8B-B14F-4D97-AF65-F5344CB8AC3E}">
        <p14:creationId xmlns:p14="http://schemas.microsoft.com/office/powerpoint/2010/main" val="2162131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Peer reviewed articles</a:t>
            </a:r>
            <a:endParaRPr lang="en-GB" dirty="0"/>
          </a:p>
        </p:txBody>
      </p:sp>
      <p:sp>
        <p:nvSpPr>
          <p:cNvPr id="3" name="Content Placeholder 2"/>
          <p:cNvSpPr>
            <a:spLocks noGrp="1"/>
          </p:cNvSpPr>
          <p:nvPr>
            <p:ph idx="1"/>
          </p:nvPr>
        </p:nvSpPr>
        <p:spPr/>
        <p:txBody>
          <a:bodyPr/>
          <a:lstStyle/>
          <a:p>
            <a:r>
              <a:rPr lang="en-GB" dirty="0" smtClean="0"/>
              <a:t>High impact journals</a:t>
            </a:r>
          </a:p>
          <a:p>
            <a:r>
              <a:rPr lang="en-GB" dirty="0" smtClean="0"/>
              <a:t>Correct journal for your audience:</a:t>
            </a:r>
          </a:p>
          <a:p>
            <a:r>
              <a:rPr lang="en-GB" dirty="0" smtClean="0"/>
              <a:t>But what makes a paper high impact?</a:t>
            </a:r>
          </a:p>
          <a:p>
            <a:endParaRPr lang="en-GB" dirty="0"/>
          </a:p>
          <a:p>
            <a:r>
              <a:rPr lang="en-GB" dirty="0" smtClean="0"/>
              <a:t>Citation rate</a:t>
            </a:r>
          </a:p>
          <a:p>
            <a:r>
              <a:rPr lang="en-GB" dirty="0" err="1" smtClean="0"/>
              <a:t>Altmetric</a:t>
            </a:r>
            <a:r>
              <a:rPr lang="en-GB" dirty="0" smtClean="0"/>
              <a:t> score</a:t>
            </a:r>
          </a:p>
          <a:p>
            <a:endParaRPr lang="en-GB" dirty="0" smtClean="0"/>
          </a:p>
        </p:txBody>
      </p:sp>
    </p:spTree>
    <p:extLst>
      <p:ext uri="{BB962C8B-B14F-4D97-AF65-F5344CB8AC3E}">
        <p14:creationId xmlns:p14="http://schemas.microsoft.com/office/powerpoint/2010/main" val="1846867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Peer reviewed articles</a:t>
            </a:r>
            <a:endParaRPr lang="en-GB" dirty="0"/>
          </a:p>
        </p:txBody>
      </p:sp>
      <p:sp>
        <p:nvSpPr>
          <p:cNvPr id="3" name="Content Placeholder 2"/>
          <p:cNvSpPr>
            <a:spLocks noGrp="1"/>
          </p:cNvSpPr>
          <p:nvPr>
            <p:ph idx="1"/>
          </p:nvPr>
        </p:nvSpPr>
        <p:spPr>
          <a:xfrm>
            <a:off x="251520" y="908720"/>
            <a:ext cx="8280000" cy="4140000"/>
          </a:xfrm>
        </p:spPr>
        <p:txBody>
          <a:bodyPr/>
          <a:lstStyle/>
          <a:p>
            <a:r>
              <a:rPr lang="en-GB" dirty="0" smtClean="0"/>
              <a:t>High impact journals</a:t>
            </a:r>
          </a:p>
          <a:p>
            <a:r>
              <a:rPr lang="en-GB" dirty="0" smtClean="0"/>
              <a:t>Correct journal for your audience:</a:t>
            </a:r>
          </a:p>
          <a:p>
            <a:r>
              <a:rPr lang="en-GB" dirty="0" smtClean="0"/>
              <a:t>But what makes a paper high impact?</a:t>
            </a:r>
          </a:p>
          <a:p>
            <a:r>
              <a:rPr lang="en-GB" dirty="0" smtClean="0"/>
              <a:t>From </a:t>
            </a:r>
            <a:r>
              <a:rPr lang="en-GB" dirty="0"/>
              <a:t>LSE blog (</a:t>
            </a:r>
            <a:r>
              <a:rPr lang="en-GB" dirty="0">
                <a:hlinkClick r:id="rId2"/>
              </a:rPr>
              <a:t>http://blogs.lse.ac.uk/impactofsocialsciences/2014/04/23/academic-papers-citation-rates-remler</a:t>
            </a:r>
            <a:r>
              <a:rPr lang="en-GB" dirty="0" smtClean="0">
                <a:hlinkClick r:id="rId2"/>
              </a:rPr>
              <a:t>/</a:t>
            </a:r>
            <a:r>
              <a:rPr lang="en-GB" dirty="0" smtClean="0"/>
              <a:t>)</a:t>
            </a:r>
          </a:p>
          <a:p>
            <a:r>
              <a:rPr lang="en-GB" dirty="0" smtClean="0"/>
              <a:t>“Many </a:t>
            </a:r>
            <a:r>
              <a:rPr lang="en-GB" dirty="0"/>
              <a:t>academic articles are never cited, although I could not find any study with a result as high as 90%. Non-citation rates vary enormously by field. “Only” 12% of medicine articles are not cited, compared to about 82% (!) for the humanities. It’s </a:t>
            </a:r>
            <a:r>
              <a:rPr lang="en-GB" b="1" u="sng" dirty="0"/>
              <a:t>27% for natural sciences</a:t>
            </a:r>
            <a:r>
              <a:rPr lang="en-GB" b="1" dirty="0"/>
              <a:t> </a:t>
            </a:r>
            <a:r>
              <a:rPr lang="en-GB" dirty="0"/>
              <a:t>and 32% for social sciences (cite). For everything except humanities, those numbers are far from 90% but they are still high: One third of social science articles go uncited! </a:t>
            </a:r>
            <a:r>
              <a:rPr lang="en-GB" dirty="0" smtClean="0"/>
              <a:t>“</a:t>
            </a:r>
            <a:endParaRPr lang="en-GB" dirty="0" smtClean="0"/>
          </a:p>
        </p:txBody>
      </p:sp>
    </p:spTree>
    <p:extLst>
      <p:ext uri="{BB962C8B-B14F-4D97-AF65-F5344CB8AC3E}">
        <p14:creationId xmlns:p14="http://schemas.microsoft.com/office/powerpoint/2010/main" val="104096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Altmetric</a:t>
            </a:r>
            <a:r>
              <a:rPr lang="en-GB" dirty="0" smtClean="0"/>
              <a:t> score</a:t>
            </a:r>
            <a:endParaRPr lang="en-GB" dirty="0"/>
          </a:p>
        </p:txBody>
      </p:sp>
      <p:sp>
        <p:nvSpPr>
          <p:cNvPr id="3" name="Content Placeholder 2"/>
          <p:cNvSpPr>
            <a:spLocks noGrp="1"/>
          </p:cNvSpPr>
          <p:nvPr>
            <p:ph idx="1"/>
          </p:nvPr>
        </p:nvSpPr>
        <p:spPr>
          <a:xfrm>
            <a:off x="432000" y="980728"/>
            <a:ext cx="8280000" cy="4986678"/>
          </a:xfrm>
        </p:spPr>
        <p:txBody>
          <a:bodyPr/>
          <a:lstStyle/>
          <a:p>
            <a:r>
              <a:rPr lang="en-GB" dirty="0"/>
              <a:t>The </a:t>
            </a:r>
            <a:r>
              <a:rPr lang="en-GB" dirty="0" err="1"/>
              <a:t>Altmetric</a:t>
            </a:r>
            <a:r>
              <a:rPr lang="en-GB" dirty="0"/>
              <a:t> Attention Score for a research output provides an indicator of the amount of attention that it has received</a:t>
            </a:r>
            <a:r>
              <a:rPr lang="en-GB" dirty="0" smtClean="0"/>
              <a:t>.</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590607874"/>
              </p:ext>
            </p:extLst>
          </p:nvPr>
        </p:nvGraphicFramePr>
        <p:xfrm>
          <a:off x="6372200" y="1844824"/>
          <a:ext cx="2621246" cy="4161580"/>
        </p:xfrm>
        <a:graphic>
          <a:graphicData uri="http://schemas.openxmlformats.org/drawingml/2006/table">
            <a:tbl>
              <a:tblPr/>
              <a:tblGrid>
                <a:gridCol w="1310623"/>
                <a:gridCol w="1310623"/>
              </a:tblGrid>
              <a:tr h="269794">
                <a:tc>
                  <a:txBody>
                    <a:bodyPr/>
                    <a:lstStyle/>
                    <a:p>
                      <a:pPr rtl="0">
                        <a:spcBef>
                          <a:spcPts val="0"/>
                        </a:spcBef>
                        <a:spcAft>
                          <a:spcPts val="0"/>
                        </a:spcAft>
                      </a:pPr>
                      <a:r>
                        <a:rPr lang="en-GB" sz="1200" dirty="0">
                          <a:solidFill>
                            <a:srgbClr val="000000"/>
                          </a:solidFill>
                          <a:effectLst/>
                          <a:latin typeface="Arial"/>
                        </a:rPr>
                        <a:t>News</a:t>
                      </a:r>
                      <a:endParaRPr lang="en-GB" sz="1200" dirty="0">
                        <a:solidFill>
                          <a:srgbClr val="324354"/>
                        </a:solidFill>
                        <a:effectLst/>
                      </a:endParaRPr>
                    </a:p>
                  </a:txBody>
                  <a:tcPr marL="44125" marR="44125" marT="44125" marB="44125" anchor="ctr">
                    <a:lnL>
                      <a:noFill/>
                    </a:lnL>
                    <a:lnR>
                      <a:noFill/>
                    </a:lnR>
                    <a:lnT>
                      <a:noFill/>
                    </a:lnT>
                    <a:lnB>
                      <a:noFill/>
                    </a:lnB>
                  </a:tcPr>
                </a:tc>
                <a:tc>
                  <a:txBody>
                    <a:bodyPr/>
                    <a:lstStyle/>
                    <a:p>
                      <a:pPr rtl="0">
                        <a:spcBef>
                          <a:spcPts val="0"/>
                        </a:spcBef>
                        <a:spcAft>
                          <a:spcPts val="0"/>
                        </a:spcAft>
                      </a:pPr>
                      <a:r>
                        <a:rPr lang="en-GB" sz="1200">
                          <a:solidFill>
                            <a:srgbClr val="000000"/>
                          </a:solidFill>
                          <a:effectLst/>
                          <a:latin typeface="Arial"/>
                        </a:rPr>
                        <a:t>8  </a:t>
                      </a:r>
                      <a:endParaRPr lang="en-GB" sz="1200">
                        <a:solidFill>
                          <a:srgbClr val="324354"/>
                        </a:solidFill>
                        <a:effectLst/>
                      </a:endParaRPr>
                    </a:p>
                  </a:txBody>
                  <a:tcPr marL="44125" marR="44125" marT="44125" marB="44125" anchor="ctr">
                    <a:lnL>
                      <a:noFill/>
                    </a:lnL>
                    <a:lnR>
                      <a:noFill/>
                    </a:lnR>
                    <a:lnT>
                      <a:noFill/>
                    </a:lnT>
                    <a:lnB>
                      <a:noFill/>
                    </a:lnB>
                  </a:tcPr>
                </a:tc>
              </a:tr>
              <a:tr h="269794">
                <a:tc>
                  <a:txBody>
                    <a:bodyPr/>
                    <a:lstStyle/>
                    <a:p>
                      <a:pPr rtl="0">
                        <a:spcBef>
                          <a:spcPts val="0"/>
                        </a:spcBef>
                        <a:spcAft>
                          <a:spcPts val="0"/>
                        </a:spcAft>
                      </a:pPr>
                      <a:r>
                        <a:rPr lang="en-GB" sz="1200">
                          <a:solidFill>
                            <a:srgbClr val="000000"/>
                          </a:solidFill>
                          <a:effectLst/>
                          <a:latin typeface="Arial"/>
                        </a:rPr>
                        <a:t>Blogs</a:t>
                      </a:r>
                      <a:endParaRPr lang="en-GB" sz="1200">
                        <a:solidFill>
                          <a:srgbClr val="324354"/>
                        </a:solidFill>
                        <a:effectLst/>
                      </a:endParaRPr>
                    </a:p>
                  </a:txBody>
                  <a:tcPr marL="44125" marR="44125" marT="44125" marB="44125" anchor="ctr">
                    <a:lnL>
                      <a:noFill/>
                    </a:lnL>
                    <a:lnR>
                      <a:noFill/>
                    </a:lnR>
                    <a:lnT>
                      <a:noFill/>
                    </a:lnT>
                    <a:lnB>
                      <a:noFill/>
                    </a:lnB>
                  </a:tcPr>
                </a:tc>
                <a:tc>
                  <a:txBody>
                    <a:bodyPr/>
                    <a:lstStyle/>
                    <a:p>
                      <a:pPr rtl="0">
                        <a:spcBef>
                          <a:spcPts val="0"/>
                        </a:spcBef>
                        <a:spcAft>
                          <a:spcPts val="0"/>
                        </a:spcAft>
                      </a:pPr>
                      <a:r>
                        <a:rPr lang="en-GB" sz="1200">
                          <a:solidFill>
                            <a:srgbClr val="000000"/>
                          </a:solidFill>
                          <a:effectLst/>
                          <a:latin typeface="Arial"/>
                        </a:rPr>
                        <a:t>5  </a:t>
                      </a:r>
                      <a:endParaRPr lang="en-GB" sz="1200">
                        <a:solidFill>
                          <a:srgbClr val="324354"/>
                        </a:solidFill>
                        <a:effectLst/>
                      </a:endParaRPr>
                    </a:p>
                  </a:txBody>
                  <a:tcPr marL="44125" marR="44125" marT="44125" marB="44125" anchor="ctr">
                    <a:lnL>
                      <a:noFill/>
                    </a:lnL>
                    <a:lnR>
                      <a:noFill/>
                    </a:lnR>
                    <a:lnT>
                      <a:noFill/>
                    </a:lnT>
                    <a:lnB>
                      <a:noFill/>
                    </a:lnB>
                  </a:tcPr>
                </a:tc>
              </a:tr>
              <a:tr h="269794">
                <a:tc>
                  <a:txBody>
                    <a:bodyPr/>
                    <a:lstStyle/>
                    <a:p>
                      <a:pPr rtl="0">
                        <a:spcBef>
                          <a:spcPts val="0"/>
                        </a:spcBef>
                        <a:spcAft>
                          <a:spcPts val="0"/>
                        </a:spcAft>
                      </a:pPr>
                      <a:r>
                        <a:rPr lang="en-GB" sz="1200">
                          <a:solidFill>
                            <a:srgbClr val="000000"/>
                          </a:solidFill>
                          <a:effectLst/>
                          <a:latin typeface="Arial"/>
                        </a:rPr>
                        <a:t>Twitter</a:t>
                      </a:r>
                      <a:endParaRPr lang="en-GB" sz="1200">
                        <a:solidFill>
                          <a:srgbClr val="324354"/>
                        </a:solidFill>
                        <a:effectLst/>
                      </a:endParaRPr>
                    </a:p>
                  </a:txBody>
                  <a:tcPr marL="44125" marR="44125" marT="44125" marB="44125" anchor="ctr">
                    <a:lnL>
                      <a:noFill/>
                    </a:lnL>
                    <a:lnR>
                      <a:noFill/>
                    </a:lnR>
                    <a:lnT>
                      <a:noFill/>
                    </a:lnT>
                    <a:lnB>
                      <a:noFill/>
                    </a:lnB>
                  </a:tcPr>
                </a:tc>
                <a:tc>
                  <a:txBody>
                    <a:bodyPr/>
                    <a:lstStyle/>
                    <a:p>
                      <a:pPr rtl="0">
                        <a:spcBef>
                          <a:spcPts val="0"/>
                        </a:spcBef>
                        <a:spcAft>
                          <a:spcPts val="0"/>
                        </a:spcAft>
                      </a:pPr>
                      <a:r>
                        <a:rPr lang="en-GB" sz="1200">
                          <a:solidFill>
                            <a:srgbClr val="000000"/>
                          </a:solidFill>
                          <a:effectLst/>
                          <a:latin typeface="Arial"/>
                        </a:rPr>
                        <a:t>1  </a:t>
                      </a:r>
                      <a:endParaRPr lang="en-GB" sz="1200">
                        <a:solidFill>
                          <a:srgbClr val="324354"/>
                        </a:solidFill>
                        <a:effectLst/>
                      </a:endParaRPr>
                    </a:p>
                  </a:txBody>
                  <a:tcPr marL="44125" marR="44125" marT="44125" marB="44125" anchor="ctr">
                    <a:lnL>
                      <a:noFill/>
                    </a:lnL>
                    <a:lnR>
                      <a:noFill/>
                    </a:lnR>
                    <a:lnT>
                      <a:noFill/>
                    </a:lnT>
                    <a:lnB>
                      <a:noFill/>
                    </a:lnB>
                  </a:tcPr>
                </a:tc>
              </a:tr>
              <a:tr h="269794">
                <a:tc>
                  <a:txBody>
                    <a:bodyPr/>
                    <a:lstStyle/>
                    <a:p>
                      <a:pPr rtl="0">
                        <a:spcBef>
                          <a:spcPts val="0"/>
                        </a:spcBef>
                        <a:spcAft>
                          <a:spcPts val="0"/>
                        </a:spcAft>
                      </a:pPr>
                      <a:r>
                        <a:rPr lang="en-GB" sz="1200">
                          <a:solidFill>
                            <a:srgbClr val="000000"/>
                          </a:solidFill>
                          <a:effectLst/>
                          <a:latin typeface="Arial"/>
                        </a:rPr>
                        <a:t>Facebook</a:t>
                      </a:r>
                      <a:endParaRPr lang="en-GB" sz="1200">
                        <a:solidFill>
                          <a:srgbClr val="324354"/>
                        </a:solidFill>
                        <a:effectLst/>
                      </a:endParaRPr>
                    </a:p>
                  </a:txBody>
                  <a:tcPr marL="44125" marR="44125" marT="44125" marB="44125" anchor="ctr">
                    <a:lnL>
                      <a:noFill/>
                    </a:lnL>
                    <a:lnR>
                      <a:noFill/>
                    </a:lnR>
                    <a:lnT>
                      <a:noFill/>
                    </a:lnT>
                    <a:lnB>
                      <a:noFill/>
                    </a:lnB>
                  </a:tcPr>
                </a:tc>
                <a:tc>
                  <a:txBody>
                    <a:bodyPr/>
                    <a:lstStyle/>
                    <a:p>
                      <a:pPr rtl="0">
                        <a:spcBef>
                          <a:spcPts val="0"/>
                        </a:spcBef>
                        <a:spcAft>
                          <a:spcPts val="0"/>
                        </a:spcAft>
                      </a:pPr>
                      <a:r>
                        <a:rPr lang="en-GB" sz="1200">
                          <a:solidFill>
                            <a:srgbClr val="000000"/>
                          </a:solidFill>
                          <a:effectLst/>
                          <a:latin typeface="Arial"/>
                        </a:rPr>
                        <a:t>0.25</a:t>
                      </a:r>
                      <a:endParaRPr lang="en-GB" sz="1200">
                        <a:solidFill>
                          <a:srgbClr val="324354"/>
                        </a:solidFill>
                        <a:effectLst/>
                      </a:endParaRPr>
                    </a:p>
                  </a:txBody>
                  <a:tcPr marL="44125" marR="44125" marT="44125" marB="44125" anchor="ctr">
                    <a:lnL>
                      <a:noFill/>
                    </a:lnL>
                    <a:lnR>
                      <a:noFill/>
                    </a:lnR>
                    <a:lnT>
                      <a:noFill/>
                    </a:lnT>
                    <a:lnB>
                      <a:noFill/>
                    </a:lnB>
                  </a:tcPr>
                </a:tc>
              </a:tr>
              <a:tr h="269794">
                <a:tc>
                  <a:txBody>
                    <a:bodyPr/>
                    <a:lstStyle/>
                    <a:p>
                      <a:pPr rtl="0">
                        <a:spcBef>
                          <a:spcPts val="0"/>
                        </a:spcBef>
                        <a:spcAft>
                          <a:spcPts val="0"/>
                        </a:spcAft>
                      </a:pPr>
                      <a:r>
                        <a:rPr lang="en-GB" sz="1200">
                          <a:solidFill>
                            <a:srgbClr val="000000"/>
                          </a:solidFill>
                          <a:effectLst/>
                          <a:latin typeface="Arial"/>
                        </a:rPr>
                        <a:t>Sina Weibo</a:t>
                      </a:r>
                      <a:endParaRPr lang="en-GB" sz="1200">
                        <a:solidFill>
                          <a:srgbClr val="324354"/>
                        </a:solidFill>
                        <a:effectLst/>
                      </a:endParaRPr>
                    </a:p>
                  </a:txBody>
                  <a:tcPr marL="44125" marR="44125" marT="44125" marB="44125" anchor="ctr">
                    <a:lnL>
                      <a:noFill/>
                    </a:lnL>
                    <a:lnR>
                      <a:noFill/>
                    </a:lnR>
                    <a:lnT>
                      <a:noFill/>
                    </a:lnT>
                    <a:lnB>
                      <a:noFill/>
                    </a:lnB>
                  </a:tcPr>
                </a:tc>
                <a:tc>
                  <a:txBody>
                    <a:bodyPr/>
                    <a:lstStyle/>
                    <a:p>
                      <a:pPr rtl="0">
                        <a:spcBef>
                          <a:spcPts val="0"/>
                        </a:spcBef>
                        <a:spcAft>
                          <a:spcPts val="0"/>
                        </a:spcAft>
                      </a:pPr>
                      <a:r>
                        <a:rPr lang="en-GB" sz="1200">
                          <a:solidFill>
                            <a:srgbClr val="000000"/>
                          </a:solidFill>
                          <a:effectLst/>
                          <a:latin typeface="Arial"/>
                        </a:rPr>
                        <a:t>1  </a:t>
                      </a:r>
                      <a:endParaRPr lang="en-GB" sz="1200">
                        <a:solidFill>
                          <a:srgbClr val="324354"/>
                        </a:solidFill>
                        <a:effectLst/>
                      </a:endParaRPr>
                    </a:p>
                  </a:txBody>
                  <a:tcPr marL="44125" marR="44125" marT="44125" marB="44125" anchor="ctr">
                    <a:lnL>
                      <a:noFill/>
                    </a:lnL>
                    <a:lnR>
                      <a:noFill/>
                    </a:lnR>
                    <a:lnT>
                      <a:noFill/>
                    </a:lnT>
                    <a:lnB>
                      <a:noFill/>
                    </a:lnB>
                  </a:tcPr>
                </a:tc>
              </a:tr>
              <a:tr h="269794">
                <a:tc>
                  <a:txBody>
                    <a:bodyPr/>
                    <a:lstStyle/>
                    <a:p>
                      <a:pPr rtl="0">
                        <a:spcBef>
                          <a:spcPts val="0"/>
                        </a:spcBef>
                        <a:spcAft>
                          <a:spcPts val="0"/>
                        </a:spcAft>
                      </a:pPr>
                      <a:r>
                        <a:rPr lang="en-GB" sz="1200">
                          <a:solidFill>
                            <a:srgbClr val="000000"/>
                          </a:solidFill>
                          <a:effectLst/>
                          <a:latin typeface="Arial"/>
                        </a:rPr>
                        <a:t>Wikipedia</a:t>
                      </a:r>
                      <a:endParaRPr lang="en-GB" sz="1200">
                        <a:solidFill>
                          <a:srgbClr val="324354"/>
                        </a:solidFill>
                        <a:effectLst/>
                      </a:endParaRPr>
                    </a:p>
                  </a:txBody>
                  <a:tcPr marL="44125" marR="44125" marT="44125" marB="44125" anchor="ctr">
                    <a:lnL>
                      <a:noFill/>
                    </a:lnL>
                    <a:lnR>
                      <a:noFill/>
                    </a:lnR>
                    <a:lnT>
                      <a:noFill/>
                    </a:lnT>
                    <a:lnB>
                      <a:noFill/>
                    </a:lnB>
                  </a:tcPr>
                </a:tc>
                <a:tc>
                  <a:txBody>
                    <a:bodyPr/>
                    <a:lstStyle/>
                    <a:p>
                      <a:pPr rtl="0">
                        <a:spcBef>
                          <a:spcPts val="0"/>
                        </a:spcBef>
                        <a:spcAft>
                          <a:spcPts val="0"/>
                        </a:spcAft>
                      </a:pPr>
                      <a:r>
                        <a:rPr lang="en-GB" sz="1200">
                          <a:solidFill>
                            <a:srgbClr val="000000"/>
                          </a:solidFill>
                          <a:effectLst/>
                          <a:latin typeface="Arial"/>
                        </a:rPr>
                        <a:t>3</a:t>
                      </a:r>
                      <a:endParaRPr lang="en-GB" sz="1200">
                        <a:solidFill>
                          <a:srgbClr val="324354"/>
                        </a:solidFill>
                        <a:effectLst/>
                      </a:endParaRPr>
                    </a:p>
                  </a:txBody>
                  <a:tcPr marL="44125" marR="44125" marT="44125" marB="44125" anchor="ctr">
                    <a:lnL>
                      <a:noFill/>
                    </a:lnL>
                    <a:lnR>
                      <a:noFill/>
                    </a:lnR>
                    <a:lnT>
                      <a:noFill/>
                    </a:lnT>
                    <a:lnB>
                      <a:noFill/>
                    </a:lnB>
                  </a:tcPr>
                </a:tc>
              </a:tr>
              <a:tr h="451337">
                <a:tc>
                  <a:txBody>
                    <a:bodyPr/>
                    <a:lstStyle/>
                    <a:p>
                      <a:pPr rtl="0">
                        <a:spcBef>
                          <a:spcPts val="0"/>
                        </a:spcBef>
                        <a:spcAft>
                          <a:spcPts val="0"/>
                        </a:spcAft>
                      </a:pPr>
                      <a:r>
                        <a:rPr lang="en-GB" sz="1200">
                          <a:solidFill>
                            <a:srgbClr val="000000"/>
                          </a:solidFill>
                          <a:effectLst/>
                          <a:latin typeface="Arial"/>
                        </a:rPr>
                        <a:t>Policy Documents (per source)</a:t>
                      </a:r>
                      <a:endParaRPr lang="en-GB" sz="1200">
                        <a:solidFill>
                          <a:srgbClr val="324354"/>
                        </a:solidFill>
                        <a:effectLst/>
                      </a:endParaRPr>
                    </a:p>
                  </a:txBody>
                  <a:tcPr marL="44125" marR="44125" marT="44125" marB="44125" anchor="ctr">
                    <a:lnL>
                      <a:noFill/>
                    </a:lnL>
                    <a:lnR>
                      <a:noFill/>
                    </a:lnR>
                    <a:lnT>
                      <a:noFill/>
                    </a:lnT>
                    <a:lnB>
                      <a:noFill/>
                    </a:lnB>
                  </a:tcPr>
                </a:tc>
                <a:tc>
                  <a:txBody>
                    <a:bodyPr/>
                    <a:lstStyle/>
                    <a:p>
                      <a:pPr rtl="0">
                        <a:spcBef>
                          <a:spcPts val="0"/>
                        </a:spcBef>
                        <a:spcAft>
                          <a:spcPts val="0"/>
                        </a:spcAft>
                      </a:pPr>
                      <a:r>
                        <a:rPr lang="en-GB" sz="1200">
                          <a:solidFill>
                            <a:srgbClr val="000000"/>
                          </a:solidFill>
                          <a:effectLst/>
                          <a:latin typeface="Arial"/>
                        </a:rPr>
                        <a:t>3</a:t>
                      </a:r>
                      <a:endParaRPr lang="en-GB" sz="1200">
                        <a:solidFill>
                          <a:srgbClr val="324354"/>
                        </a:solidFill>
                        <a:effectLst/>
                      </a:endParaRPr>
                    </a:p>
                  </a:txBody>
                  <a:tcPr marL="44125" marR="44125" marT="44125" marB="44125" anchor="ctr">
                    <a:lnL>
                      <a:noFill/>
                    </a:lnL>
                    <a:lnR>
                      <a:noFill/>
                    </a:lnR>
                    <a:lnT>
                      <a:noFill/>
                    </a:lnT>
                    <a:lnB>
                      <a:noFill/>
                    </a:lnB>
                  </a:tcPr>
                </a:tc>
              </a:tr>
              <a:tr h="269794">
                <a:tc>
                  <a:txBody>
                    <a:bodyPr/>
                    <a:lstStyle/>
                    <a:p>
                      <a:pPr rtl="0">
                        <a:spcBef>
                          <a:spcPts val="0"/>
                        </a:spcBef>
                        <a:spcAft>
                          <a:spcPts val="0"/>
                        </a:spcAft>
                      </a:pPr>
                      <a:r>
                        <a:rPr lang="en-GB" sz="1200">
                          <a:solidFill>
                            <a:srgbClr val="000000"/>
                          </a:solidFill>
                          <a:effectLst/>
                          <a:latin typeface="Arial"/>
                        </a:rPr>
                        <a:t>Q&amp;A</a:t>
                      </a:r>
                      <a:endParaRPr lang="en-GB" sz="1200">
                        <a:solidFill>
                          <a:srgbClr val="324354"/>
                        </a:solidFill>
                        <a:effectLst/>
                      </a:endParaRPr>
                    </a:p>
                  </a:txBody>
                  <a:tcPr marL="44125" marR="44125" marT="44125" marB="44125" anchor="ctr">
                    <a:lnL>
                      <a:noFill/>
                    </a:lnL>
                    <a:lnR>
                      <a:noFill/>
                    </a:lnR>
                    <a:lnT>
                      <a:noFill/>
                    </a:lnT>
                    <a:lnB>
                      <a:noFill/>
                    </a:lnB>
                  </a:tcPr>
                </a:tc>
                <a:tc>
                  <a:txBody>
                    <a:bodyPr/>
                    <a:lstStyle/>
                    <a:p>
                      <a:pPr rtl="0">
                        <a:spcBef>
                          <a:spcPts val="0"/>
                        </a:spcBef>
                        <a:spcAft>
                          <a:spcPts val="0"/>
                        </a:spcAft>
                      </a:pPr>
                      <a:r>
                        <a:rPr lang="en-GB" sz="1200">
                          <a:solidFill>
                            <a:srgbClr val="000000"/>
                          </a:solidFill>
                          <a:effectLst/>
                          <a:latin typeface="Arial"/>
                        </a:rPr>
                        <a:t>0.25</a:t>
                      </a:r>
                      <a:endParaRPr lang="en-GB" sz="1200">
                        <a:solidFill>
                          <a:srgbClr val="324354"/>
                        </a:solidFill>
                        <a:effectLst/>
                      </a:endParaRPr>
                    </a:p>
                  </a:txBody>
                  <a:tcPr marL="44125" marR="44125" marT="44125" marB="44125" anchor="ctr">
                    <a:lnL>
                      <a:noFill/>
                    </a:lnL>
                    <a:lnR>
                      <a:noFill/>
                    </a:lnR>
                    <a:lnT>
                      <a:noFill/>
                    </a:lnT>
                    <a:lnB>
                      <a:noFill/>
                    </a:lnB>
                  </a:tcPr>
                </a:tc>
              </a:tr>
              <a:tr h="451337">
                <a:tc>
                  <a:txBody>
                    <a:bodyPr/>
                    <a:lstStyle/>
                    <a:p>
                      <a:pPr rtl="0">
                        <a:spcBef>
                          <a:spcPts val="0"/>
                        </a:spcBef>
                        <a:spcAft>
                          <a:spcPts val="0"/>
                        </a:spcAft>
                      </a:pPr>
                      <a:r>
                        <a:rPr lang="en-GB" sz="1200">
                          <a:solidFill>
                            <a:srgbClr val="000000"/>
                          </a:solidFill>
                          <a:effectLst/>
                          <a:latin typeface="Arial"/>
                        </a:rPr>
                        <a:t>F1000/Publons/Pubpeer</a:t>
                      </a:r>
                      <a:endParaRPr lang="en-GB" sz="1200">
                        <a:solidFill>
                          <a:srgbClr val="324354"/>
                        </a:solidFill>
                        <a:effectLst/>
                      </a:endParaRPr>
                    </a:p>
                  </a:txBody>
                  <a:tcPr marL="44125" marR="44125" marT="44125" marB="44125" anchor="ctr">
                    <a:lnL>
                      <a:noFill/>
                    </a:lnL>
                    <a:lnR>
                      <a:noFill/>
                    </a:lnR>
                    <a:lnT>
                      <a:noFill/>
                    </a:lnT>
                    <a:lnB>
                      <a:noFill/>
                    </a:lnB>
                  </a:tcPr>
                </a:tc>
                <a:tc>
                  <a:txBody>
                    <a:bodyPr/>
                    <a:lstStyle/>
                    <a:p>
                      <a:pPr rtl="0">
                        <a:spcBef>
                          <a:spcPts val="0"/>
                        </a:spcBef>
                        <a:spcAft>
                          <a:spcPts val="0"/>
                        </a:spcAft>
                      </a:pPr>
                      <a:r>
                        <a:rPr lang="en-GB" sz="1200" dirty="0">
                          <a:solidFill>
                            <a:srgbClr val="000000"/>
                          </a:solidFill>
                          <a:effectLst/>
                          <a:latin typeface="Arial"/>
                        </a:rPr>
                        <a:t>1</a:t>
                      </a:r>
                      <a:endParaRPr lang="en-GB" sz="1200" dirty="0">
                        <a:solidFill>
                          <a:srgbClr val="324354"/>
                        </a:solidFill>
                        <a:effectLst/>
                      </a:endParaRPr>
                    </a:p>
                  </a:txBody>
                  <a:tcPr marL="44125" marR="44125" marT="44125" marB="44125" anchor="ctr">
                    <a:lnL>
                      <a:noFill/>
                    </a:lnL>
                    <a:lnR>
                      <a:noFill/>
                    </a:lnR>
                    <a:lnT>
                      <a:noFill/>
                    </a:lnT>
                    <a:lnB>
                      <a:noFill/>
                    </a:lnB>
                  </a:tcPr>
                </a:tc>
              </a:tr>
              <a:tr h="269794">
                <a:tc>
                  <a:txBody>
                    <a:bodyPr/>
                    <a:lstStyle/>
                    <a:p>
                      <a:pPr rtl="0">
                        <a:spcBef>
                          <a:spcPts val="0"/>
                        </a:spcBef>
                        <a:spcAft>
                          <a:spcPts val="0"/>
                        </a:spcAft>
                      </a:pPr>
                      <a:r>
                        <a:rPr lang="en-GB" sz="1200">
                          <a:solidFill>
                            <a:srgbClr val="000000"/>
                          </a:solidFill>
                          <a:effectLst/>
                          <a:latin typeface="Arial"/>
                        </a:rPr>
                        <a:t>YouTube</a:t>
                      </a:r>
                      <a:endParaRPr lang="en-GB" sz="1200">
                        <a:solidFill>
                          <a:srgbClr val="324354"/>
                        </a:solidFill>
                        <a:effectLst/>
                      </a:endParaRPr>
                    </a:p>
                  </a:txBody>
                  <a:tcPr marL="44125" marR="44125" marT="44125" marB="44125" anchor="ctr">
                    <a:lnL>
                      <a:noFill/>
                    </a:lnL>
                    <a:lnR>
                      <a:noFill/>
                    </a:lnR>
                    <a:lnT>
                      <a:noFill/>
                    </a:lnT>
                    <a:lnB>
                      <a:noFill/>
                    </a:lnB>
                  </a:tcPr>
                </a:tc>
                <a:tc>
                  <a:txBody>
                    <a:bodyPr/>
                    <a:lstStyle/>
                    <a:p>
                      <a:pPr rtl="0">
                        <a:spcBef>
                          <a:spcPts val="0"/>
                        </a:spcBef>
                        <a:spcAft>
                          <a:spcPts val="0"/>
                        </a:spcAft>
                      </a:pPr>
                      <a:r>
                        <a:rPr lang="en-GB" sz="1200">
                          <a:solidFill>
                            <a:srgbClr val="000000"/>
                          </a:solidFill>
                          <a:effectLst/>
                          <a:latin typeface="Arial"/>
                        </a:rPr>
                        <a:t>0.25  </a:t>
                      </a:r>
                      <a:endParaRPr lang="en-GB" sz="1200">
                        <a:solidFill>
                          <a:srgbClr val="324354"/>
                        </a:solidFill>
                        <a:effectLst/>
                      </a:endParaRPr>
                    </a:p>
                  </a:txBody>
                  <a:tcPr marL="44125" marR="44125" marT="44125" marB="44125" anchor="ctr">
                    <a:lnL>
                      <a:noFill/>
                    </a:lnL>
                    <a:lnR>
                      <a:noFill/>
                    </a:lnR>
                    <a:lnT>
                      <a:noFill/>
                    </a:lnT>
                    <a:lnB>
                      <a:noFill/>
                    </a:lnB>
                  </a:tcPr>
                </a:tc>
              </a:tr>
              <a:tr h="269794">
                <a:tc>
                  <a:txBody>
                    <a:bodyPr/>
                    <a:lstStyle/>
                    <a:p>
                      <a:pPr rtl="0">
                        <a:spcBef>
                          <a:spcPts val="0"/>
                        </a:spcBef>
                        <a:spcAft>
                          <a:spcPts val="0"/>
                        </a:spcAft>
                      </a:pPr>
                      <a:r>
                        <a:rPr lang="en-GB" sz="1200">
                          <a:solidFill>
                            <a:srgbClr val="000000"/>
                          </a:solidFill>
                          <a:effectLst/>
                          <a:latin typeface="Arial"/>
                        </a:rPr>
                        <a:t>Reddit/Pinterest</a:t>
                      </a:r>
                      <a:endParaRPr lang="en-GB" sz="1200">
                        <a:solidFill>
                          <a:srgbClr val="324354"/>
                        </a:solidFill>
                        <a:effectLst/>
                      </a:endParaRPr>
                    </a:p>
                  </a:txBody>
                  <a:tcPr marL="44125" marR="44125" marT="44125" marB="44125" anchor="ctr">
                    <a:lnL>
                      <a:noFill/>
                    </a:lnL>
                    <a:lnR>
                      <a:noFill/>
                    </a:lnR>
                    <a:lnT>
                      <a:noFill/>
                    </a:lnT>
                    <a:lnB>
                      <a:noFill/>
                    </a:lnB>
                  </a:tcPr>
                </a:tc>
                <a:tc>
                  <a:txBody>
                    <a:bodyPr/>
                    <a:lstStyle/>
                    <a:p>
                      <a:pPr rtl="0">
                        <a:spcBef>
                          <a:spcPts val="0"/>
                        </a:spcBef>
                        <a:spcAft>
                          <a:spcPts val="0"/>
                        </a:spcAft>
                      </a:pPr>
                      <a:r>
                        <a:rPr lang="en-GB" sz="1200">
                          <a:solidFill>
                            <a:srgbClr val="000000"/>
                          </a:solidFill>
                          <a:effectLst/>
                          <a:latin typeface="Arial"/>
                        </a:rPr>
                        <a:t>0.25  </a:t>
                      </a:r>
                      <a:endParaRPr lang="en-GB" sz="1200">
                        <a:solidFill>
                          <a:srgbClr val="324354"/>
                        </a:solidFill>
                        <a:effectLst/>
                      </a:endParaRPr>
                    </a:p>
                  </a:txBody>
                  <a:tcPr marL="44125" marR="44125" marT="44125" marB="44125" anchor="ctr">
                    <a:lnL>
                      <a:noFill/>
                    </a:lnL>
                    <a:lnR>
                      <a:noFill/>
                    </a:lnR>
                    <a:lnT>
                      <a:noFill/>
                    </a:lnT>
                    <a:lnB>
                      <a:noFill/>
                    </a:lnB>
                  </a:tcPr>
                </a:tc>
              </a:tr>
              <a:tr h="269794">
                <a:tc>
                  <a:txBody>
                    <a:bodyPr/>
                    <a:lstStyle/>
                    <a:p>
                      <a:pPr rtl="0">
                        <a:spcBef>
                          <a:spcPts val="0"/>
                        </a:spcBef>
                        <a:spcAft>
                          <a:spcPts val="0"/>
                        </a:spcAft>
                      </a:pPr>
                      <a:r>
                        <a:rPr lang="en-GB" sz="1200">
                          <a:solidFill>
                            <a:srgbClr val="000000"/>
                          </a:solidFill>
                          <a:effectLst/>
                          <a:latin typeface="Arial"/>
                        </a:rPr>
                        <a:t>LinkedIn</a:t>
                      </a:r>
                      <a:endParaRPr lang="en-GB" sz="1200">
                        <a:solidFill>
                          <a:srgbClr val="324354"/>
                        </a:solidFill>
                        <a:effectLst/>
                      </a:endParaRPr>
                    </a:p>
                  </a:txBody>
                  <a:tcPr marL="44125" marR="44125" marT="44125" marB="44125" anchor="ctr">
                    <a:lnL>
                      <a:noFill/>
                    </a:lnL>
                    <a:lnR>
                      <a:noFill/>
                    </a:lnR>
                    <a:lnT>
                      <a:noFill/>
                    </a:lnT>
                    <a:lnB>
                      <a:noFill/>
                    </a:lnB>
                  </a:tcPr>
                </a:tc>
                <a:tc>
                  <a:txBody>
                    <a:bodyPr/>
                    <a:lstStyle/>
                    <a:p>
                      <a:pPr rtl="0">
                        <a:spcBef>
                          <a:spcPts val="0"/>
                        </a:spcBef>
                        <a:spcAft>
                          <a:spcPts val="0"/>
                        </a:spcAft>
                      </a:pPr>
                      <a:r>
                        <a:rPr lang="en-GB" sz="1200">
                          <a:solidFill>
                            <a:srgbClr val="000000"/>
                          </a:solidFill>
                          <a:effectLst/>
                          <a:latin typeface="Arial"/>
                        </a:rPr>
                        <a:t>0.5</a:t>
                      </a:r>
                      <a:endParaRPr lang="en-GB" sz="1200">
                        <a:solidFill>
                          <a:srgbClr val="324354"/>
                        </a:solidFill>
                        <a:effectLst/>
                      </a:endParaRPr>
                    </a:p>
                  </a:txBody>
                  <a:tcPr marL="44125" marR="44125" marT="44125" marB="44125" anchor="ctr">
                    <a:lnL>
                      <a:noFill/>
                    </a:lnL>
                    <a:lnR>
                      <a:noFill/>
                    </a:lnR>
                    <a:lnT>
                      <a:noFill/>
                    </a:lnT>
                    <a:lnB>
                      <a:noFill/>
                    </a:lnB>
                  </a:tcPr>
                </a:tc>
              </a:tr>
              <a:tr h="269794">
                <a:tc>
                  <a:txBody>
                    <a:bodyPr/>
                    <a:lstStyle/>
                    <a:p>
                      <a:r>
                        <a:rPr lang="en-GB" sz="1200">
                          <a:solidFill>
                            <a:srgbClr val="000000"/>
                          </a:solidFill>
                          <a:effectLst/>
                          <a:latin typeface="Arial"/>
                        </a:rPr>
                        <a:t>Open Syllabus</a:t>
                      </a:r>
                      <a:endParaRPr lang="en-GB" sz="1200">
                        <a:effectLst/>
                      </a:endParaRPr>
                    </a:p>
                  </a:txBody>
                  <a:tcPr marL="44125" marR="44125" marT="44125" marB="44125" anchor="ctr">
                    <a:lnL>
                      <a:noFill/>
                    </a:lnL>
                    <a:lnR>
                      <a:noFill/>
                    </a:lnR>
                    <a:lnT>
                      <a:noFill/>
                    </a:lnT>
                    <a:lnB>
                      <a:noFill/>
                    </a:lnB>
                  </a:tcPr>
                </a:tc>
                <a:tc>
                  <a:txBody>
                    <a:bodyPr/>
                    <a:lstStyle/>
                    <a:p>
                      <a:r>
                        <a:rPr lang="en-GB" sz="1200">
                          <a:solidFill>
                            <a:srgbClr val="000000"/>
                          </a:solidFill>
                          <a:effectLst/>
                          <a:latin typeface="Arial"/>
                        </a:rPr>
                        <a:t>1</a:t>
                      </a:r>
                      <a:endParaRPr lang="en-GB" sz="1200">
                        <a:effectLst/>
                      </a:endParaRPr>
                    </a:p>
                  </a:txBody>
                  <a:tcPr marL="44125" marR="44125" marT="44125" marB="44125" anchor="ctr">
                    <a:lnL>
                      <a:noFill/>
                    </a:lnL>
                    <a:lnR>
                      <a:noFill/>
                    </a:lnR>
                    <a:lnT>
                      <a:noFill/>
                    </a:lnT>
                    <a:lnB>
                      <a:noFill/>
                    </a:lnB>
                  </a:tcPr>
                </a:tc>
              </a:tr>
              <a:tr h="269794">
                <a:tc>
                  <a:txBody>
                    <a:bodyPr/>
                    <a:lstStyle/>
                    <a:p>
                      <a:r>
                        <a:rPr lang="en-GB" sz="1200">
                          <a:effectLst/>
                          <a:latin typeface="Arial"/>
                        </a:rPr>
                        <a:t>Google+</a:t>
                      </a:r>
                      <a:endParaRPr lang="en-GB" sz="1200">
                        <a:effectLst/>
                      </a:endParaRPr>
                    </a:p>
                  </a:txBody>
                  <a:tcPr marL="44125" marR="44125" marT="44125" marB="44125" anchor="ctr">
                    <a:lnL>
                      <a:noFill/>
                    </a:lnL>
                    <a:lnR>
                      <a:noFill/>
                    </a:lnR>
                    <a:lnT>
                      <a:noFill/>
                    </a:lnT>
                    <a:lnB>
                      <a:noFill/>
                    </a:lnB>
                  </a:tcPr>
                </a:tc>
                <a:tc>
                  <a:txBody>
                    <a:bodyPr/>
                    <a:lstStyle/>
                    <a:p>
                      <a:r>
                        <a:rPr lang="en-GB" sz="1200" dirty="0">
                          <a:effectLst/>
                          <a:latin typeface="Arial"/>
                        </a:rPr>
                        <a:t>1</a:t>
                      </a:r>
                      <a:endParaRPr lang="en-GB" sz="1200" dirty="0">
                        <a:effectLst/>
                      </a:endParaRPr>
                    </a:p>
                  </a:txBody>
                  <a:tcPr marL="44125" marR="44125" marT="44125" marB="44125" anchor="ctr">
                    <a:lnL>
                      <a:noFill/>
                    </a:lnL>
                    <a:lnR>
                      <a:noFill/>
                    </a:lnR>
                    <a:lnT>
                      <a:noFill/>
                    </a:lnT>
                    <a:lnB>
                      <a:noFill/>
                    </a:lnB>
                  </a:tcPr>
                </a:tc>
              </a:tr>
            </a:tbl>
          </a:graphicData>
        </a:graphic>
      </p:graphicFrame>
      <p:sp>
        <p:nvSpPr>
          <p:cNvPr id="5" name="Rectangle 1"/>
          <p:cNvSpPr>
            <a:spLocks noChangeArrowheads="1"/>
          </p:cNvSpPr>
          <p:nvPr/>
        </p:nvSpPr>
        <p:spPr bwMode="auto">
          <a:xfrm>
            <a:off x="232016" y="1844824"/>
            <a:ext cx="5348095" cy="3348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2218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92C33"/>
                </a:solidFill>
                <a:effectLst/>
                <a:latin typeface="Arial" pitchFamily="34" charset="0"/>
                <a:cs typeface="Arial" pitchFamily="34" charset="0"/>
              </a:rPr>
              <a:t>The score is derived from an automated algorithm, and represents a weighted count of the amount of attention we've picked up for a research output. Why is it weighted? To reflect the relative reach of each type of source. It's easy to imagine that the average newspaper story is more likely to bring attention to the research output than the average tweet. This is reflected in the default weightings: </a:t>
            </a:r>
            <a:endParaRPr kumimoji="0" lang="en-US" altLang="en-US"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8497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HeritageTheme-square">
  <a:themeElements>
    <a:clrScheme name="Custom 4">
      <a:dk1>
        <a:srgbClr val="007935"/>
      </a:dk1>
      <a:lt1>
        <a:srgbClr val="FFFFFF"/>
      </a:lt1>
      <a:dk2>
        <a:srgbClr val="007832"/>
      </a:dk2>
      <a:lt2>
        <a:srgbClr val="FFFFFF"/>
      </a:lt2>
      <a:accent1>
        <a:srgbClr val="057932"/>
      </a:accent1>
      <a:accent2>
        <a:srgbClr val="628B64"/>
      </a:accent2>
      <a:accent3>
        <a:srgbClr val="90A98A"/>
      </a:accent3>
      <a:accent4>
        <a:srgbClr val="BCC8B7"/>
      </a:accent4>
      <a:accent5>
        <a:srgbClr val="2B7050"/>
      </a:accent5>
      <a:accent6>
        <a:srgbClr val="70947C"/>
      </a:accent6>
      <a:hlink>
        <a:srgbClr val="61B3E3"/>
      </a:hlink>
      <a:folHlink>
        <a:srgbClr val="EE772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934"/>
        </a:solidFill>
        <a:ln>
          <a:noFill/>
        </a:ln>
      </a:spPr>
      <a:bodyPr rtlCol="0" anchor="ctr"/>
      <a:lstStyle>
        <a:defPPr algn="ctr">
          <a:defRPr dirty="0">
            <a:latin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HeritageTheme-square" id="{71B0107B-A295-4D45-AB5F-0F1C4952608D}" vid="{D54D0DB2-9002-4637-A4ED-CD073064D7CB}"/>
    </a:ext>
  </a:extLst>
</a:theme>
</file>

<file path=ppt/theme/theme2.xml><?xml version="1.0" encoding="utf-8"?>
<a:theme xmlns:a="http://schemas.openxmlformats.org/drawingml/2006/main" name="UoS Energy 1 Blue">
  <a:themeElements>
    <a:clrScheme name="Custom 2">
      <a:dk1>
        <a:srgbClr val="395CAD"/>
      </a:dk1>
      <a:lt1>
        <a:srgbClr val="FFFFFF"/>
      </a:lt1>
      <a:dk2>
        <a:srgbClr val="365EAD"/>
      </a:dk2>
      <a:lt2>
        <a:srgbClr val="EEECE1"/>
      </a:lt2>
      <a:accent1>
        <a:srgbClr val="7887C3"/>
      </a:accent1>
      <a:accent2>
        <a:srgbClr val="9FA7D5"/>
      </a:accent2>
      <a:accent3>
        <a:srgbClr val="C6C9E7"/>
      </a:accent3>
      <a:accent4>
        <a:srgbClr val="61B3E3"/>
      </a:accent4>
      <a:accent5>
        <a:srgbClr val="9AC8ED"/>
      </a:accent5>
      <a:accent6>
        <a:srgbClr val="BBD8F2"/>
      </a:accent6>
      <a:hlink>
        <a:srgbClr val="F4A365"/>
      </a:hlink>
      <a:folHlink>
        <a:srgbClr val="F3C4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934"/>
        </a:solidFill>
        <a:ln>
          <a:noFill/>
        </a:ln>
      </a:spPr>
      <a:bodyPr rtlCol="0" anchor="ctr"/>
      <a:lstStyle>
        <a:defPPr algn="ctr">
          <a:defRPr dirty="0">
            <a:latin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Energy 1" id="{C5ABD442-A72D-FD46-930F-E726137513EC}" vid="{2B4FC275-8A72-1847-BC25-A1C066351A94}"/>
    </a:ext>
  </a:extLst>
</a:theme>
</file>

<file path=ppt/theme/theme3.xml><?xml version="1.0" encoding="utf-8"?>
<a:theme xmlns:a="http://schemas.openxmlformats.org/drawingml/2006/main" name="UoS Energy 1 Red">
  <a:themeElements>
    <a:clrScheme name="Custom 3">
      <a:dk1>
        <a:srgbClr val="762055"/>
      </a:dk1>
      <a:lt1>
        <a:srgbClr val="FFFFFF"/>
      </a:lt1>
      <a:dk2>
        <a:srgbClr val="762156"/>
      </a:dk2>
      <a:lt2>
        <a:srgbClr val="FFFFFF"/>
      </a:lt2>
      <a:accent1>
        <a:srgbClr val="762056"/>
      </a:accent1>
      <a:accent2>
        <a:srgbClr val="985A7E"/>
      </a:accent2>
      <a:accent3>
        <a:srgbClr val="B286A1"/>
      </a:accent3>
      <a:accent4>
        <a:srgbClr val="CFB4C5"/>
      </a:accent4>
      <a:accent5>
        <a:srgbClr val="572B82"/>
      </a:accent5>
      <a:accent6>
        <a:srgbClr val="8561A4"/>
      </a:accent6>
      <a:hlink>
        <a:srgbClr val="EE7723"/>
      </a:hlink>
      <a:folHlink>
        <a:srgbClr val="F3C4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934"/>
        </a:solidFill>
        <a:ln>
          <a:noFill/>
        </a:ln>
      </a:spPr>
      <a:bodyPr rtlCol="0" anchor="ctr"/>
      <a:lstStyle>
        <a:defPPr algn="ctr">
          <a:defRPr dirty="0">
            <a:latin typeface="Calibri"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Energy 1" id="{C5ABD442-A72D-FD46-930F-E726137513EC}" vid="{AD567B19-D96A-5641-9DAB-ED9542F1FC4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HeritageTheme-square</Template>
  <TotalTime>161</TotalTime>
  <Words>802</Words>
  <Application>Microsoft Office PowerPoint</Application>
  <PresentationFormat>On-screen Show (4:3)</PresentationFormat>
  <Paragraphs>165</Paragraphs>
  <Slides>20</Slides>
  <Notes>1</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HeritageTheme-square</vt:lpstr>
      <vt:lpstr>UoS Energy 1 Blue</vt:lpstr>
      <vt:lpstr>UoS Energy 1 Red</vt:lpstr>
      <vt:lpstr>Research Communication: What it is and how you raise your research profile</vt:lpstr>
      <vt:lpstr>Methods of communication</vt:lpstr>
      <vt:lpstr>Peer reviewed articles</vt:lpstr>
      <vt:lpstr>Peer reviewed articles</vt:lpstr>
      <vt:lpstr>Peer reviewed articles</vt:lpstr>
      <vt:lpstr>Peer reviewed articles</vt:lpstr>
      <vt:lpstr>Peer reviewed articles</vt:lpstr>
      <vt:lpstr>Peer reviewed articles</vt:lpstr>
      <vt:lpstr>Altmetric score</vt:lpstr>
      <vt:lpstr>Altmetrics</vt:lpstr>
      <vt:lpstr>Kudos</vt:lpstr>
      <vt:lpstr>Kudos</vt:lpstr>
      <vt:lpstr>Conferences</vt:lpstr>
      <vt:lpstr>Conferences</vt:lpstr>
      <vt:lpstr>Conferences</vt:lpstr>
      <vt:lpstr>Twitter  </vt:lpstr>
      <vt:lpstr>The Conversation</vt:lpstr>
      <vt:lpstr>Blogs</vt:lpstr>
      <vt:lpstr>All sound like too much work?....</vt:lpstr>
      <vt:lpstr>One more training course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c:creator>
  <cp:lastModifiedBy>Rachel Norman</cp:lastModifiedBy>
  <cp:revision>16</cp:revision>
  <dcterms:created xsi:type="dcterms:W3CDTF">2017-03-15T22:22:23Z</dcterms:created>
  <dcterms:modified xsi:type="dcterms:W3CDTF">2017-07-05T09:30:21Z</dcterms:modified>
</cp:coreProperties>
</file>