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934F-8016-D93D-10DD-ED6A06FC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66D9D-849D-6496-B617-2ADB80E71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A4E6-4B3D-75EA-65C7-9D6745E9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E9D36-B94E-2B0A-E6AF-8EFCE456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57D1-3C48-9C80-2D8A-3D4F862B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0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90F6-D703-0C95-B7EF-9459766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B099F-F436-0B2D-BEBE-66C379DC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41053-1428-C0F2-8BC9-49FCF22B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8EF3-DD7A-EFBE-06D6-5AC893AF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D0E0-4C1E-5DF3-1CDB-7F6336B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B99A-7323-2D0B-9082-839F58F87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D3F0B-07AF-A4F6-3017-26D2A6C5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17681-7548-537B-D6E1-F578818C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ED984-4EFB-5516-921A-B0F6E8F7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2D00-D859-9020-AA0E-F6012E34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3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94EC-019A-89A6-DCA7-0B501E5B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6EAA-4408-F6D5-294A-7326F706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3D03-D615-4DC0-B582-DCC3B92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B7DC-5835-DB6E-1C62-A0FF3D78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C9E4-19D8-D2EB-AED9-27B57BDE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3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559E-78B0-831F-2CDE-6A84E3E8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B77D6-E2B6-A9F1-D46E-78DFCE2D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0A7DB-518D-619F-FCC2-308F7358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69D1-9E8C-46EF-CEAD-3EA20810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AE95-42E9-3568-035C-2A0B8886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25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B95D-2546-E2A8-3ABC-8B33BBB5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CE2C-B8A8-F2AD-CEAD-519D0F93A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5D9A-AD6B-943E-C61B-2C8DC34E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DC068-B607-40DE-910B-F0F95C0F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79F4B-76D6-9672-DA0A-E6D4BEA2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B8CB-3489-795E-85AF-7C370C4C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C34D-707B-A17A-A986-14F2D108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353F-DCEB-38E3-C916-276A8158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4AD80-B8CF-5DCB-3067-03E59ABE6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5BC08-4DD9-84CA-99F6-E2096A7CE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BD1F2-A3F3-4807-BE1A-64DF66990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B59A2-A6F1-478D-B92C-C6960973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43B04-CEEA-0CC4-9EF9-F9F09F19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F832B-3BD6-0747-5EEF-54CCC561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9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474B-0963-FBE7-1AF1-22BD3A8E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18609-EF87-1FA5-C6A6-E3E5217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8A49E-87ED-341F-D61B-EB1B7CAB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1F409-F83E-67C1-6975-E66E9A05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8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C43EB-75B5-A138-190A-E96B1223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F5132-92FC-12AC-F170-44823B59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E626-8B42-C8EA-04D1-E80F10A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7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204C-BC0B-509B-FC6E-F38AA2C9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EB57-37D2-300E-77B9-2E6706E4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F4004-28EF-8492-1BC9-50529071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0C7CB-9264-E40F-6931-1EB90937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49818-8CAA-38F6-0312-F1824586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85C4-6DF3-6C29-B2BF-E0B08F90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8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339D-4CD5-0970-6CDF-E0287056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F3360-2812-1538-3F2A-E825A0995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DC17D-D17B-1A38-B4C9-5C453CBBD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3AB4-E6B1-1C26-0DE6-CDC9A1FB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B7CE-CBEF-A309-2C6C-2AF1B341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61E1E-D3D8-8CD6-ED15-364794A8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6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B5C03-E272-31CF-76EE-4E2B5106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2256A-9E04-68B5-FF28-32372DEEE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9FAC-AAEA-E193-78B3-2095CE944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5718-A260-4FAE-A591-C42C0B6D19B3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2D15-7D8E-FCC7-B0C8-65D2133C6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EE7D-1095-DE5F-D2F2-F684831B2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AAD0-7D51-4507-ABA8-377002296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B257C-FCF9-EE3F-6759-8780E61F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Case Study – Hot Pot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199317-1A3D-EC2E-74E4-65971F33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Trainer name: Mr. Javeed Mohammed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Trainee name: Sandhya C</a:t>
            </a:r>
          </a:p>
        </p:txBody>
      </p:sp>
    </p:spTree>
    <p:extLst>
      <p:ext uri="{BB962C8B-B14F-4D97-AF65-F5344CB8AC3E}">
        <p14:creationId xmlns:p14="http://schemas.microsoft.com/office/powerpoint/2010/main" val="213057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FD1D-48B8-82D2-1C98-AD5D83E0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Hot 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31E9-FCF9-39E3-EACD-DD729FC0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948"/>
          </a:xfrm>
        </p:spPr>
        <p:txBody>
          <a:bodyPr/>
          <a:lstStyle/>
          <a:p>
            <a:r>
              <a:rPr lang="en-IN" dirty="0"/>
              <a:t>It is an online food ordering website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has 2 role-based dashboards, with respective services</a:t>
            </a:r>
          </a:p>
          <a:p>
            <a:endParaRPr lang="en-IN" dirty="0"/>
          </a:p>
          <a:p>
            <a:r>
              <a:rPr lang="en-IN" dirty="0"/>
              <a:t>User with Customer role can access customer-dashboard and do the following:</a:t>
            </a:r>
          </a:p>
          <a:p>
            <a:pPr lvl="2"/>
            <a:r>
              <a:rPr lang="en-IN" dirty="0"/>
              <a:t>View all Restaurants</a:t>
            </a:r>
          </a:p>
          <a:p>
            <a:pPr lvl="2"/>
            <a:r>
              <a:rPr lang="en-IN" dirty="0"/>
              <a:t>View Restaurant Menu</a:t>
            </a:r>
          </a:p>
          <a:p>
            <a:pPr lvl="2"/>
            <a:r>
              <a:rPr lang="en-IN" dirty="0"/>
              <a:t>Add menu item to cart</a:t>
            </a:r>
          </a:p>
          <a:p>
            <a:pPr lvl="2"/>
            <a:r>
              <a:rPr lang="en-IN" dirty="0"/>
              <a:t>Delete menu item from cart</a:t>
            </a:r>
          </a:p>
          <a:p>
            <a:pPr lvl="2"/>
            <a:r>
              <a:rPr lang="en-IN" dirty="0"/>
              <a:t>Clear cart</a:t>
            </a:r>
          </a:p>
        </p:txBody>
      </p:sp>
    </p:spTree>
    <p:extLst>
      <p:ext uri="{BB962C8B-B14F-4D97-AF65-F5344CB8AC3E}">
        <p14:creationId xmlns:p14="http://schemas.microsoft.com/office/powerpoint/2010/main" val="13389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5D9E-14BC-49FD-DC46-04925F8F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 of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A75A6-74AC-3D4F-EF56-0DD2F76C3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2905"/>
            <a:ext cx="4963318" cy="27921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A0F71-AB4F-4ECE-6C23-22073A830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83" y="2032905"/>
            <a:ext cx="4965907" cy="27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6141-2756-9392-23FE-30BD5ED8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 of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C7B3C-601C-DA3A-24CE-066A27F85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386"/>
            <a:ext cx="4902696" cy="27566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770C55-0912-9F9D-F9BC-A6EC8070F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3611"/>
            <a:ext cx="5168668" cy="29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AC6B-8CF8-8089-2ACD-13619A3A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Hot Pot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A13B-342D-3C8D-9E4D-562A8CDF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user has Admin role, they are navigated to Restaurant dashboard</a:t>
            </a:r>
          </a:p>
          <a:p>
            <a:endParaRPr lang="en-IN" dirty="0"/>
          </a:p>
          <a:p>
            <a:r>
              <a:rPr lang="en-IN" dirty="0"/>
              <a:t>Users with Admin role can do the following:</a:t>
            </a:r>
          </a:p>
          <a:p>
            <a:pPr lvl="3"/>
            <a:r>
              <a:rPr lang="en-IN" dirty="0"/>
              <a:t>Add restaurant</a:t>
            </a:r>
          </a:p>
          <a:p>
            <a:pPr lvl="3"/>
            <a:r>
              <a:rPr lang="en-IN" dirty="0"/>
              <a:t>Update existing restaurant</a:t>
            </a:r>
          </a:p>
          <a:p>
            <a:pPr lvl="3"/>
            <a:r>
              <a:rPr lang="en-IN" dirty="0"/>
              <a:t>Delete existing restaurant</a:t>
            </a:r>
          </a:p>
          <a:p>
            <a:pPr lvl="3"/>
            <a:r>
              <a:rPr lang="en-IN" dirty="0"/>
              <a:t>View restaurant by id</a:t>
            </a:r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033F-FD59-03FF-13A0-648E06A1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 of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EFF24-64F2-A39A-CF11-1E82E7FD0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70" y="2216043"/>
            <a:ext cx="5301930" cy="29826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0527F-8B23-6733-3951-305D2FF2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441" y="2216043"/>
            <a:ext cx="5625479" cy="31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DDC5-115A-1069-3101-7DD5F9C0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 of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BFD4C-93A8-E085-F8A7-A66776F88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8157"/>
            <a:ext cx="9436753" cy="3469614"/>
          </a:xfrm>
        </p:spPr>
      </p:pic>
    </p:spTree>
    <p:extLst>
      <p:ext uri="{BB962C8B-B14F-4D97-AF65-F5344CB8AC3E}">
        <p14:creationId xmlns:p14="http://schemas.microsoft.com/office/powerpoint/2010/main" val="372470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9406-AA65-2803-1543-C85418CF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6E98-B0D4-FB46-F614-270347D6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17</a:t>
            </a:r>
          </a:p>
          <a:p>
            <a:endParaRPr lang="en-IN" dirty="0"/>
          </a:p>
          <a:p>
            <a:r>
              <a:rPr lang="en-IN" dirty="0"/>
              <a:t>Spring Boot</a:t>
            </a:r>
          </a:p>
          <a:p>
            <a:endParaRPr lang="en-IN" dirty="0"/>
          </a:p>
          <a:p>
            <a:r>
              <a:rPr lang="en-IN" dirty="0"/>
              <a:t>MySQL DB</a:t>
            </a:r>
          </a:p>
          <a:p>
            <a:endParaRPr lang="en-IN" dirty="0"/>
          </a:p>
          <a:p>
            <a:r>
              <a:rPr lang="en-IN" dirty="0"/>
              <a:t>Angular 15</a:t>
            </a:r>
          </a:p>
        </p:txBody>
      </p:sp>
    </p:spTree>
    <p:extLst>
      <p:ext uri="{BB962C8B-B14F-4D97-AF65-F5344CB8AC3E}">
        <p14:creationId xmlns:p14="http://schemas.microsoft.com/office/powerpoint/2010/main" val="271087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124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Case Study – Hot Pot</vt:lpstr>
      <vt:lpstr>About Hot Pot</vt:lpstr>
      <vt:lpstr>Screenshots of output</vt:lpstr>
      <vt:lpstr>Screenshots of output</vt:lpstr>
      <vt:lpstr>About Hot Pot</vt:lpstr>
      <vt:lpstr>Screenshots of output</vt:lpstr>
      <vt:lpstr>Screenshots of output</vt:lpstr>
      <vt:lpstr>Technology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sandhya chandrasekaran</dc:creator>
  <cp:lastModifiedBy>sandhya chandrasekaran</cp:lastModifiedBy>
  <cp:revision>3</cp:revision>
  <dcterms:created xsi:type="dcterms:W3CDTF">2025-06-22T18:06:54Z</dcterms:created>
  <dcterms:modified xsi:type="dcterms:W3CDTF">2025-06-23T10:47:47Z</dcterms:modified>
</cp:coreProperties>
</file>