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1" r:id="rId4"/>
    <p:sldId id="260" r:id="rId5"/>
    <p:sldId id="262" r:id="rId6"/>
    <p:sldId id="257" r:id="rId7"/>
    <p:sldId id="258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1282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Work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wsse</c:v>
                </c:pt>
              </c:strCache>
            </c:strRef>
          </c:tx>
          <c:xVal>
            <c:numRef>
              <c:f>Sheet1!$A$2:$A$11</c:f>
              <c:numCache>
                <c:formatCode>General</c:formatCode>
                <c:ptCount val="10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</c:numCache>
            </c:numRef>
          </c:xVal>
          <c:yVal>
            <c:numRef>
              <c:f>Sheet1!$B$2:$B$11</c:f>
              <c:numCache>
                <c:formatCode>General</c:formatCode>
                <c:ptCount val="10"/>
                <c:pt idx="0">
                  <c:v>1078.25130113672</c:v>
                </c:pt>
                <c:pt idx="1">
                  <c:v>1070.7495364159799</c:v>
                </c:pt>
                <c:pt idx="2">
                  <c:v>1061.25894820547</c:v>
                </c:pt>
                <c:pt idx="3">
                  <c:v>1055.8722665842399</c:v>
                </c:pt>
                <c:pt idx="4">
                  <c:v>1058.2924514440599</c:v>
                </c:pt>
                <c:pt idx="5">
                  <c:v>1055.76752143724</c:v>
                </c:pt>
                <c:pt idx="6">
                  <c:v>1049.65565412823</c:v>
                </c:pt>
                <c:pt idx="7">
                  <c:v>1050.05211130666</c:v>
                </c:pt>
                <c:pt idx="8">
                  <c:v>1052.43890875999</c:v>
                </c:pt>
                <c:pt idx="9">
                  <c:v>1053.80149578957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9054464"/>
        <c:axId val="119054856"/>
      </c:scatterChart>
      <c:valAx>
        <c:axId val="1190544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19054856"/>
        <c:crosses val="autoZero"/>
        <c:crossBetween val="midCat"/>
      </c:valAx>
      <c:valAx>
        <c:axId val="11905485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19054464"/>
        <c:crosses val="autoZero"/>
        <c:crossBetween val="midCat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808998-8FA0-B646-9DFF-E8C6245FF9CA}" type="doc">
      <dgm:prSet loTypeId="urn:microsoft.com/office/officeart/2005/8/layout/lProcess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4670A8C-DB9F-D747-94BA-5B87209C29F9}">
      <dgm:prSet phldrT="[Text]"/>
      <dgm:spPr/>
      <dgm:t>
        <a:bodyPr/>
        <a:lstStyle/>
        <a:p>
          <a:r>
            <a:rPr lang="en-US" dirty="0" smtClean="0"/>
            <a:t>Data Exploration</a:t>
          </a:r>
          <a:endParaRPr lang="en-US" dirty="0"/>
        </a:p>
      </dgm:t>
    </dgm:pt>
    <dgm:pt modelId="{21E2D864-4D6E-224F-B06A-4EA544DE9C2E}" type="parTrans" cxnId="{5F94A854-7F62-0042-B163-A2780B318A55}">
      <dgm:prSet/>
      <dgm:spPr/>
      <dgm:t>
        <a:bodyPr/>
        <a:lstStyle/>
        <a:p>
          <a:endParaRPr lang="en-US"/>
        </a:p>
      </dgm:t>
    </dgm:pt>
    <dgm:pt modelId="{2B1EA8CF-4FAC-C241-BE88-92D41BC46F56}" type="sibTrans" cxnId="{5F94A854-7F62-0042-B163-A2780B318A55}">
      <dgm:prSet/>
      <dgm:spPr/>
      <dgm:t>
        <a:bodyPr/>
        <a:lstStyle/>
        <a:p>
          <a:endParaRPr lang="en-US"/>
        </a:p>
      </dgm:t>
    </dgm:pt>
    <dgm:pt modelId="{00404C11-9C04-A34B-8ADE-819214675D10}">
      <dgm:prSet phldrT="[Text]" custT="1"/>
      <dgm:spPr/>
      <dgm:t>
        <a:bodyPr/>
        <a:lstStyle/>
        <a:p>
          <a:r>
            <a:rPr lang="en-US" sz="1200" dirty="0" err="1" smtClean="0"/>
            <a:t>RandomSplit</a:t>
          </a:r>
          <a:endParaRPr lang="en-US" sz="1200" dirty="0"/>
        </a:p>
      </dgm:t>
    </dgm:pt>
    <dgm:pt modelId="{74375F11-E88E-D544-B2B7-77DA1602B282}" type="parTrans" cxnId="{072E943F-0E3A-8E4F-B233-006E94659E13}">
      <dgm:prSet/>
      <dgm:spPr/>
      <dgm:t>
        <a:bodyPr/>
        <a:lstStyle/>
        <a:p>
          <a:endParaRPr lang="en-US"/>
        </a:p>
      </dgm:t>
    </dgm:pt>
    <dgm:pt modelId="{1B682928-6DA7-A848-A636-015E0E0AD067}" type="sibTrans" cxnId="{072E943F-0E3A-8E4F-B233-006E94659E13}">
      <dgm:prSet/>
      <dgm:spPr/>
      <dgm:t>
        <a:bodyPr/>
        <a:lstStyle/>
        <a:p>
          <a:endParaRPr lang="en-US"/>
        </a:p>
      </dgm:t>
    </dgm:pt>
    <dgm:pt modelId="{C974BFB4-A7A1-ED4C-B573-1019EFC8F1C2}">
      <dgm:prSet phldrT="[Text]"/>
      <dgm:spPr/>
      <dgm:t>
        <a:bodyPr/>
        <a:lstStyle/>
        <a:p>
          <a:r>
            <a:rPr lang="en-US" dirty="0" smtClean="0"/>
            <a:t>Feature Engineering</a:t>
          </a:r>
          <a:endParaRPr lang="en-US" dirty="0"/>
        </a:p>
      </dgm:t>
    </dgm:pt>
    <dgm:pt modelId="{F68BBDC9-968F-E94D-9284-EB4A07C2FFE3}" type="parTrans" cxnId="{65D79545-37E6-3547-9767-C9E1A6AF7D21}">
      <dgm:prSet/>
      <dgm:spPr/>
      <dgm:t>
        <a:bodyPr/>
        <a:lstStyle/>
        <a:p>
          <a:endParaRPr lang="en-US"/>
        </a:p>
      </dgm:t>
    </dgm:pt>
    <dgm:pt modelId="{95961F47-C83A-D44E-80C0-067FD7C4952E}" type="sibTrans" cxnId="{65D79545-37E6-3547-9767-C9E1A6AF7D21}">
      <dgm:prSet/>
      <dgm:spPr/>
      <dgm:t>
        <a:bodyPr/>
        <a:lstStyle/>
        <a:p>
          <a:endParaRPr lang="en-US"/>
        </a:p>
      </dgm:t>
    </dgm:pt>
    <dgm:pt modelId="{E60AE041-A6D1-AB4A-BEDB-2AC148A54C1E}">
      <dgm:prSet phldrT="[Text]" custT="1"/>
      <dgm:spPr/>
      <dgm:t>
        <a:bodyPr/>
        <a:lstStyle/>
        <a:p>
          <a:r>
            <a:rPr lang="en-US" sz="1200" dirty="0" err="1" smtClean="0"/>
            <a:t>Standardscalar</a:t>
          </a:r>
          <a:r>
            <a:rPr lang="en-US" sz="1200" dirty="0" smtClean="0"/>
            <a:t> </a:t>
          </a:r>
          <a:endParaRPr lang="en-US" sz="1200" dirty="0"/>
        </a:p>
      </dgm:t>
    </dgm:pt>
    <dgm:pt modelId="{B6F6994E-8183-FA43-A852-CFA9A671E6FF}" type="parTrans" cxnId="{590FE3A2-E6F9-9240-B4A9-78768C3A9B2C}">
      <dgm:prSet/>
      <dgm:spPr/>
      <dgm:t>
        <a:bodyPr/>
        <a:lstStyle/>
        <a:p>
          <a:endParaRPr lang="en-US"/>
        </a:p>
      </dgm:t>
    </dgm:pt>
    <dgm:pt modelId="{919DE8FF-3AB8-0946-B038-22F9CE24E2AE}" type="sibTrans" cxnId="{590FE3A2-E6F9-9240-B4A9-78768C3A9B2C}">
      <dgm:prSet/>
      <dgm:spPr/>
      <dgm:t>
        <a:bodyPr/>
        <a:lstStyle/>
        <a:p>
          <a:endParaRPr lang="en-US"/>
        </a:p>
      </dgm:t>
    </dgm:pt>
    <dgm:pt modelId="{12642AD9-0C0D-4842-AB23-34E9740B7FCD}">
      <dgm:prSet phldrT="[Text]" custT="1"/>
      <dgm:spPr/>
      <dgm:t>
        <a:bodyPr/>
        <a:lstStyle/>
        <a:p>
          <a:r>
            <a:rPr lang="en-US" sz="1200" dirty="0" smtClean="0"/>
            <a:t>Normalizer</a:t>
          </a:r>
          <a:endParaRPr lang="en-US" sz="1200" dirty="0"/>
        </a:p>
      </dgm:t>
    </dgm:pt>
    <dgm:pt modelId="{DFA049AF-83C3-FE43-970B-2F4ACFD13270}" type="parTrans" cxnId="{A746246B-C832-6947-8EBB-30F2C99C990D}">
      <dgm:prSet/>
      <dgm:spPr/>
      <dgm:t>
        <a:bodyPr/>
        <a:lstStyle/>
        <a:p>
          <a:endParaRPr lang="en-US"/>
        </a:p>
      </dgm:t>
    </dgm:pt>
    <dgm:pt modelId="{681B31A3-448C-FD4D-B257-6EE9CD2268FA}" type="sibTrans" cxnId="{A746246B-C832-6947-8EBB-30F2C99C990D}">
      <dgm:prSet/>
      <dgm:spPr/>
      <dgm:t>
        <a:bodyPr/>
        <a:lstStyle/>
        <a:p>
          <a:endParaRPr lang="en-US"/>
        </a:p>
      </dgm:t>
    </dgm:pt>
    <dgm:pt modelId="{11CD6764-132F-D64F-8040-538B8A5E741C}">
      <dgm:prSet phldrT="[Text]"/>
      <dgm:spPr/>
      <dgm:t>
        <a:bodyPr/>
        <a:lstStyle/>
        <a:p>
          <a:r>
            <a:rPr lang="en-US" dirty="0" smtClean="0"/>
            <a:t>Model</a:t>
          </a:r>
          <a:endParaRPr lang="en-US" dirty="0"/>
        </a:p>
      </dgm:t>
    </dgm:pt>
    <dgm:pt modelId="{6327D133-CB8C-BA4A-BAAE-164807E976E5}" type="parTrans" cxnId="{728DAA32-1247-7C4D-9653-53FE65B21213}">
      <dgm:prSet/>
      <dgm:spPr/>
      <dgm:t>
        <a:bodyPr/>
        <a:lstStyle/>
        <a:p>
          <a:endParaRPr lang="en-US"/>
        </a:p>
      </dgm:t>
    </dgm:pt>
    <dgm:pt modelId="{9147BAC1-0C50-C543-8511-DC67E878FA1A}" type="sibTrans" cxnId="{728DAA32-1247-7C4D-9653-53FE65B21213}">
      <dgm:prSet/>
      <dgm:spPr/>
      <dgm:t>
        <a:bodyPr/>
        <a:lstStyle/>
        <a:p>
          <a:endParaRPr lang="en-US"/>
        </a:p>
      </dgm:t>
    </dgm:pt>
    <dgm:pt modelId="{AAA657FB-20A0-4947-A98C-F2824F925D76}">
      <dgm:prSet phldrT="[Text]" custT="1"/>
      <dgm:spPr/>
      <dgm:t>
        <a:bodyPr/>
        <a:lstStyle/>
        <a:p>
          <a:r>
            <a:rPr lang="en-US" sz="1200" dirty="0" err="1" smtClean="0"/>
            <a:t>LinearRegression</a:t>
          </a:r>
          <a:endParaRPr lang="en-US" sz="1200" dirty="0"/>
        </a:p>
      </dgm:t>
    </dgm:pt>
    <dgm:pt modelId="{2D0EEE7D-0860-2641-9BB8-060F765FD5EB}" type="parTrans" cxnId="{95071B5D-943F-7043-97E6-238314366CF2}">
      <dgm:prSet/>
      <dgm:spPr/>
      <dgm:t>
        <a:bodyPr/>
        <a:lstStyle/>
        <a:p>
          <a:endParaRPr lang="en-US"/>
        </a:p>
      </dgm:t>
    </dgm:pt>
    <dgm:pt modelId="{82A7F612-6BDB-0B4F-B575-4BCF922F6AA4}" type="sibTrans" cxnId="{95071B5D-943F-7043-97E6-238314366CF2}">
      <dgm:prSet/>
      <dgm:spPr/>
      <dgm:t>
        <a:bodyPr/>
        <a:lstStyle/>
        <a:p>
          <a:endParaRPr lang="en-US"/>
        </a:p>
      </dgm:t>
    </dgm:pt>
    <dgm:pt modelId="{EB03BD5F-BD0F-9249-9D13-777D7339CF20}">
      <dgm:prSet phldrT="[Text]"/>
      <dgm:spPr/>
      <dgm:t>
        <a:bodyPr/>
        <a:lstStyle/>
        <a:p>
          <a:r>
            <a:rPr lang="en-US" dirty="0" smtClean="0"/>
            <a:t>Model Evaluation</a:t>
          </a:r>
          <a:endParaRPr lang="en-US" dirty="0"/>
        </a:p>
      </dgm:t>
    </dgm:pt>
    <dgm:pt modelId="{EDEC4E4B-3293-5244-B01B-32110180B702}" type="parTrans" cxnId="{EEB53A57-0CCA-4849-873D-B83F48807C66}">
      <dgm:prSet/>
      <dgm:spPr/>
      <dgm:t>
        <a:bodyPr/>
        <a:lstStyle/>
        <a:p>
          <a:endParaRPr lang="en-US"/>
        </a:p>
      </dgm:t>
    </dgm:pt>
    <dgm:pt modelId="{94259AD0-A1A8-E948-A86C-B19CAA6D8FAD}" type="sibTrans" cxnId="{EEB53A57-0CCA-4849-873D-B83F48807C66}">
      <dgm:prSet/>
      <dgm:spPr/>
      <dgm:t>
        <a:bodyPr/>
        <a:lstStyle/>
        <a:p>
          <a:endParaRPr lang="en-US"/>
        </a:p>
      </dgm:t>
    </dgm:pt>
    <dgm:pt modelId="{87FAC0C6-62E2-B946-868F-F060281D025F}">
      <dgm:prSet phldrT="[Text]" custT="1"/>
      <dgm:spPr/>
      <dgm:t>
        <a:bodyPr/>
        <a:lstStyle/>
        <a:p>
          <a:r>
            <a:rPr lang="en-US" sz="1200" dirty="0" err="1" smtClean="0"/>
            <a:t>Crossvalidator</a:t>
          </a:r>
          <a:r>
            <a:rPr lang="en-US" sz="1200" dirty="0" smtClean="0"/>
            <a:t> with </a:t>
          </a:r>
          <a:r>
            <a:rPr lang="en-US" sz="1200" dirty="0" err="1" smtClean="0"/>
            <a:t>BinaryClassificationEvaluator</a:t>
          </a:r>
          <a:endParaRPr lang="en-US" sz="1200" dirty="0"/>
        </a:p>
      </dgm:t>
    </dgm:pt>
    <dgm:pt modelId="{55EA2E3F-095B-5B41-B324-8B01A753FB2B}" type="parTrans" cxnId="{2DF2C69F-CDCE-9C42-8319-415177856E77}">
      <dgm:prSet/>
      <dgm:spPr/>
      <dgm:t>
        <a:bodyPr/>
        <a:lstStyle/>
        <a:p>
          <a:endParaRPr lang="en-US"/>
        </a:p>
      </dgm:t>
    </dgm:pt>
    <dgm:pt modelId="{08361AA9-61D9-E649-8DEA-13BDD9BB1A2A}" type="sibTrans" cxnId="{2DF2C69F-CDCE-9C42-8319-415177856E77}">
      <dgm:prSet/>
      <dgm:spPr/>
      <dgm:t>
        <a:bodyPr/>
        <a:lstStyle/>
        <a:p>
          <a:endParaRPr lang="en-US"/>
        </a:p>
      </dgm:t>
    </dgm:pt>
    <dgm:pt modelId="{A4764BD4-5195-9748-AFE6-B383CEF2D0F7}">
      <dgm:prSet phldrT="[Text]" custT="1"/>
      <dgm:spPr/>
      <dgm:t>
        <a:bodyPr/>
        <a:lstStyle/>
        <a:p>
          <a:r>
            <a:rPr lang="en-US" sz="1200" dirty="0" smtClean="0"/>
            <a:t>PCA</a:t>
          </a:r>
          <a:endParaRPr lang="en-US" sz="1200" dirty="0"/>
        </a:p>
      </dgm:t>
    </dgm:pt>
    <dgm:pt modelId="{47E067CF-2D41-C946-AD0C-1D155AC3DB6A}" type="parTrans" cxnId="{7BDDEDA0-38E2-1744-AE79-530E9F1A9747}">
      <dgm:prSet/>
      <dgm:spPr/>
      <dgm:t>
        <a:bodyPr/>
        <a:lstStyle/>
        <a:p>
          <a:endParaRPr lang="en-US"/>
        </a:p>
      </dgm:t>
    </dgm:pt>
    <dgm:pt modelId="{EEAE199E-6B7C-DE4F-A9B3-B9C985DA1DFF}" type="sibTrans" cxnId="{7BDDEDA0-38E2-1744-AE79-530E9F1A9747}">
      <dgm:prSet/>
      <dgm:spPr/>
      <dgm:t>
        <a:bodyPr/>
        <a:lstStyle/>
        <a:p>
          <a:endParaRPr lang="en-US"/>
        </a:p>
      </dgm:t>
    </dgm:pt>
    <dgm:pt modelId="{AAB98123-7ABE-A14C-94B4-FE66238BB22C}">
      <dgm:prSet phldrT="[Text]" custT="1"/>
      <dgm:spPr/>
      <dgm:t>
        <a:bodyPr/>
        <a:lstStyle/>
        <a:p>
          <a:r>
            <a:rPr lang="en-US" sz="1200" dirty="0" smtClean="0"/>
            <a:t>Ridge</a:t>
          </a:r>
          <a:endParaRPr lang="en-US" sz="1200" dirty="0"/>
        </a:p>
      </dgm:t>
    </dgm:pt>
    <dgm:pt modelId="{CAA5770F-5EC8-AA4E-B154-9D0B8D1EF586}" type="parTrans" cxnId="{C72D0CF0-4A1E-C84B-9187-121A4646A2C9}">
      <dgm:prSet/>
      <dgm:spPr/>
      <dgm:t>
        <a:bodyPr/>
        <a:lstStyle/>
        <a:p>
          <a:endParaRPr lang="en-US"/>
        </a:p>
      </dgm:t>
    </dgm:pt>
    <dgm:pt modelId="{E4D8F979-CFD4-6544-A6DE-0CC09572E352}" type="sibTrans" cxnId="{C72D0CF0-4A1E-C84B-9187-121A4646A2C9}">
      <dgm:prSet/>
      <dgm:spPr/>
      <dgm:t>
        <a:bodyPr/>
        <a:lstStyle/>
        <a:p>
          <a:endParaRPr lang="en-US"/>
        </a:p>
      </dgm:t>
    </dgm:pt>
    <dgm:pt modelId="{EAE79332-2B09-E246-BF6E-C103DF46AC2F}">
      <dgm:prSet phldrT="[Text]" custT="1"/>
      <dgm:spPr/>
      <dgm:t>
        <a:bodyPr/>
        <a:lstStyle/>
        <a:p>
          <a:r>
            <a:rPr lang="en-US" sz="1200" dirty="0" smtClean="0"/>
            <a:t>Lasso</a:t>
          </a:r>
          <a:endParaRPr lang="en-US" sz="1200" dirty="0"/>
        </a:p>
      </dgm:t>
    </dgm:pt>
    <dgm:pt modelId="{13BEBA7B-AAA0-B847-8A86-612D16CACF97}" type="parTrans" cxnId="{D2A3F3B9-3D9F-AC43-BF90-B22665CB11E4}">
      <dgm:prSet/>
      <dgm:spPr/>
      <dgm:t>
        <a:bodyPr/>
        <a:lstStyle/>
        <a:p>
          <a:endParaRPr lang="en-US"/>
        </a:p>
      </dgm:t>
    </dgm:pt>
    <dgm:pt modelId="{CB17D016-6518-944E-9A3B-9BEEF20BE1EC}" type="sibTrans" cxnId="{D2A3F3B9-3D9F-AC43-BF90-B22665CB11E4}">
      <dgm:prSet/>
      <dgm:spPr/>
      <dgm:t>
        <a:bodyPr/>
        <a:lstStyle/>
        <a:p>
          <a:endParaRPr lang="en-US"/>
        </a:p>
      </dgm:t>
    </dgm:pt>
    <dgm:pt modelId="{950ECC63-064A-4D47-BCEA-E1B5465E8BD7}">
      <dgm:prSet phldrT="[Text]"/>
      <dgm:spPr/>
      <dgm:t>
        <a:bodyPr/>
        <a:lstStyle/>
        <a:p>
          <a:r>
            <a:rPr lang="en-US" dirty="0" smtClean="0"/>
            <a:t>Model</a:t>
          </a:r>
          <a:endParaRPr lang="en-US" dirty="0"/>
        </a:p>
      </dgm:t>
    </dgm:pt>
    <dgm:pt modelId="{6E868733-9B57-1F4E-8678-D274C164BBE9}" type="parTrans" cxnId="{869253E5-79C6-F44B-AFEF-E23CEDEA6703}">
      <dgm:prSet/>
      <dgm:spPr/>
      <dgm:t>
        <a:bodyPr/>
        <a:lstStyle/>
        <a:p>
          <a:endParaRPr lang="en-US"/>
        </a:p>
      </dgm:t>
    </dgm:pt>
    <dgm:pt modelId="{E052F49A-8BF1-B840-9AD3-4CECDA3E7C38}" type="sibTrans" cxnId="{869253E5-79C6-F44B-AFEF-E23CEDEA6703}">
      <dgm:prSet/>
      <dgm:spPr/>
      <dgm:t>
        <a:bodyPr/>
        <a:lstStyle/>
        <a:p>
          <a:endParaRPr lang="en-US"/>
        </a:p>
      </dgm:t>
    </dgm:pt>
    <dgm:pt modelId="{3A3BD581-CEAF-8645-91C0-4092EDCF8919}">
      <dgm:prSet phldrT="[Text]" custT="1"/>
      <dgm:spPr/>
      <dgm:t>
        <a:bodyPr/>
        <a:lstStyle/>
        <a:p>
          <a:r>
            <a:rPr lang="en-US" sz="1200" dirty="0" err="1" smtClean="0"/>
            <a:t>LogisticRegression</a:t>
          </a:r>
          <a:endParaRPr lang="en-US" sz="1200" dirty="0"/>
        </a:p>
      </dgm:t>
    </dgm:pt>
    <dgm:pt modelId="{E218D420-DD59-1041-9324-AC222ADF1AC1}" type="parTrans" cxnId="{15B5E0A2-2069-8E4E-876C-AEA9208272A6}">
      <dgm:prSet/>
      <dgm:spPr/>
      <dgm:t>
        <a:bodyPr/>
        <a:lstStyle/>
        <a:p>
          <a:endParaRPr lang="en-US"/>
        </a:p>
      </dgm:t>
    </dgm:pt>
    <dgm:pt modelId="{23D7301C-17C3-9A4B-AC7B-8AAF8494BD3A}" type="sibTrans" cxnId="{15B5E0A2-2069-8E4E-876C-AEA9208272A6}">
      <dgm:prSet/>
      <dgm:spPr/>
      <dgm:t>
        <a:bodyPr/>
        <a:lstStyle/>
        <a:p>
          <a:endParaRPr lang="en-US"/>
        </a:p>
      </dgm:t>
    </dgm:pt>
    <dgm:pt modelId="{F977AA0D-4173-D540-AB01-B357FF5D6A1A}">
      <dgm:prSet phldrT="[Text]" custT="1"/>
      <dgm:spPr/>
      <dgm:t>
        <a:bodyPr/>
        <a:lstStyle/>
        <a:p>
          <a:r>
            <a:rPr lang="en-US" sz="1200" dirty="0" err="1" smtClean="0"/>
            <a:t>SVMwithSGD</a:t>
          </a:r>
          <a:endParaRPr lang="en-US" sz="1200" dirty="0"/>
        </a:p>
      </dgm:t>
    </dgm:pt>
    <dgm:pt modelId="{F9187BC7-B2AC-5C44-956D-CB40010A0582}" type="parTrans" cxnId="{63F80F63-E5E9-F44B-8260-13681B1D225A}">
      <dgm:prSet/>
      <dgm:spPr/>
      <dgm:t>
        <a:bodyPr/>
        <a:lstStyle/>
        <a:p>
          <a:endParaRPr lang="en-US"/>
        </a:p>
      </dgm:t>
    </dgm:pt>
    <dgm:pt modelId="{D5EC3204-662C-5540-A9B5-625A0A44570A}" type="sibTrans" cxnId="{63F80F63-E5E9-F44B-8260-13681B1D225A}">
      <dgm:prSet/>
      <dgm:spPr/>
      <dgm:t>
        <a:bodyPr/>
        <a:lstStyle/>
        <a:p>
          <a:endParaRPr lang="en-US"/>
        </a:p>
      </dgm:t>
    </dgm:pt>
    <dgm:pt modelId="{5B26AC1A-97EE-3547-9E05-79AF027D74E4}" type="pres">
      <dgm:prSet presAssocID="{DD808998-8FA0-B646-9DFF-E8C6245FF9CA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C67EB83-0C5A-9F44-B95F-803F96780A4D}" type="pres">
      <dgm:prSet presAssocID="{B4670A8C-DB9F-D747-94BA-5B87209C29F9}" presName="horFlow" presStyleCnt="0"/>
      <dgm:spPr/>
    </dgm:pt>
    <dgm:pt modelId="{EDF6F3BA-A06A-3847-AFE9-53C68AFC6E89}" type="pres">
      <dgm:prSet presAssocID="{B4670A8C-DB9F-D747-94BA-5B87209C29F9}" presName="bigChev" presStyleLbl="node1" presStyleIdx="0" presStyleCnt="5"/>
      <dgm:spPr/>
      <dgm:t>
        <a:bodyPr/>
        <a:lstStyle/>
        <a:p>
          <a:endParaRPr lang="en-US"/>
        </a:p>
      </dgm:t>
    </dgm:pt>
    <dgm:pt modelId="{F4328751-43D8-D04A-97E2-A1B2CA1CE4A9}" type="pres">
      <dgm:prSet presAssocID="{74375F11-E88E-D544-B2B7-77DA1602B282}" presName="parTrans" presStyleCnt="0"/>
      <dgm:spPr/>
    </dgm:pt>
    <dgm:pt modelId="{21DBA423-373F-8A49-A4E2-F59C92718C3B}" type="pres">
      <dgm:prSet presAssocID="{00404C11-9C04-A34B-8ADE-819214675D10}" presName="node" presStyleLbl="alignAccFollowNode1" presStyleIdx="0" presStyleCnt="10" custScaleX="20505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DF02AC-177A-2C43-9682-448109CE650C}" type="pres">
      <dgm:prSet presAssocID="{B4670A8C-DB9F-D747-94BA-5B87209C29F9}" presName="vSp" presStyleCnt="0"/>
      <dgm:spPr/>
    </dgm:pt>
    <dgm:pt modelId="{D04810B3-01A1-6E40-91E6-CFC7F941A4E7}" type="pres">
      <dgm:prSet presAssocID="{C974BFB4-A7A1-ED4C-B573-1019EFC8F1C2}" presName="horFlow" presStyleCnt="0"/>
      <dgm:spPr/>
    </dgm:pt>
    <dgm:pt modelId="{8D6069B8-B8A3-3E47-87C1-235E176896A0}" type="pres">
      <dgm:prSet presAssocID="{C974BFB4-A7A1-ED4C-B573-1019EFC8F1C2}" presName="bigChev" presStyleLbl="node1" presStyleIdx="1" presStyleCnt="5"/>
      <dgm:spPr/>
      <dgm:t>
        <a:bodyPr/>
        <a:lstStyle/>
        <a:p>
          <a:endParaRPr lang="en-US"/>
        </a:p>
      </dgm:t>
    </dgm:pt>
    <dgm:pt modelId="{4BAC17D9-61B9-6940-A970-5559F3A06DBF}" type="pres">
      <dgm:prSet presAssocID="{B6F6994E-8183-FA43-A852-CFA9A671E6FF}" presName="parTrans" presStyleCnt="0"/>
      <dgm:spPr/>
    </dgm:pt>
    <dgm:pt modelId="{05A0E834-D7B2-6E42-BB25-440F61B518A2}" type="pres">
      <dgm:prSet presAssocID="{E60AE041-A6D1-AB4A-BEDB-2AC148A54C1E}" presName="node" presStyleLbl="alignAccFollowNode1" presStyleIdx="1" presStyleCnt="10" custScaleX="20505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9071E6-74D1-F04F-9CAF-C926D910196B}" type="pres">
      <dgm:prSet presAssocID="{919DE8FF-3AB8-0946-B038-22F9CE24E2AE}" presName="sibTrans" presStyleCnt="0"/>
      <dgm:spPr/>
    </dgm:pt>
    <dgm:pt modelId="{450A3D7A-A389-6B4E-B488-0DD50A053071}" type="pres">
      <dgm:prSet presAssocID="{12642AD9-0C0D-4842-AB23-34E9740B7FCD}" presName="node" presStyleLbl="alignAccFollowNode1" presStyleIdx="2" presStyleCnt="10" custScaleX="20505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89A8EB-21FE-5545-A471-81CF79511D20}" type="pres">
      <dgm:prSet presAssocID="{681B31A3-448C-FD4D-B257-6EE9CD2268FA}" presName="sibTrans" presStyleCnt="0"/>
      <dgm:spPr/>
    </dgm:pt>
    <dgm:pt modelId="{4D6E3C5E-D52E-8B44-B61A-506469EEBD9D}" type="pres">
      <dgm:prSet presAssocID="{A4764BD4-5195-9748-AFE6-B383CEF2D0F7}" presName="node" presStyleLbl="alignAccFollowNode1" presStyleIdx="3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71B2C1-26CE-5241-B140-EEE8F191FD06}" type="pres">
      <dgm:prSet presAssocID="{C974BFB4-A7A1-ED4C-B573-1019EFC8F1C2}" presName="vSp" presStyleCnt="0"/>
      <dgm:spPr/>
    </dgm:pt>
    <dgm:pt modelId="{BB2A15EE-FD0D-3042-AB54-44415E098F03}" type="pres">
      <dgm:prSet presAssocID="{11CD6764-132F-D64F-8040-538B8A5E741C}" presName="horFlow" presStyleCnt="0"/>
      <dgm:spPr/>
    </dgm:pt>
    <dgm:pt modelId="{07EAC3BE-3968-6644-ADAD-50F9375D985F}" type="pres">
      <dgm:prSet presAssocID="{11CD6764-132F-D64F-8040-538B8A5E741C}" presName="bigChev" presStyleLbl="node1" presStyleIdx="2" presStyleCnt="5"/>
      <dgm:spPr/>
      <dgm:t>
        <a:bodyPr/>
        <a:lstStyle/>
        <a:p>
          <a:endParaRPr lang="en-US"/>
        </a:p>
      </dgm:t>
    </dgm:pt>
    <dgm:pt modelId="{CC2851C6-7CEB-FD40-B55B-2709A9FF8F3D}" type="pres">
      <dgm:prSet presAssocID="{2D0EEE7D-0860-2641-9BB8-060F765FD5EB}" presName="parTrans" presStyleCnt="0"/>
      <dgm:spPr/>
    </dgm:pt>
    <dgm:pt modelId="{340E7E8C-7F9A-6D4B-BEF3-AA99228F94B6}" type="pres">
      <dgm:prSet presAssocID="{AAA657FB-20A0-4947-A98C-F2824F925D76}" presName="node" presStyleLbl="alignAccFollowNode1" presStyleIdx="4" presStyleCnt="10" custScaleX="20505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A66433-7AF3-7C48-8235-C413F6DEC44D}" type="pres">
      <dgm:prSet presAssocID="{82A7F612-6BDB-0B4F-B575-4BCF922F6AA4}" presName="sibTrans" presStyleCnt="0"/>
      <dgm:spPr/>
    </dgm:pt>
    <dgm:pt modelId="{ACA4A112-5B01-5149-8306-B5802C9A555A}" type="pres">
      <dgm:prSet presAssocID="{AAB98123-7ABE-A14C-94B4-FE66238BB22C}" presName="node" presStyleLbl="alignAccFollowNode1" presStyleIdx="5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4D08BA-C55B-674D-B38B-C7C6347C7BDF}" type="pres">
      <dgm:prSet presAssocID="{E4D8F979-CFD4-6544-A6DE-0CC09572E352}" presName="sibTrans" presStyleCnt="0"/>
      <dgm:spPr/>
    </dgm:pt>
    <dgm:pt modelId="{66659BFE-473C-D64E-9EBF-0DE39127B1B2}" type="pres">
      <dgm:prSet presAssocID="{EAE79332-2B09-E246-BF6E-C103DF46AC2F}" presName="node" presStyleLbl="alignAccFollowNode1" presStyleIdx="6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B0586E-6F1A-4B4F-942E-94D025B219A9}" type="pres">
      <dgm:prSet presAssocID="{11CD6764-132F-D64F-8040-538B8A5E741C}" presName="vSp" presStyleCnt="0"/>
      <dgm:spPr/>
    </dgm:pt>
    <dgm:pt modelId="{1C2D70E2-A780-F840-87C1-A858D27C0D84}" type="pres">
      <dgm:prSet presAssocID="{950ECC63-064A-4D47-BCEA-E1B5465E8BD7}" presName="horFlow" presStyleCnt="0"/>
      <dgm:spPr/>
    </dgm:pt>
    <dgm:pt modelId="{AA2ABEB5-3848-DF4D-B279-5229586A7C1A}" type="pres">
      <dgm:prSet presAssocID="{950ECC63-064A-4D47-BCEA-E1B5465E8BD7}" presName="bigChev" presStyleLbl="node1" presStyleIdx="3" presStyleCnt="5"/>
      <dgm:spPr/>
      <dgm:t>
        <a:bodyPr/>
        <a:lstStyle/>
        <a:p>
          <a:endParaRPr lang="en-US"/>
        </a:p>
      </dgm:t>
    </dgm:pt>
    <dgm:pt modelId="{D3B3D9BD-FB03-CC4C-BF6E-E59D016D106E}" type="pres">
      <dgm:prSet presAssocID="{E218D420-DD59-1041-9324-AC222ADF1AC1}" presName="parTrans" presStyleCnt="0"/>
      <dgm:spPr/>
    </dgm:pt>
    <dgm:pt modelId="{316EF360-94C2-1849-8D20-68AF4A9392EE}" type="pres">
      <dgm:prSet presAssocID="{3A3BD581-CEAF-8645-91C0-4092EDCF8919}" presName="node" presStyleLbl="alignAccFollowNode1" presStyleIdx="7" presStyleCnt="10" custScaleX="17599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54C5C7-7331-F548-B514-41BBA52C8147}" type="pres">
      <dgm:prSet presAssocID="{23D7301C-17C3-9A4B-AC7B-8AAF8494BD3A}" presName="sibTrans" presStyleCnt="0"/>
      <dgm:spPr/>
    </dgm:pt>
    <dgm:pt modelId="{5A779855-0652-894C-A8E1-28D44A93D46B}" type="pres">
      <dgm:prSet presAssocID="{F977AA0D-4173-D540-AB01-B357FF5D6A1A}" presName="node" presStyleLbl="alignAccFollowNode1" presStyleIdx="8" presStyleCnt="10" custScaleX="17599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4FA3C1-E2A1-D741-8C6A-BFE27781EAF2}" type="pres">
      <dgm:prSet presAssocID="{950ECC63-064A-4D47-BCEA-E1B5465E8BD7}" presName="vSp" presStyleCnt="0"/>
      <dgm:spPr/>
    </dgm:pt>
    <dgm:pt modelId="{88F0EB53-52C8-F14D-8E8B-120DECE2149D}" type="pres">
      <dgm:prSet presAssocID="{EB03BD5F-BD0F-9249-9D13-777D7339CF20}" presName="horFlow" presStyleCnt="0"/>
      <dgm:spPr/>
    </dgm:pt>
    <dgm:pt modelId="{373F1F5F-3BC0-234F-9318-1F2FF941F2E0}" type="pres">
      <dgm:prSet presAssocID="{EB03BD5F-BD0F-9249-9D13-777D7339CF20}" presName="bigChev" presStyleLbl="node1" presStyleIdx="4" presStyleCnt="5"/>
      <dgm:spPr/>
      <dgm:t>
        <a:bodyPr/>
        <a:lstStyle/>
        <a:p>
          <a:endParaRPr lang="en-US"/>
        </a:p>
      </dgm:t>
    </dgm:pt>
    <dgm:pt modelId="{FA7F35F9-B934-5947-BA9A-D433B0CEC98F}" type="pres">
      <dgm:prSet presAssocID="{55EA2E3F-095B-5B41-B324-8B01A753FB2B}" presName="parTrans" presStyleCnt="0"/>
      <dgm:spPr/>
    </dgm:pt>
    <dgm:pt modelId="{5C4025D8-7997-DA4E-A358-1A5429F22A80}" type="pres">
      <dgm:prSet presAssocID="{87FAC0C6-62E2-B946-868F-F060281D025F}" presName="node" presStyleLbl="alignAccFollowNode1" presStyleIdx="9" presStyleCnt="10" custScaleX="40408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5B5E0A2-2069-8E4E-876C-AEA9208272A6}" srcId="{950ECC63-064A-4D47-BCEA-E1B5465E8BD7}" destId="{3A3BD581-CEAF-8645-91C0-4092EDCF8919}" srcOrd="0" destOrd="0" parTransId="{E218D420-DD59-1041-9324-AC222ADF1AC1}" sibTransId="{23D7301C-17C3-9A4B-AC7B-8AAF8494BD3A}"/>
    <dgm:cxn modelId="{63F80F63-E5E9-F44B-8260-13681B1D225A}" srcId="{950ECC63-064A-4D47-BCEA-E1B5465E8BD7}" destId="{F977AA0D-4173-D540-AB01-B357FF5D6A1A}" srcOrd="1" destOrd="0" parTransId="{F9187BC7-B2AC-5C44-956D-CB40010A0582}" sibTransId="{D5EC3204-662C-5540-A9B5-625A0A44570A}"/>
    <dgm:cxn modelId="{95071B5D-943F-7043-97E6-238314366CF2}" srcId="{11CD6764-132F-D64F-8040-538B8A5E741C}" destId="{AAA657FB-20A0-4947-A98C-F2824F925D76}" srcOrd="0" destOrd="0" parTransId="{2D0EEE7D-0860-2641-9BB8-060F765FD5EB}" sibTransId="{82A7F612-6BDB-0B4F-B575-4BCF922F6AA4}"/>
    <dgm:cxn modelId="{65D79545-37E6-3547-9767-C9E1A6AF7D21}" srcId="{DD808998-8FA0-B646-9DFF-E8C6245FF9CA}" destId="{C974BFB4-A7A1-ED4C-B573-1019EFC8F1C2}" srcOrd="1" destOrd="0" parTransId="{F68BBDC9-968F-E94D-9284-EB4A07C2FFE3}" sibTransId="{95961F47-C83A-D44E-80C0-067FD7C4952E}"/>
    <dgm:cxn modelId="{FE5E44FA-BADA-0944-8A07-E5212EC80E76}" type="presOf" srcId="{E60AE041-A6D1-AB4A-BEDB-2AC148A54C1E}" destId="{05A0E834-D7B2-6E42-BB25-440F61B518A2}" srcOrd="0" destOrd="0" presId="urn:microsoft.com/office/officeart/2005/8/layout/lProcess3"/>
    <dgm:cxn modelId="{FA8A976E-367B-3F45-9089-7C9F0FA9D345}" type="presOf" srcId="{87FAC0C6-62E2-B946-868F-F060281D025F}" destId="{5C4025D8-7997-DA4E-A358-1A5429F22A80}" srcOrd="0" destOrd="0" presId="urn:microsoft.com/office/officeart/2005/8/layout/lProcess3"/>
    <dgm:cxn modelId="{7A002C52-087C-FF47-922A-417BF8FBE534}" type="presOf" srcId="{11CD6764-132F-D64F-8040-538B8A5E741C}" destId="{07EAC3BE-3968-6644-ADAD-50F9375D985F}" srcOrd="0" destOrd="0" presId="urn:microsoft.com/office/officeart/2005/8/layout/lProcess3"/>
    <dgm:cxn modelId="{C0324423-C497-2B40-98DB-B148B7531F9F}" type="presOf" srcId="{B4670A8C-DB9F-D747-94BA-5B87209C29F9}" destId="{EDF6F3BA-A06A-3847-AFE9-53C68AFC6E89}" srcOrd="0" destOrd="0" presId="urn:microsoft.com/office/officeart/2005/8/layout/lProcess3"/>
    <dgm:cxn modelId="{2DF2C69F-CDCE-9C42-8319-415177856E77}" srcId="{EB03BD5F-BD0F-9249-9D13-777D7339CF20}" destId="{87FAC0C6-62E2-B946-868F-F060281D025F}" srcOrd="0" destOrd="0" parTransId="{55EA2E3F-095B-5B41-B324-8B01A753FB2B}" sibTransId="{08361AA9-61D9-E649-8DEA-13BDD9BB1A2A}"/>
    <dgm:cxn modelId="{D9939EB6-2636-E149-97DD-A0F39BC4FF3A}" type="presOf" srcId="{F977AA0D-4173-D540-AB01-B357FF5D6A1A}" destId="{5A779855-0652-894C-A8E1-28D44A93D46B}" srcOrd="0" destOrd="0" presId="urn:microsoft.com/office/officeart/2005/8/layout/lProcess3"/>
    <dgm:cxn modelId="{6F07E6DE-84E6-F048-9C24-4653FA92FFBE}" type="presOf" srcId="{A4764BD4-5195-9748-AFE6-B383CEF2D0F7}" destId="{4D6E3C5E-D52E-8B44-B61A-506469EEBD9D}" srcOrd="0" destOrd="0" presId="urn:microsoft.com/office/officeart/2005/8/layout/lProcess3"/>
    <dgm:cxn modelId="{EA7CFEED-DD66-0241-BC7F-1EC003F09159}" type="presOf" srcId="{950ECC63-064A-4D47-BCEA-E1B5465E8BD7}" destId="{AA2ABEB5-3848-DF4D-B279-5229586A7C1A}" srcOrd="0" destOrd="0" presId="urn:microsoft.com/office/officeart/2005/8/layout/lProcess3"/>
    <dgm:cxn modelId="{EEB53A57-0CCA-4849-873D-B83F48807C66}" srcId="{DD808998-8FA0-B646-9DFF-E8C6245FF9CA}" destId="{EB03BD5F-BD0F-9249-9D13-777D7339CF20}" srcOrd="4" destOrd="0" parTransId="{EDEC4E4B-3293-5244-B01B-32110180B702}" sibTransId="{94259AD0-A1A8-E948-A86C-B19CAA6D8FAD}"/>
    <dgm:cxn modelId="{7E22736B-F595-374C-A5E2-EB631B9D3040}" type="presOf" srcId="{12642AD9-0C0D-4842-AB23-34E9740B7FCD}" destId="{450A3D7A-A389-6B4E-B488-0DD50A053071}" srcOrd="0" destOrd="0" presId="urn:microsoft.com/office/officeart/2005/8/layout/lProcess3"/>
    <dgm:cxn modelId="{590FE3A2-E6F9-9240-B4A9-78768C3A9B2C}" srcId="{C974BFB4-A7A1-ED4C-B573-1019EFC8F1C2}" destId="{E60AE041-A6D1-AB4A-BEDB-2AC148A54C1E}" srcOrd="0" destOrd="0" parTransId="{B6F6994E-8183-FA43-A852-CFA9A671E6FF}" sibTransId="{919DE8FF-3AB8-0946-B038-22F9CE24E2AE}"/>
    <dgm:cxn modelId="{93E46D9D-FD44-D04A-B8D7-5DC37011302A}" type="presOf" srcId="{3A3BD581-CEAF-8645-91C0-4092EDCF8919}" destId="{316EF360-94C2-1849-8D20-68AF4A9392EE}" srcOrd="0" destOrd="0" presId="urn:microsoft.com/office/officeart/2005/8/layout/lProcess3"/>
    <dgm:cxn modelId="{7BDDEDA0-38E2-1744-AE79-530E9F1A9747}" srcId="{C974BFB4-A7A1-ED4C-B573-1019EFC8F1C2}" destId="{A4764BD4-5195-9748-AFE6-B383CEF2D0F7}" srcOrd="2" destOrd="0" parTransId="{47E067CF-2D41-C946-AD0C-1D155AC3DB6A}" sibTransId="{EEAE199E-6B7C-DE4F-A9B3-B9C985DA1DFF}"/>
    <dgm:cxn modelId="{F7442028-24B3-224C-974A-9FD686AF11B3}" type="presOf" srcId="{C974BFB4-A7A1-ED4C-B573-1019EFC8F1C2}" destId="{8D6069B8-B8A3-3E47-87C1-235E176896A0}" srcOrd="0" destOrd="0" presId="urn:microsoft.com/office/officeart/2005/8/layout/lProcess3"/>
    <dgm:cxn modelId="{728DAA32-1247-7C4D-9653-53FE65B21213}" srcId="{DD808998-8FA0-B646-9DFF-E8C6245FF9CA}" destId="{11CD6764-132F-D64F-8040-538B8A5E741C}" srcOrd="2" destOrd="0" parTransId="{6327D133-CB8C-BA4A-BAAE-164807E976E5}" sibTransId="{9147BAC1-0C50-C543-8511-DC67E878FA1A}"/>
    <dgm:cxn modelId="{C72D0CF0-4A1E-C84B-9187-121A4646A2C9}" srcId="{11CD6764-132F-D64F-8040-538B8A5E741C}" destId="{AAB98123-7ABE-A14C-94B4-FE66238BB22C}" srcOrd="1" destOrd="0" parTransId="{CAA5770F-5EC8-AA4E-B154-9D0B8D1EF586}" sibTransId="{E4D8F979-CFD4-6544-A6DE-0CC09572E352}"/>
    <dgm:cxn modelId="{D2A3F3B9-3D9F-AC43-BF90-B22665CB11E4}" srcId="{11CD6764-132F-D64F-8040-538B8A5E741C}" destId="{EAE79332-2B09-E246-BF6E-C103DF46AC2F}" srcOrd="2" destOrd="0" parTransId="{13BEBA7B-AAA0-B847-8A86-612D16CACF97}" sibTransId="{CB17D016-6518-944E-9A3B-9BEEF20BE1EC}"/>
    <dgm:cxn modelId="{588AD4ED-2D38-F84D-B920-B8847FFB8D9F}" type="presOf" srcId="{00404C11-9C04-A34B-8ADE-819214675D10}" destId="{21DBA423-373F-8A49-A4E2-F59C92718C3B}" srcOrd="0" destOrd="0" presId="urn:microsoft.com/office/officeart/2005/8/layout/lProcess3"/>
    <dgm:cxn modelId="{5F94A854-7F62-0042-B163-A2780B318A55}" srcId="{DD808998-8FA0-B646-9DFF-E8C6245FF9CA}" destId="{B4670A8C-DB9F-D747-94BA-5B87209C29F9}" srcOrd="0" destOrd="0" parTransId="{21E2D864-4D6E-224F-B06A-4EA544DE9C2E}" sibTransId="{2B1EA8CF-4FAC-C241-BE88-92D41BC46F56}"/>
    <dgm:cxn modelId="{869253E5-79C6-F44B-AFEF-E23CEDEA6703}" srcId="{DD808998-8FA0-B646-9DFF-E8C6245FF9CA}" destId="{950ECC63-064A-4D47-BCEA-E1B5465E8BD7}" srcOrd="3" destOrd="0" parTransId="{6E868733-9B57-1F4E-8678-D274C164BBE9}" sibTransId="{E052F49A-8BF1-B840-9AD3-4CECDA3E7C38}"/>
    <dgm:cxn modelId="{A746246B-C832-6947-8EBB-30F2C99C990D}" srcId="{C974BFB4-A7A1-ED4C-B573-1019EFC8F1C2}" destId="{12642AD9-0C0D-4842-AB23-34E9740B7FCD}" srcOrd="1" destOrd="0" parTransId="{DFA049AF-83C3-FE43-970B-2F4ACFD13270}" sibTransId="{681B31A3-448C-FD4D-B257-6EE9CD2268FA}"/>
    <dgm:cxn modelId="{D8A6E95E-26D4-D04D-A417-0EFE67985F08}" type="presOf" srcId="{EAE79332-2B09-E246-BF6E-C103DF46AC2F}" destId="{66659BFE-473C-D64E-9EBF-0DE39127B1B2}" srcOrd="0" destOrd="0" presId="urn:microsoft.com/office/officeart/2005/8/layout/lProcess3"/>
    <dgm:cxn modelId="{0C2D1984-6EA6-0048-B7E6-97BF2EDA4DF4}" type="presOf" srcId="{AAA657FB-20A0-4947-A98C-F2824F925D76}" destId="{340E7E8C-7F9A-6D4B-BEF3-AA99228F94B6}" srcOrd="0" destOrd="0" presId="urn:microsoft.com/office/officeart/2005/8/layout/lProcess3"/>
    <dgm:cxn modelId="{DD00FE1F-3844-3F4B-966E-211A44627E3A}" type="presOf" srcId="{DD808998-8FA0-B646-9DFF-E8C6245FF9CA}" destId="{5B26AC1A-97EE-3547-9E05-79AF027D74E4}" srcOrd="0" destOrd="0" presId="urn:microsoft.com/office/officeart/2005/8/layout/lProcess3"/>
    <dgm:cxn modelId="{D21BFCA2-34C2-9841-8D41-F7494F7EBDCB}" type="presOf" srcId="{EB03BD5F-BD0F-9249-9D13-777D7339CF20}" destId="{373F1F5F-3BC0-234F-9318-1F2FF941F2E0}" srcOrd="0" destOrd="0" presId="urn:microsoft.com/office/officeart/2005/8/layout/lProcess3"/>
    <dgm:cxn modelId="{072E943F-0E3A-8E4F-B233-006E94659E13}" srcId="{B4670A8C-DB9F-D747-94BA-5B87209C29F9}" destId="{00404C11-9C04-A34B-8ADE-819214675D10}" srcOrd="0" destOrd="0" parTransId="{74375F11-E88E-D544-B2B7-77DA1602B282}" sibTransId="{1B682928-6DA7-A848-A636-015E0E0AD067}"/>
    <dgm:cxn modelId="{1B5CF994-E73F-A148-BBB2-4CE0CDEE3FC6}" type="presOf" srcId="{AAB98123-7ABE-A14C-94B4-FE66238BB22C}" destId="{ACA4A112-5B01-5149-8306-B5802C9A555A}" srcOrd="0" destOrd="0" presId="urn:microsoft.com/office/officeart/2005/8/layout/lProcess3"/>
    <dgm:cxn modelId="{DA8C3E0B-F2A0-5343-92AA-FC746D33B5D6}" type="presParOf" srcId="{5B26AC1A-97EE-3547-9E05-79AF027D74E4}" destId="{4C67EB83-0C5A-9F44-B95F-803F96780A4D}" srcOrd="0" destOrd="0" presId="urn:microsoft.com/office/officeart/2005/8/layout/lProcess3"/>
    <dgm:cxn modelId="{2B56AE24-8A31-AC46-B471-ECD406BE53E2}" type="presParOf" srcId="{4C67EB83-0C5A-9F44-B95F-803F96780A4D}" destId="{EDF6F3BA-A06A-3847-AFE9-53C68AFC6E89}" srcOrd="0" destOrd="0" presId="urn:microsoft.com/office/officeart/2005/8/layout/lProcess3"/>
    <dgm:cxn modelId="{F8386707-3D7C-7746-9842-042CC2C68EBB}" type="presParOf" srcId="{4C67EB83-0C5A-9F44-B95F-803F96780A4D}" destId="{F4328751-43D8-D04A-97E2-A1B2CA1CE4A9}" srcOrd="1" destOrd="0" presId="urn:microsoft.com/office/officeart/2005/8/layout/lProcess3"/>
    <dgm:cxn modelId="{19807857-C475-4E4F-A400-CD21E2FA50FC}" type="presParOf" srcId="{4C67EB83-0C5A-9F44-B95F-803F96780A4D}" destId="{21DBA423-373F-8A49-A4E2-F59C92718C3B}" srcOrd="2" destOrd="0" presId="urn:microsoft.com/office/officeart/2005/8/layout/lProcess3"/>
    <dgm:cxn modelId="{E8B532C1-74B0-5B49-9AFF-275DFF4B06FD}" type="presParOf" srcId="{5B26AC1A-97EE-3547-9E05-79AF027D74E4}" destId="{F7DF02AC-177A-2C43-9682-448109CE650C}" srcOrd="1" destOrd="0" presId="urn:microsoft.com/office/officeart/2005/8/layout/lProcess3"/>
    <dgm:cxn modelId="{5A567749-1B23-1041-A2C9-BE6ADD93409C}" type="presParOf" srcId="{5B26AC1A-97EE-3547-9E05-79AF027D74E4}" destId="{D04810B3-01A1-6E40-91E6-CFC7F941A4E7}" srcOrd="2" destOrd="0" presId="urn:microsoft.com/office/officeart/2005/8/layout/lProcess3"/>
    <dgm:cxn modelId="{38A4D401-984B-F549-A672-587694050B4E}" type="presParOf" srcId="{D04810B3-01A1-6E40-91E6-CFC7F941A4E7}" destId="{8D6069B8-B8A3-3E47-87C1-235E176896A0}" srcOrd="0" destOrd="0" presId="urn:microsoft.com/office/officeart/2005/8/layout/lProcess3"/>
    <dgm:cxn modelId="{E4559F72-E5BB-FD45-A619-A9318F4D3332}" type="presParOf" srcId="{D04810B3-01A1-6E40-91E6-CFC7F941A4E7}" destId="{4BAC17D9-61B9-6940-A970-5559F3A06DBF}" srcOrd="1" destOrd="0" presId="urn:microsoft.com/office/officeart/2005/8/layout/lProcess3"/>
    <dgm:cxn modelId="{7A1A9744-8203-7D45-BFA5-777A8BC40F95}" type="presParOf" srcId="{D04810B3-01A1-6E40-91E6-CFC7F941A4E7}" destId="{05A0E834-D7B2-6E42-BB25-440F61B518A2}" srcOrd="2" destOrd="0" presId="urn:microsoft.com/office/officeart/2005/8/layout/lProcess3"/>
    <dgm:cxn modelId="{D42464A9-0011-4E46-B648-7661ED696867}" type="presParOf" srcId="{D04810B3-01A1-6E40-91E6-CFC7F941A4E7}" destId="{A49071E6-74D1-F04F-9CAF-C926D910196B}" srcOrd="3" destOrd="0" presId="urn:microsoft.com/office/officeart/2005/8/layout/lProcess3"/>
    <dgm:cxn modelId="{958D54C9-373C-614D-B04F-EB12BE89EAAF}" type="presParOf" srcId="{D04810B3-01A1-6E40-91E6-CFC7F941A4E7}" destId="{450A3D7A-A389-6B4E-B488-0DD50A053071}" srcOrd="4" destOrd="0" presId="urn:microsoft.com/office/officeart/2005/8/layout/lProcess3"/>
    <dgm:cxn modelId="{D7C56CAC-8C48-544B-9671-C2CD254A0E12}" type="presParOf" srcId="{D04810B3-01A1-6E40-91E6-CFC7F941A4E7}" destId="{5689A8EB-21FE-5545-A471-81CF79511D20}" srcOrd="5" destOrd="0" presId="urn:microsoft.com/office/officeart/2005/8/layout/lProcess3"/>
    <dgm:cxn modelId="{4D874CD3-DAAA-8643-A396-7FA14A1E120D}" type="presParOf" srcId="{D04810B3-01A1-6E40-91E6-CFC7F941A4E7}" destId="{4D6E3C5E-D52E-8B44-B61A-506469EEBD9D}" srcOrd="6" destOrd="0" presId="urn:microsoft.com/office/officeart/2005/8/layout/lProcess3"/>
    <dgm:cxn modelId="{5BC292AE-502A-4F4B-BF80-B46ED571EDA4}" type="presParOf" srcId="{5B26AC1A-97EE-3547-9E05-79AF027D74E4}" destId="{6471B2C1-26CE-5241-B140-EEE8F191FD06}" srcOrd="3" destOrd="0" presId="urn:microsoft.com/office/officeart/2005/8/layout/lProcess3"/>
    <dgm:cxn modelId="{B455B753-AC0D-0D41-9C11-98A61D2926C5}" type="presParOf" srcId="{5B26AC1A-97EE-3547-9E05-79AF027D74E4}" destId="{BB2A15EE-FD0D-3042-AB54-44415E098F03}" srcOrd="4" destOrd="0" presId="urn:microsoft.com/office/officeart/2005/8/layout/lProcess3"/>
    <dgm:cxn modelId="{323EF525-C6E3-9643-8487-7522D691538A}" type="presParOf" srcId="{BB2A15EE-FD0D-3042-AB54-44415E098F03}" destId="{07EAC3BE-3968-6644-ADAD-50F9375D985F}" srcOrd="0" destOrd="0" presId="urn:microsoft.com/office/officeart/2005/8/layout/lProcess3"/>
    <dgm:cxn modelId="{28FEF6C3-4428-7C4C-BA92-3936E8F03BFF}" type="presParOf" srcId="{BB2A15EE-FD0D-3042-AB54-44415E098F03}" destId="{CC2851C6-7CEB-FD40-B55B-2709A9FF8F3D}" srcOrd="1" destOrd="0" presId="urn:microsoft.com/office/officeart/2005/8/layout/lProcess3"/>
    <dgm:cxn modelId="{9711553E-4A82-7A4D-BC6B-45C19FD4F9C8}" type="presParOf" srcId="{BB2A15EE-FD0D-3042-AB54-44415E098F03}" destId="{340E7E8C-7F9A-6D4B-BEF3-AA99228F94B6}" srcOrd="2" destOrd="0" presId="urn:microsoft.com/office/officeart/2005/8/layout/lProcess3"/>
    <dgm:cxn modelId="{A96861F8-BE45-E64F-9564-BFBBA5C0F044}" type="presParOf" srcId="{BB2A15EE-FD0D-3042-AB54-44415E098F03}" destId="{EAA66433-7AF3-7C48-8235-C413F6DEC44D}" srcOrd="3" destOrd="0" presId="urn:microsoft.com/office/officeart/2005/8/layout/lProcess3"/>
    <dgm:cxn modelId="{240F2CC8-E468-3546-97CB-18B54D8487BF}" type="presParOf" srcId="{BB2A15EE-FD0D-3042-AB54-44415E098F03}" destId="{ACA4A112-5B01-5149-8306-B5802C9A555A}" srcOrd="4" destOrd="0" presId="urn:microsoft.com/office/officeart/2005/8/layout/lProcess3"/>
    <dgm:cxn modelId="{A7BBB4D7-C088-FB4C-8EE4-9E53F0B07573}" type="presParOf" srcId="{BB2A15EE-FD0D-3042-AB54-44415E098F03}" destId="{824D08BA-C55B-674D-B38B-C7C6347C7BDF}" srcOrd="5" destOrd="0" presId="urn:microsoft.com/office/officeart/2005/8/layout/lProcess3"/>
    <dgm:cxn modelId="{15D9DB26-DD64-E24C-AD5B-F0A651284310}" type="presParOf" srcId="{BB2A15EE-FD0D-3042-AB54-44415E098F03}" destId="{66659BFE-473C-D64E-9EBF-0DE39127B1B2}" srcOrd="6" destOrd="0" presId="urn:microsoft.com/office/officeart/2005/8/layout/lProcess3"/>
    <dgm:cxn modelId="{18CEA0D4-5BB0-F147-9E34-0E8D135FD2D3}" type="presParOf" srcId="{5B26AC1A-97EE-3547-9E05-79AF027D74E4}" destId="{4FB0586E-6F1A-4B4F-942E-94D025B219A9}" srcOrd="5" destOrd="0" presId="urn:microsoft.com/office/officeart/2005/8/layout/lProcess3"/>
    <dgm:cxn modelId="{00FA14E7-7357-E34B-83DF-B4CFCD0B73EE}" type="presParOf" srcId="{5B26AC1A-97EE-3547-9E05-79AF027D74E4}" destId="{1C2D70E2-A780-F840-87C1-A858D27C0D84}" srcOrd="6" destOrd="0" presId="urn:microsoft.com/office/officeart/2005/8/layout/lProcess3"/>
    <dgm:cxn modelId="{5C009870-37EE-1342-800A-2538930E24A7}" type="presParOf" srcId="{1C2D70E2-A780-F840-87C1-A858D27C0D84}" destId="{AA2ABEB5-3848-DF4D-B279-5229586A7C1A}" srcOrd="0" destOrd="0" presId="urn:microsoft.com/office/officeart/2005/8/layout/lProcess3"/>
    <dgm:cxn modelId="{01356580-2FCD-1A4C-BBA9-421D7548AE60}" type="presParOf" srcId="{1C2D70E2-A780-F840-87C1-A858D27C0D84}" destId="{D3B3D9BD-FB03-CC4C-BF6E-E59D016D106E}" srcOrd="1" destOrd="0" presId="urn:microsoft.com/office/officeart/2005/8/layout/lProcess3"/>
    <dgm:cxn modelId="{24EE9D23-686A-EA49-9F24-CF922D8824A9}" type="presParOf" srcId="{1C2D70E2-A780-F840-87C1-A858D27C0D84}" destId="{316EF360-94C2-1849-8D20-68AF4A9392EE}" srcOrd="2" destOrd="0" presId="urn:microsoft.com/office/officeart/2005/8/layout/lProcess3"/>
    <dgm:cxn modelId="{6BB81924-C089-ED4D-95C6-E82E8735889B}" type="presParOf" srcId="{1C2D70E2-A780-F840-87C1-A858D27C0D84}" destId="{1654C5C7-7331-F548-B514-41BBA52C8147}" srcOrd="3" destOrd="0" presId="urn:microsoft.com/office/officeart/2005/8/layout/lProcess3"/>
    <dgm:cxn modelId="{BF64E95A-FDFB-F64A-8667-C1C16D364874}" type="presParOf" srcId="{1C2D70E2-A780-F840-87C1-A858D27C0D84}" destId="{5A779855-0652-894C-A8E1-28D44A93D46B}" srcOrd="4" destOrd="0" presId="urn:microsoft.com/office/officeart/2005/8/layout/lProcess3"/>
    <dgm:cxn modelId="{37274186-0ADB-1147-BAE0-A10D7E751106}" type="presParOf" srcId="{5B26AC1A-97EE-3547-9E05-79AF027D74E4}" destId="{E14FA3C1-E2A1-D741-8C6A-BFE27781EAF2}" srcOrd="7" destOrd="0" presId="urn:microsoft.com/office/officeart/2005/8/layout/lProcess3"/>
    <dgm:cxn modelId="{4F2F62CC-3A8C-7946-B8DD-0C94FBFA281B}" type="presParOf" srcId="{5B26AC1A-97EE-3547-9E05-79AF027D74E4}" destId="{88F0EB53-52C8-F14D-8E8B-120DECE2149D}" srcOrd="8" destOrd="0" presId="urn:microsoft.com/office/officeart/2005/8/layout/lProcess3"/>
    <dgm:cxn modelId="{AEE6B971-6C6D-9545-B56B-5C972DBA9F44}" type="presParOf" srcId="{88F0EB53-52C8-F14D-8E8B-120DECE2149D}" destId="{373F1F5F-3BC0-234F-9318-1F2FF941F2E0}" srcOrd="0" destOrd="0" presId="urn:microsoft.com/office/officeart/2005/8/layout/lProcess3"/>
    <dgm:cxn modelId="{66F10D9D-AE99-5E47-9FE1-64577E7A3D03}" type="presParOf" srcId="{88F0EB53-52C8-F14D-8E8B-120DECE2149D}" destId="{FA7F35F9-B934-5947-BA9A-D433B0CEC98F}" srcOrd="1" destOrd="0" presId="urn:microsoft.com/office/officeart/2005/8/layout/lProcess3"/>
    <dgm:cxn modelId="{B630E97F-CF42-EF40-BE2C-38D2597059E0}" type="presParOf" srcId="{88F0EB53-52C8-F14D-8E8B-120DECE2149D}" destId="{5C4025D8-7997-DA4E-A358-1A5429F22A80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D808998-8FA0-B646-9DFF-E8C6245FF9CA}" type="doc">
      <dgm:prSet loTypeId="urn:microsoft.com/office/officeart/2005/8/layout/lProcess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4670A8C-DB9F-D747-94BA-5B87209C29F9}">
      <dgm:prSet phldrT="[Text]"/>
      <dgm:spPr/>
      <dgm:t>
        <a:bodyPr/>
        <a:lstStyle/>
        <a:p>
          <a:r>
            <a:rPr lang="en-US" dirty="0" smtClean="0"/>
            <a:t>Data Exploration</a:t>
          </a:r>
          <a:endParaRPr lang="en-US" dirty="0"/>
        </a:p>
      </dgm:t>
    </dgm:pt>
    <dgm:pt modelId="{21E2D864-4D6E-224F-B06A-4EA544DE9C2E}" type="parTrans" cxnId="{5F94A854-7F62-0042-B163-A2780B318A55}">
      <dgm:prSet/>
      <dgm:spPr/>
      <dgm:t>
        <a:bodyPr/>
        <a:lstStyle/>
        <a:p>
          <a:endParaRPr lang="en-US"/>
        </a:p>
      </dgm:t>
    </dgm:pt>
    <dgm:pt modelId="{2B1EA8CF-4FAC-C241-BE88-92D41BC46F56}" type="sibTrans" cxnId="{5F94A854-7F62-0042-B163-A2780B318A55}">
      <dgm:prSet/>
      <dgm:spPr/>
      <dgm:t>
        <a:bodyPr/>
        <a:lstStyle/>
        <a:p>
          <a:endParaRPr lang="en-US"/>
        </a:p>
      </dgm:t>
    </dgm:pt>
    <dgm:pt modelId="{00404C11-9C04-A34B-8ADE-819214675D10}">
      <dgm:prSet phldrT="[Text]" custT="1"/>
      <dgm:spPr/>
      <dgm:t>
        <a:bodyPr/>
        <a:lstStyle/>
        <a:p>
          <a:r>
            <a:rPr lang="en-US" sz="1200" dirty="0" smtClean="0"/>
            <a:t>Pandas API/</a:t>
          </a:r>
          <a:r>
            <a:rPr lang="en-US" sz="1200" dirty="0" err="1" smtClean="0"/>
            <a:t>RandomSplit</a:t>
          </a:r>
          <a:endParaRPr lang="en-US" sz="1200" dirty="0"/>
        </a:p>
      </dgm:t>
    </dgm:pt>
    <dgm:pt modelId="{74375F11-E88E-D544-B2B7-77DA1602B282}" type="parTrans" cxnId="{072E943F-0E3A-8E4F-B233-006E94659E13}">
      <dgm:prSet/>
      <dgm:spPr/>
      <dgm:t>
        <a:bodyPr/>
        <a:lstStyle/>
        <a:p>
          <a:endParaRPr lang="en-US"/>
        </a:p>
      </dgm:t>
    </dgm:pt>
    <dgm:pt modelId="{1B682928-6DA7-A848-A636-015E0E0AD067}" type="sibTrans" cxnId="{072E943F-0E3A-8E4F-B233-006E94659E13}">
      <dgm:prSet/>
      <dgm:spPr/>
      <dgm:t>
        <a:bodyPr/>
        <a:lstStyle/>
        <a:p>
          <a:endParaRPr lang="en-US"/>
        </a:p>
      </dgm:t>
    </dgm:pt>
    <dgm:pt modelId="{C974BFB4-A7A1-ED4C-B573-1019EFC8F1C2}">
      <dgm:prSet phldrT="[Text]"/>
      <dgm:spPr/>
      <dgm:t>
        <a:bodyPr/>
        <a:lstStyle/>
        <a:p>
          <a:r>
            <a:rPr lang="en-US" dirty="0" smtClean="0"/>
            <a:t>Feature Engineering</a:t>
          </a:r>
          <a:endParaRPr lang="en-US" dirty="0"/>
        </a:p>
      </dgm:t>
    </dgm:pt>
    <dgm:pt modelId="{F68BBDC9-968F-E94D-9284-EB4A07C2FFE3}" type="parTrans" cxnId="{65D79545-37E6-3547-9767-C9E1A6AF7D21}">
      <dgm:prSet/>
      <dgm:spPr/>
      <dgm:t>
        <a:bodyPr/>
        <a:lstStyle/>
        <a:p>
          <a:endParaRPr lang="en-US"/>
        </a:p>
      </dgm:t>
    </dgm:pt>
    <dgm:pt modelId="{95961F47-C83A-D44E-80C0-067FD7C4952E}" type="sibTrans" cxnId="{65D79545-37E6-3547-9767-C9E1A6AF7D21}">
      <dgm:prSet/>
      <dgm:spPr/>
      <dgm:t>
        <a:bodyPr/>
        <a:lstStyle/>
        <a:p>
          <a:endParaRPr lang="en-US"/>
        </a:p>
      </dgm:t>
    </dgm:pt>
    <dgm:pt modelId="{E60AE041-A6D1-AB4A-BEDB-2AC148A54C1E}">
      <dgm:prSet phldrT="[Text]" custT="1"/>
      <dgm:spPr/>
      <dgm:t>
        <a:bodyPr/>
        <a:lstStyle/>
        <a:p>
          <a:r>
            <a:rPr lang="en-US" sz="1200" dirty="0" err="1" smtClean="0"/>
            <a:t>Standardscalar</a:t>
          </a:r>
          <a:r>
            <a:rPr lang="en-US" sz="1200" dirty="0" smtClean="0"/>
            <a:t> </a:t>
          </a:r>
          <a:endParaRPr lang="en-US" sz="1200" dirty="0"/>
        </a:p>
      </dgm:t>
    </dgm:pt>
    <dgm:pt modelId="{B6F6994E-8183-FA43-A852-CFA9A671E6FF}" type="parTrans" cxnId="{590FE3A2-E6F9-9240-B4A9-78768C3A9B2C}">
      <dgm:prSet/>
      <dgm:spPr/>
      <dgm:t>
        <a:bodyPr/>
        <a:lstStyle/>
        <a:p>
          <a:endParaRPr lang="en-US"/>
        </a:p>
      </dgm:t>
    </dgm:pt>
    <dgm:pt modelId="{919DE8FF-3AB8-0946-B038-22F9CE24E2AE}" type="sibTrans" cxnId="{590FE3A2-E6F9-9240-B4A9-78768C3A9B2C}">
      <dgm:prSet/>
      <dgm:spPr/>
      <dgm:t>
        <a:bodyPr/>
        <a:lstStyle/>
        <a:p>
          <a:endParaRPr lang="en-US"/>
        </a:p>
      </dgm:t>
    </dgm:pt>
    <dgm:pt modelId="{12642AD9-0C0D-4842-AB23-34E9740B7FCD}">
      <dgm:prSet phldrT="[Text]" custT="1"/>
      <dgm:spPr/>
      <dgm:t>
        <a:bodyPr/>
        <a:lstStyle/>
        <a:p>
          <a:r>
            <a:rPr lang="en-US" sz="1200" dirty="0" smtClean="0"/>
            <a:t>Normalizer</a:t>
          </a:r>
          <a:endParaRPr lang="en-US" sz="1200" dirty="0"/>
        </a:p>
      </dgm:t>
    </dgm:pt>
    <dgm:pt modelId="{DFA049AF-83C3-FE43-970B-2F4ACFD13270}" type="parTrans" cxnId="{A746246B-C832-6947-8EBB-30F2C99C990D}">
      <dgm:prSet/>
      <dgm:spPr/>
      <dgm:t>
        <a:bodyPr/>
        <a:lstStyle/>
        <a:p>
          <a:endParaRPr lang="en-US"/>
        </a:p>
      </dgm:t>
    </dgm:pt>
    <dgm:pt modelId="{681B31A3-448C-FD4D-B257-6EE9CD2268FA}" type="sibTrans" cxnId="{A746246B-C832-6947-8EBB-30F2C99C990D}">
      <dgm:prSet/>
      <dgm:spPr/>
      <dgm:t>
        <a:bodyPr/>
        <a:lstStyle/>
        <a:p>
          <a:endParaRPr lang="en-US"/>
        </a:p>
      </dgm:t>
    </dgm:pt>
    <dgm:pt modelId="{11CD6764-132F-D64F-8040-538B8A5E741C}">
      <dgm:prSet phldrT="[Text]"/>
      <dgm:spPr/>
      <dgm:t>
        <a:bodyPr/>
        <a:lstStyle/>
        <a:p>
          <a:r>
            <a:rPr lang="en-US" dirty="0" smtClean="0"/>
            <a:t>Model</a:t>
          </a:r>
          <a:endParaRPr lang="en-US" dirty="0"/>
        </a:p>
      </dgm:t>
    </dgm:pt>
    <dgm:pt modelId="{6327D133-CB8C-BA4A-BAAE-164807E976E5}" type="parTrans" cxnId="{728DAA32-1247-7C4D-9653-53FE65B21213}">
      <dgm:prSet/>
      <dgm:spPr/>
      <dgm:t>
        <a:bodyPr/>
        <a:lstStyle/>
        <a:p>
          <a:endParaRPr lang="en-US"/>
        </a:p>
      </dgm:t>
    </dgm:pt>
    <dgm:pt modelId="{9147BAC1-0C50-C543-8511-DC67E878FA1A}" type="sibTrans" cxnId="{728DAA32-1247-7C4D-9653-53FE65B21213}">
      <dgm:prSet/>
      <dgm:spPr/>
      <dgm:t>
        <a:bodyPr/>
        <a:lstStyle/>
        <a:p>
          <a:endParaRPr lang="en-US"/>
        </a:p>
      </dgm:t>
    </dgm:pt>
    <dgm:pt modelId="{AAA657FB-20A0-4947-A98C-F2824F925D76}">
      <dgm:prSet phldrT="[Text]" custT="1"/>
      <dgm:spPr/>
      <dgm:t>
        <a:bodyPr/>
        <a:lstStyle/>
        <a:p>
          <a:r>
            <a:rPr lang="en-US" sz="1200" dirty="0" err="1" smtClean="0"/>
            <a:t>LogisticRegressionwithLBFGS</a:t>
          </a:r>
          <a:endParaRPr lang="en-US" sz="1200" dirty="0"/>
        </a:p>
      </dgm:t>
    </dgm:pt>
    <dgm:pt modelId="{2D0EEE7D-0860-2641-9BB8-060F765FD5EB}" type="parTrans" cxnId="{95071B5D-943F-7043-97E6-238314366CF2}">
      <dgm:prSet/>
      <dgm:spPr/>
      <dgm:t>
        <a:bodyPr/>
        <a:lstStyle/>
        <a:p>
          <a:endParaRPr lang="en-US"/>
        </a:p>
      </dgm:t>
    </dgm:pt>
    <dgm:pt modelId="{82A7F612-6BDB-0B4F-B575-4BCF922F6AA4}" type="sibTrans" cxnId="{95071B5D-943F-7043-97E6-238314366CF2}">
      <dgm:prSet/>
      <dgm:spPr/>
      <dgm:t>
        <a:bodyPr/>
        <a:lstStyle/>
        <a:p>
          <a:endParaRPr lang="en-US"/>
        </a:p>
      </dgm:t>
    </dgm:pt>
    <dgm:pt modelId="{EB03BD5F-BD0F-9249-9D13-777D7339CF20}">
      <dgm:prSet phldrT="[Text]"/>
      <dgm:spPr/>
      <dgm:t>
        <a:bodyPr/>
        <a:lstStyle/>
        <a:p>
          <a:r>
            <a:rPr lang="en-US" dirty="0" smtClean="0"/>
            <a:t>Model Evaluation</a:t>
          </a:r>
          <a:endParaRPr lang="en-US" dirty="0"/>
        </a:p>
      </dgm:t>
    </dgm:pt>
    <dgm:pt modelId="{EDEC4E4B-3293-5244-B01B-32110180B702}" type="parTrans" cxnId="{EEB53A57-0CCA-4849-873D-B83F48807C66}">
      <dgm:prSet/>
      <dgm:spPr/>
      <dgm:t>
        <a:bodyPr/>
        <a:lstStyle/>
        <a:p>
          <a:endParaRPr lang="en-US"/>
        </a:p>
      </dgm:t>
    </dgm:pt>
    <dgm:pt modelId="{94259AD0-A1A8-E948-A86C-B19CAA6D8FAD}" type="sibTrans" cxnId="{EEB53A57-0CCA-4849-873D-B83F48807C66}">
      <dgm:prSet/>
      <dgm:spPr/>
      <dgm:t>
        <a:bodyPr/>
        <a:lstStyle/>
        <a:p>
          <a:endParaRPr lang="en-US"/>
        </a:p>
      </dgm:t>
    </dgm:pt>
    <dgm:pt modelId="{87FAC0C6-62E2-B946-868F-F060281D025F}">
      <dgm:prSet phldrT="[Text]" custT="1"/>
      <dgm:spPr/>
      <dgm:t>
        <a:bodyPr/>
        <a:lstStyle/>
        <a:p>
          <a:r>
            <a:rPr lang="en-US" sz="1200" dirty="0" err="1" smtClean="0"/>
            <a:t>Crossvalidator</a:t>
          </a:r>
          <a:r>
            <a:rPr lang="en-US" sz="1200" dirty="0" smtClean="0"/>
            <a:t> with </a:t>
          </a:r>
          <a:r>
            <a:rPr lang="en-US" sz="1200" dirty="0" err="1" smtClean="0"/>
            <a:t>BinaryClassificationEvaluator</a:t>
          </a:r>
          <a:endParaRPr lang="en-US" sz="1200" dirty="0"/>
        </a:p>
      </dgm:t>
    </dgm:pt>
    <dgm:pt modelId="{55EA2E3F-095B-5B41-B324-8B01A753FB2B}" type="parTrans" cxnId="{2DF2C69F-CDCE-9C42-8319-415177856E77}">
      <dgm:prSet/>
      <dgm:spPr/>
      <dgm:t>
        <a:bodyPr/>
        <a:lstStyle/>
        <a:p>
          <a:endParaRPr lang="en-US"/>
        </a:p>
      </dgm:t>
    </dgm:pt>
    <dgm:pt modelId="{08361AA9-61D9-E649-8DEA-13BDD9BB1A2A}" type="sibTrans" cxnId="{2DF2C69F-CDCE-9C42-8319-415177856E77}">
      <dgm:prSet/>
      <dgm:spPr/>
      <dgm:t>
        <a:bodyPr/>
        <a:lstStyle/>
        <a:p>
          <a:endParaRPr lang="en-US"/>
        </a:p>
      </dgm:t>
    </dgm:pt>
    <dgm:pt modelId="{A4764BD4-5195-9748-AFE6-B383CEF2D0F7}">
      <dgm:prSet phldrT="[Text]" custT="1"/>
      <dgm:spPr/>
      <dgm:t>
        <a:bodyPr/>
        <a:lstStyle/>
        <a:p>
          <a:r>
            <a:rPr lang="en-US" sz="1200" dirty="0" smtClean="0"/>
            <a:t>PCA</a:t>
          </a:r>
          <a:endParaRPr lang="en-US" sz="1200" dirty="0"/>
        </a:p>
      </dgm:t>
    </dgm:pt>
    <dgm:pt modelId="{47E067CF-2D41-C946-AD0C-1D155AC3DB6A}" type="parTrans" cxnId="{7BDDEDA0-38E2-1744-AE79-530E9F1A9747}">
      <dgm:prSet/>
      <dgm:spPr/>
      <dgm:t>
        <a:bodyPr/>
        <a:lstStyle/>
        <a:p>
          <a:endParaRPr lang="en-US"/>
        </a:p>
      </dgm:t>
    </dgm:pt>
    <dgm:pt modelId="{EEAE199E-6B7C-DE4F-A9B3-B9C985DA1DFF}" type="sibTrans" cxnId="{7BDDEDA0-38E2-1744-AE79-530E9F1A9747}">
      <dgm:prSet/>
      <dgm:spPr/>
      <dgm:t>
        <a:bodyPr/>
        <a:lstStyle/>
        <a:p>
          <a:endParaRPr lang="en-US"/>
        </a:p>
      </dgm:t>
    </dgm:pt>
    <dgm:pt modelId="{AAB98123-7ABE-A14C-94B4-FE66238BB22C}">
      <dgm:prSet phldrT="[Text]" custT="1"/>
      <dgm:spPr/>
      <dgm:t>
        <a:bodyPr/>
        <a:lstStyle/>
        <a:p>
          <a:r>
            <a:rPr lang="en-US" sz="1200" dirty="0" smtClean="0"/>
            <a:t>Logistic </a:t>
          </a:r>
          <a:r>
            <a:rPr lang="en-US" sz="1200" dirty="0" err="1" smtClean="0"/>
            <a:t>Rgression</a:t>
          </a:r>
          <a:endParaRPr lang="en-US" sz="1200" dirty="0"/>
        </a:p>
      </dgm:t>
    </dgm:pt>
    <dgm:pt modelId="{CAA5770F-5EC8-AA4E-B154-9D0B8D1EF586}" type="parTrans" cxnId="{C72D0CF0-4A1E-C84B-9187-121A4646A2C9}">
      <dgm:prSet/>
      <dgm:spPr/>
      <dgm:t>
        <a:bodyPr/>
        <a:lstStyle/>
        <a:p>
          <a:endParaRPr lang="en-US"/>
        </a:p>
      </dgm:t>
    </dgm:pt>
    <dgm:pt modelId="{E4D8F979-CFD4-6544-A6DE-0CC09572E352}" type="sibTrans" cxnId="{C72D0CF0-4A1E-C84B-9187-121A4646A2C9}">
      <dgm:prSet/>
      <dgm:spPr/>
      <dgm:t>
        <a:bodyPr/>
        <a:lstStyle/>
        <a:p>
          <a:endParaRPr lang="en-US"/>
        </a:p>
      </dgm:t>
    </dgm:pt>
    <dgm:pt modelId="{5B26AC1A-97EE-3547-9E05-79AF027D74E4}" type="pres">
      <dgm:prSet presAssocID="{DD808998-8FA0-B646-9DFF-E8C6245FF9CA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C67EB83-0C5A-9F44-B95F-803F96780A4D}" type="pres">
      <dgm:prSet presAssocID="{B4670A8C-DB9F-D747-94BA-5B87209C29F9}" presName="horFlow" presStyleCnt="0"/>
      <dgm:spPr/>
    </dgm:pt>
    <dgm:pt modelId="{EDF6F3BA-A06A-3847-AFE9-53C68AFC6E89}" type="pres">
      <dgm:prSet presAssocID="{B4670A8C-DB9F-D747-94BA-5B87209C29F9}" presName="bigChev" presStyleLbl="node1" presStyleIdx="0" presStyleCnt="4"/>
      <dgm:spPr/>
      <dgm:t>
        <a:bodyPr/>
        <a:lstStyle/>
        <a:p>
          <a:endParaRPr lang="en-US"/>
        </a:p>
      </dgm:t>
    </dgm:pt>
    <dgm:pt modelId="{F4328751-43D8-D04A-97E2-A1B2CA1CE4A9}" type="pres">
      <dgm:prSet presAssocID="{74375F11-E88E-D544-B2B7-77DA1602B282}" presName="parTrans" presStyleCnt="0"/>
      <dgm:spPr/>
    </dgm:pt>
    <dgm:pt modelId="{21DBA423-373F-8A49-A4E2-F59C92718C3B}" type="pres">
      <dgm:prSet presAssocID="{00404C11-9C04-A34B-8ADE-819214675D10}" presName="node" presStyleLbl="alignAccFollowNode1" presStyleIdx="0" presStyleCnt="7" custScaleX="20505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DF02AC-177A-2C43-9682-448109CE650C}" type="pres">
      <dgm:prSet presAssocID="{B4670A8C-DB9F-D747-94BA-5B87209C29F9}" presName="vSp" presStyleCnt="0"/>
      <dgm:spPr/>
    </dgm:pt>
    <dgm:pt modelId="{D04810B3-01A1-6E40-91E6-CFC7F941A4E7}" type="pres">
      <dgm:prSet presAssocID="{C974BFB4-A7A1-ED4C-B573-1019EFC8F1C2}" presName="horFlow" presStyleCnt="0"/>
      <dgm:spPr/>
    </dgm:pt>
    <dgm:pt modelId="{8D6069B8-B8A3-3E47-87C1-235E176896A0}" type="pres">
      <dgm:prSet presAssocID="{C974BFB4-A7A1-ED4C-B573-1019EFC8F1C2}" presName="bigChev" presStyleLbl="node1" presStyleIdx="1" presStyleCnt="4"/>
      <dgm:spPr/>
      <dgm:t>
        <a:bodyPr/>
        <a:lstStyle/>
        <a:p>
          <a:endParaRPr lang="en-US"/>
        </a:p>
      </dgm:t>
    </dgm:pt>
    <dgm:pt modelId="{4BAC17D9-61B9-6940-A970-5559F3A06DBF}" type="pres">
      <dgm:prSet presAssocID="{B6F6994E-8183-FA43-A852-CFA9A671E6FF}" presName="parTrans" presStyleCnt="0"/>
      <dgm:spPr/>
    </dgm:pt>
    <dgm:pt modelId="{05A0E834-D7B2-6E42-BB25-440F61B518A2}" type="pres">
      <dgm:prSet presAssocID="{E60AE041-A6D1-AB4A-BEDB-2AC148A54C1E}" presName="node" presStyleLbl="alignAccFollowNode1" presStyleIdx="1" presStyleCnt="7" custScaleX="20505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9071E6-74D1-F04F-9CAF-C926D910196B}" type="pres">
      <dgm:prSet presAssocID="{919DE8FF-3AB8-0946-B038-22F9CE24E2AE}" presName="sibTrans" presStyleCnt="0"/>
      <dgm:spPr/>
    </dgm:pt>
    <dgm:pt modelId="{450A3D7A-A389-6B4E-B488-0DD50A053071}" type="pres">
      <dgm:prSet presAssocID="{12642AD9-0C0D-4842-AB23-34E9740B7FCD}" presName="node" presStyleLbl="alignAccFollowNode1" presStyleIdx="2" presStyleCnt="7" custScaleX="20505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89A8EB-21FE-5545-A471-81CF79511D20}" type="pres">
      <dgm:prSet presAssocID="{681B31A3-448C-FD4D-B257-6EE9CD2268FA}" presName="sibTrans" presStyleCnt="0"/>
      <dgm:spPr/>
    </dgm:pt>
    <dgm:pt modelId="{4D6E3C5E-D52E-8B44-B61A-506469EEBD9D}" type="pres">
      <dgm:prSet presAssocID="{A4764BD4-5195-9748-AFE6-B383CEF2D0F7}" presName="node" presStyleLbl="alignAccFollow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71B2C1-26CE-5241-B140-EEE8F191FD06}" type="pres">
      <dgm:prSet presAssocID="{C974BFB4-A7A1-ED4C-B573-1019EFC8F1C2}" presName="vSp" presStyleCnt="0"/>
      <dgm:spPr/>
    </dgm:pt>
    <dgm:pt modelId="{BB2A15EE-FD0D-3042-AB54-44415E098F03}" type="pres">
      <dgm:prSet presAssocID="{11CD6764-132F-D64F-8040-538B8A5E741C}" presName="horFlow" presStyleCnt="0"/>
      <dgm:spPr/>
    </dgm:pt>
    <dgm:pt modelId="{07EAC3BE-3968-6644-ADAD-50F9375D985F}" type="pres">
      <dgm:prSet presAssocID="{11CD6764-132F-D64F-8040-538B8A5E741C}" presName="bigChev" presStyleLbl="node1" presStyleIdx="2" presStyleCnt="4"/>
      <dgm:spPr/>
      <dgm:t>
        <a:bodyPr/>
        <a:lstStyle/>
        <a:p>
          <a:endParaRPr lang="en-US"/>
        </a:p>
      </dgm:t>
    </dgm:pt>
    <dgm:pt modelId="{CC2851C6-7CEB-FD40-B55B-2709A9FF8F3D}" type="pres">
      <dgm:prSet presAssocID="{2D0EEE7D-0860-2641-9BB8-060F765FD5EB}" presName="parTrans" presStyleCnt="0"/>
      <dgm:spPr/>
    </dgm:pt>
    <dgm:pt modelId="{340E7E8C-7F9A-6D4B-BEF3-AA99228F94B6}" type="pres">
      <dgm:prSet presAssocID="{AAA657FB-20A0-4947-A98C-F2824F925D76}" presName="node" presStyleLbl="alignAccFollowNode1" presStyleIdx="4" presStyleCnt="7" custScaleX="20505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A66433-7AF3-7C48-8235-C413F6DEC44D}" type="pres">
      <dgm:prSet presAssocID="{82A7F612-6BDB-0B4F-B575-4BCF922F6AA4}" presName="sibTrans" presStyleCnt="0"/>
      <dgm:spPr/>
    </dgm:pt>
    <dgm:pt modelId="{ACA4A112-5B01-5149-8306-B5802C9A555A}" type="pres">
      <dgm:prSet presAssocID="{AAB98123-7ABE-A14C-94B4-FE66238BB22C}" presName="node" presStyleLbl="alignAccFollowNode1" presStyleIdx="5" presStyleCnt="7" custScaleX="24767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B0586E-6F1A-4B4F-942E-94D025B219A9}" type="pres">
      <dgm:prSet presAssocID="{11CD6764-132F-D64F-8040-538B8A5E741C}" presName="vSp" presStyleCnt="0"/>
      <dgm:spPr/>
    </dgm:pt>
    <dgm:pt modelId="{88F0EB53-52C8-F14D-8E8B-120DECE2149D}" type="pres">
      <dgm:prSet presAssocID="{EB03BD5F-BD0F-9249-9D13-777D7339CF20}" presName="horFlow" presStyleCnt="0"/>
      <dgm:spPr/>
    </dgm:pt>
    <dgm:pt modelId="{373F1F5F-3BC0-234F-9318-1F2FF941F2E0}" type="pres">
      <dgm:prSet presAssocID="{EB03BD5F-BD0F-9249-9D13-777D7339CF20}" presName="bigChev" presStyleLbl="node1" presStyleIdx="3" presStyleCnt="4"/>
      <dgm:spPr/>
      <dgm:t>
        <a:bodyPr/>
        <a:lstStyle/>
        <a:p>
          <a:endParaRPr lang="en-US"/>
        </a:p>
      </dgm:t>
    </dgm:pt>
    <dgm:pt modelId="{FA7F35F9-B934-5947-BA9A-D433B0CEC98F}" type="pres">
      <dgm:prSet presAssocID="{55EA2E3F-095B-5B41-B324-8B01A753FB2B}" presName="parTrans" presStyleCnt="0"/>
      <dgm:spPr/>
    </dgm:pt>
    <dgm:pt modelId="{5C4025D8-7997-DA4E-A358-1A5429F22A80}" type="pres">
      <dgm:prSet presAssocID="{87FAC0C6-62E2-B946-868F-F060281D025F}" presName="node" presStyleLbl="alignAccFollowNode1" presStyleIdx="6" presStyleCnt="7" custScaleX="40408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3041764-4827-EE40-93B9-8341E3D8FC4F}" type="presOf" srcId="{AAA657FB-20A0-4947-A98C-F2824F925D76}" destId="{340E7E8C-7F9A-6D4B-BEF3-AA99228F94B6}" srcOrd="0" destOrd="0" presId="urn:microsoft.com/office/officeart/2005/8/layout/lProcess3"/>
    <dgm:cxn modelId="{C45EB4D4-BD91-1B4A-9B61-F6B22A638C7F}" type="presOf" srcId="{DD808998-8FA0-B646-9DFF-E8C6245FF9CA}" destId="{5B26AC1A-97EE-3547-9E05-79AF027D74E4}" srcOrd="0" destOrd="0" presId="urn:microsoft.com/office/officeart/2005/8/layout/lProcess3"/>
    <dgm:cxn modelId="{590FE3A2-E6F9-9240-B4A9-78768C3A9B2C}" srcId="{C974BFB4-A7A1-ED4C-B573-1019EFC8F1C2}" destId="{E60AE041-A6D1-AB4A-BEDB-2AC148A54C1E}" srcOrd="0" destOrd="0" parTransId="{B6F6994E-8183-FA43-A852-CFA9A671E6FF}" sibTransId="{919DE8FF-3AB8-0946-B038-22F9CE24E2AE}"/>
    <dgm:cxn modelId="{C72D0CF0-4A1E-C84B-9187-121A4646A2C9}" srcId="{11CD6764-132F-D64F-8040-538B8A5E741C}" destId="{AAB98123-7ABE-A14C-94B4-FE66238BB22C}" srcOrd="1" destOrd="0" parTransId="{CAA5770F-5EC8-AA4E-B154-9D0B8D1EF586}" sibTransId="{E4D8F979-CFD4-6544-A6DE-0CC09572E352}"/>
    <dgm:cxn modelId="{72CEA70B-F068-C547-A646-11FFB5E5CC59}" type="presOf" srcId="{A4764BD4-5195-9748-AFE6-B383CEF2D0F7}" destId="{4D6E3C5E-D52E-8B44-B61A-506469EEBD9D}" srcOrd="0" destOrd="0" presId="urn:microsoft.com/office/officeart/2005/8/layout/lProcess3"/>
    <dgm:cxn modelId="{900E25B1-6B4C-CE4A-92B7-7344F089C269}" type="presOf" srcId="{AAB98123-7ABE-A14C-94B4-FE66238BB22C}" destId="{ACA4A112-5B01-5149-8306-B5802C9A555A}" srcOrd="0" destOrd="0" presId="urn:microsoft.com/office/officeart/2005/8/layout/lProcess3"/>
    <dgm:cxn modelId="{2DF2C69F-CDCE-9C42-8319-415177856E77}" srcId="{EB03BD5F-BD0F-9249-9D13-777D7339CF20}" destId="{87FAC0C6-62E2-B946-868F-F060281D025F}" srcOrd="0" destOrd="0" parTransId="{55EA2E3F-095B-5B41-B324-8B01A753FB2B}" sibTransId="{08361AA9-61D9-E649-8DEA-13BDD9BB1A2A}"/>
    <dgm:cxn modelId="{072E943F-0E3A-8E4F-B233-006E94659E13}" srcId="{B4670A8C-DB9F-D747-94BA-5B87209C29F9}" destId="{00404C11-9C04-A34B-8ADE-819214675D10}" srcOrd="0" destOrd="0" parTransId="{74375F11-E88E-D544-B2B7-77DA1602B282}" sibTransId="{1B682928-6DA7-A848-A636-015E0E0AD067}"/>
    <dgm:cxn modelId="{ACA4699D-E01A-1B47-AF05-8187B4C0D36C}" type="presOf" srcId="{12642AD9-0C0D-4842-AB23-34E9740B7FCD}" destId="{450A3D7A-A389-6B4E-B488-0DD50A053071}" srcOrd="0" destOrd="0" presId="urn:microsoft.com/office/officeart/2005/8/layout/lProcess3"/>
    <dgm:cxn modelId="{6DE5CAE3-B30E-A14F-9A7D-93F636E80865}" type="presOf" srcId="{00404C11-9C04-A34B-8ADE-819214675D10}" destId="{21DBA423-373F-8A49-A4E2-F59C92718C3B}" srcOrd="0" destOrd="0" presId="urn:microsoft.com/office/officeart/2005/8/layout/lProcess3"/>
    <dgm:cxn modelId="{45D44D1F-127A-4C40-9B9D-1F5570D8D0B5}" type="presOf" srcId="{B4670A8C-DB9F-D747-94BA-5B87209C29F9}" destId="{EDF6F3BA-A06A-3847-AFE9-53C68AFC6E89}" srcOrd="0" destOrd="0" presId="urn:microsoft.com/office/officeart/2005/8/layout/lProcess3"/>
    <dgm:cxn modelId="{1BA5A13E-AA55-2844-B13B-BDD141CA98B6}" type="presOf" srcId="{EB03BD5F-BD0F-9249-9D13-777D7339CF20}" destId="{373F1F5F-3BC0-234F-9318-1F2FF941F2E0}" srcOrd="0" destOrd="0" presId="urn:microsoft.com/office/officeart/2005/8/layout/lProcess3"/>
    <dgm:cxn modelId="{EEB53A57-0CCA-4849-873D-B83F48807C66}" srcId="{DD808998-8FA0-B646-9DFF-E8C6245FF9CA}" destId="{EB03BD5F-BD0F-9249-9D13-777D7339CF20}" srcOrd="3" destOrd="0" parTransId="{EDEC4E4B-3293-5244-B01B-32110180B702}" sibTransId="{94259AD0-A1A8-E948-A86C-B19CAA6D8FAD}"/>
    <dgm:cxn modelId="{F5468468-0D42-0545-A3F5-B1F33CA8ED3D}" type="presOf" srcId="{C974BFB4-A7A1-ED4C-B573-1019EFC8F1C2}" destId="{8D6069B8-B8A3-3E47-87C1-235E176896A0}" srcOrd="0" destOrd="0" presId="urn:microsoft.com/office/officeart/2005/8/layout/lProcess3"/>
    <dgm:cxn modelId="{D57250A2-D2BB-3040-90C0-83E4E8D6344A}" type="presOf" srcId="{11CD6764-132F-D64F-8040-538B8A5E741C}" destId="{07EAC3BE-3968-6644-ADAD-50F9375D985F}" srcOrd="0" destOrd="0" presId="urn:microsoft.com/office/officeart/2005/8/layout/lProcess3"/>
    <dgm:cxn modelId="{7BDDEDA0-38E2-1744-AE79-530E9F1A9747}" srcId="{C974BFB4-A7A1-ED4C-B573-1019EFC8F1C2}" destId="{A4764BD4-5195-9748-AFE6-B383CEF2D0F7}" srcOrd="2" destOrd="0" parTransId="{47E067CF-2D41-C946-AD0C-1D155AC3DB6A}" sibTransId="{EEAE199E-6B7C-DE4F-A9B3-B9C985DA1DFF}"/>
    <dgm:cxn modelId="{76F54DE7-E747-AA47-80D4-A2EBCD10F832}" type="presOf" srcId="{87FAC0C6-62E2-B946-868F-F060281D025F}" destId="{5C4025D8-7997-DA4E-A358-1A5429F22A80}" srcOrd="0" destOrd="0" presId="urn:microsoft.com/office/officeart/2005/8/layout/lProcess3"/>
    <dgm:cxn modelId="{95071B5D-943F-7043-97E6-238314366CF2}" srcId="{11CD6764-132F-D64F-8040-538B8A5E741C}" destId="{AAA657FB-20A0-4947-A98C-F2824F925D76}" srcOrd="0" destOrd="0" parTransId="{2D0EEE7D-0860-2641-9BB8-060F765FD5EB}" sibTransId="{82A7F612-6BDB-0B4F-B575-4BCF922F6AA4}"/>
    <dgm:cxn modelId="{A746246B-C832-6947-8EBB-30F2C99C990D}" srcId="{C974BFB4-A7A1-ED4C-B573-1019EFC8F1C2}" destId="{12642AD9-0C0D-4842-AB23-34E9740B7FCD}" srcOrd="1" destOrd="0" parTransId="{DFA049AF-83C3-FE43-970B-2F4ACFD13270}" sibTransId="{681B31A3-448C-FD4D-B257-6EE9CD2268FA}"/>
    <dgm:cxn modelId="{7F785F62-3C28-514A-A25C-569FDC528A49}" type="presOf" srcId="{E60AE041-A6D1-AB4A-BEDB-2AC148A54C1E}" destId="{05A0E834-D7B2-6E42-BB25-440F61B518A2}" srcOrd="0" destOrd="0" presId="urn:microsoft.com/office/officeart/2005/8/layout/lProcess3"/>
    <dgm:cxn modelId="{728DAA32-1247-7C4D-9653-53FE65B21213}" srcId="{DD808998-8FA0-B646-9DFF-E8C6245FF9CA}" destId="{11CD6764-132F-D64F-8040-538B8A5E741C}" srcOrd="2" destOrd="0" parTransId="{6327D133-CB8C-BA4A-BAAE-164807E976E5}" sibTransId="{9147BAC1-0C50-C543-8511-DC67E878FA1A}"/>
    <dgm:cxn modelId="{5F94A854-7F62-0042-B163-A2780B318A55}" srcId="{DD808998-8FA0-B646-9DFF-E8C6245FF9CA}" destId="{B4670A8C-DB9F-D747-94BA-5B87209C29F9}" srcOrd="0" destOrd="0" parTransId="{21E2D864-4D6E-224F-B06A-4EA544DE9C2E}" sibTransId="{2B1EA8CF-4FAC-C241-BE88-92D41BC46F56}"/>
    <dgm:cxn modelId="{65D79545-37E6-3547-9767-C9E1A6AF7D21}" srcId="{DD808998-8FA0-B646-9DFF-E8C6245FF9CA}" destId="{C974BFB4-A7A1-ED4C-B573-1019EFC8F1C2}" srcOrd="1" destOrd="0" parTransId="{F68BBDC9-968F-E94D-9284-EB4A07C2FFE3}" sibTransId="{95961F47-C83A-D44E-80C0-067FD7C4952E}"/>
    <dgm:cxn modelId="{0FDB99C9-422C-234A-AF5D-5DF344F17590}" type="presParOf" srcId="{5B26AC1A-97EE-3547-9E05-79AF027D74E4}" destId="{4C67EB83-0C5A-9F44-B95F-803F96780A4D}" srcOrd="0" destOrd="0" presId="urn:microsoft.com/office/officeart/2005/8/layout/lProcess3"/>
    <dgm:cxn modelId="{795EEFBC-7816-214A-A1B2-EEDABD3076DA}" type="presParOf" srcId="{4C67EB83-0C5A-9F44-B95F-803F96780A4D}" destId="{EDF6F3BA-A06A-3847-AFE9-53C68AFC6E89}" srcOrd="0" destOrd="0" presId="urn:microsoft.com/office/officeart/2005/8/layout/lProcess3"/>
    <dgm:cxn modelId="{CC535E63-17AB-2643-A068-507B336860A2}" type="presParOf" srcId="{4C67EB83-0C5A-9F44-B95F-803F96780A4D}" destId="{F4328751-43D8-D04A-97E2-A1B2CA1CE4A9}" srcOrd="1" destOrd="0" presId="urn:microsoft.com/office/officeart/2005/8/layout/lProcess3"/>
    <dgm:cxn modelId="{AF6A82B3-D6AF-F840-9FC7-5A90DB660F3F}" type="presParOf" srcId="{4C67EB83-0C5A-9F44-B95F-803F96780A4D}" destId="{21DBA423-373F-8A49-A4E2-F59C92718C3B}" srcOrd="2" destOrd="0" presId="urn:microsoft.com/office/officeart/2005/8/layout/lProcess3"/>
    <dgm:cxn modelId="{F21B8D5C-3443-294A-B5BC-50C62BA4B5E5}" type="presParOf" srcId="{5B26AC1A-97EE-3547-9E05-79AF027D74E4}" destId="{F7DF02AC-177A-2C43-9682-448109CE650C}" srcOrd="1" destOrd="0" presId="urn:microsoft.com/office/officeart/2005/8/layout/lProcess3"/>
    <dgm:cxn modelId="{E42EA165-5B2F-544E-9264-6678B4FB7188}" type="presParOf" srcId="{5B26AC1A-97EE-3547-9E05-79AF027D74E4}" destId="{D04810B3-01A1-6E40-91E6-CFC7F941A4E7}" srcOrd="2" destOrd="0" presId="urn:microsoft.com/office/officeart/2005/8/layout/lProcess3"/>
    <dgm:cxn modelId="{6A2E3E07-03E7-BA42-ABBF-12FC1ED2B5AB}" type="presParOf" srcId="{D04810B3-01A1-6E40-91E6-CFC7F941A4E7}" destId="{8D6069B8-B8A3-3E47-87C1-235E176896A0}" srcOrd="0" destOrd="0" presId="urn:microsoft.com/office/officeart/2005/8/layout/lProcess3"/>
    <dgm:cxn modelId="{89E189BC-7C9F-CD43-B667-24A3CCF5C2A4}" type="presParOf" srcId="{D04810B3-01A1-6E40-91E6-CFC7F941A4E7}" destId="{4BAC17D9-61B9-6940-A970-5559F3A06DBF}" srcOrd="1" destOrd="0" presId="urn:microsoft.com/office/officeart/2005/8/layout/lProcess3"/>
    <dgm:cxn modelId="{FA47409C-47DF-144F-9A3D-4F42D5702B42}" type="presParOf" srcId="{D04810B3-01A1-6E40-91E6-CFC7F941A4E7}" destId="{05A0E834-D7B2-6E42-BB25-440F61B518A2}" srcOrd="2" destOrd="0" presId="urn:microsoft.com/office/officeart/2005/8/layout/lProcess3"/>
    <dgm:cxn modelId="{5363BFCC-625A-F34C-B326-5BC67E0EBF20}" type="presParOf" srcId="{D04810B3-01A1-6E40-91E6-CFC7F941A4E7}" destId="{A49071E6-74D1-F04F-9CAF-C926D910196B}" srcOrd="3" destOrd="0" presId="urn:microsoft.com/office/officeart/2005/8/layout/lProcess3"/>
    <dgm:cxn modelId="{9181CBE3-BB38-1940-A81B-28C8D4993087}" type="presParOf" srcId="{D04810B3-01A1-6E40-91E6-CFC7F941A4E7}" destId="{450A3D7A-A389-6B4E-B488-0DD50A053071}" srcOrd="4" destOrd="0" presId="urn:microsoft.com/office/officeart/2005/8/layout/lProcess3"/>
    <dgm:cxn modelId="{5B8249E2-83C0-A749-8FBC-E7DF996CFB6D}" type="presParOf" srcId="{D04810B3-01A1-6E40-91E6-CFC7F941A4E7}" destId="{5689A8EB-21FE-5545-A471-81CF79511D20}" srcOrd="5" destOrd="0" presId="urn:microsoft.com/office/officeart/2005/8/layout/lProcess3"/>
    <dgm:cxn modelId="{E88798BA-1E27-894E-B69B-016D29CBBD8C}" type="presParOf" srcId="{D04810B3-01A1-6E40-91E6-CFC7F941A4E7}" destId="{4D6E3C5E-D52E-8B44-B61A-506469EEBD9D}" srcOrd="6" destOrd="0" presId="urn:microsoft.com/office/officeart/2005/8/layout/lProcess3"/>
    <dgm:cxn modelId="{08F4BFFB-F305-7D48-A22D-B1999AD4CF5E}" type="presParOf" srcId="{5B26AC1A-97EE-3547-9E05-79AF027D74E4}" destId="{6471B2C1-26CE-5241-B140-EEE8F191FD06}" srcOrd="3" destOrd="0" presId="urn:microsoft.com/office/officeart/2005/8/layout/lProcess3"/>
    <dgm:cxn modelId="{1843CD5A-FAF2-0D4E-B73F-AB38E18EC3DB}" type="presParOf" srcId="{5B26AC1A-97EE-3547-9E05-79AF027D74E4}" destId="{BB2A15EE-FD0D-3042-AB54-44415E098F03}" srcOrd="4" destOrd="0" presId="urn:microsoft.com/office/officeart/2005/8/layout/lProcess3"/>
    <dgm:cxn modelId="{23B650BA-B1C2-F84C-93CD-87F186B94ACB}" type="presParOf" srcId="{BB2A15EE-FD0D-3042-AB54-44415E098F03}" destId="{07EAC3BE-3968-6644-ADAD-50F9375D985F}" srcOrd="0" destOrd="0" presId="urn:microsoft.com/office/officeart/2005/8/layout/lProcess3"/>
    <dgm:cxn modelId="{FA136343-45ED-334E-A192-92AA0E330407}" type="presParOf" srcId="{BB2A15EE-FD0D-3042-AB54-44415E098F03}" destId="{CC2851C6-7CEB-FD40-B55B-2709A9FF8F3D}" srcOrd="1" destOrd="0" presId="urn:microsoft.com/office/officeart/2005/8/layout/lProcess3"/>
    <dgm:cxn modelId="{EF6D5E84-0A8A-3C43-8505-18CF6548F29E}" type="presParOf" srcId="{BB2A15EE-FD0D-3042-AB54-44415E098F03}" destId="{340E7E8C-7F9A-6D4B-BEF3-AA99228F94B6}" srcOrd="2" destOrd="0" presId="urn:microsoft.com/office/officeart/2005/8/layout/lProcess3"/>
    <dgm:cxn modelId="{70BDCCCC-D797-E341-8588-38C61C0EA420}" type="presParOf" srcId="{BB2A15EE-FD0D-3042-AB54-44415E098F03}" destId="{EAA66433-7AF3-7C48-8235-C413F6DEC44D}" srcOrd="3" destOrd="0" presId="urn:microsoft.com/office/officeart/2005/8/layout/lProcess3"/>
    <dgm:cxn modelId="{1568B675-8AD6-A749-B6D3-9B5E860DF77A}" type="presParOf" srcId="{BB2A15EE-FD0D-3042-AB54-44415E098F03}" destId="{ACA4A112-5B01-5149-8306-B5802C9A555A}" srcOrd="4" destOrd="0" presId="urn:microsoft.com/office/officeart/2005/8/layout/lProcess3"/>
    <dgm:cxn modelId="{88000C62-7EC3-ED49-A11E-1BAC5E0AE27F}" type="presParOf" srcId="{5B26AC1A-97EE-3547-9E05-79AF027D74E4}" destId="{4FB0586E-6F1A-4B4F-942E-94D025B219A9}" srcOrd="5" destOrd="0" presId="urn:microsoft.com/office/officeart/2005/8/layout/lProcess3"/>
    <dgm:cxn modelId="{051877AA-9239-5C48-B988-CE5576EB6441}" type="presParOf" srcId="{5B26AC1A-97EE-3547-9E05-79AF027D74E4}" destId="{88F0EB53-52C8-F14D-8E8B-120DECE2149D}" srcOrd="6" destOrd="0" presId="urn:microsoft.com/office/officeart/2005/8/layout/lProcess3"/>
    <dgm:cxn modelId="{06588AC9-2A0B-E941-8F76-BD799EB16870}" type="presParOf" srcId="{88F0EB53-52C8-F14D-8E8B-120DECE2149D}" destId="{373F1F5F-3BC0-234F-9318-1F2FF941F2E0}" srcOrd="0" destOrd="0" presId="urn:microsoft.com/office/officeart/2005/8/layout/lProcess3"/>
    <dgm:cxn modelId="{C435507C-C23B-EC4C-B08F-72830E815202}" type="presParOf" srcId="{88F0EB53-52C8-F14D-8E8B-120DECE2149D}" destId="{FA7F35F9-B934-5947-BA9A-D433B0CEC98F}" srcOrd="1" destOrd="0" presId="urn:microsoft.com/office/officeart/2005/8/layout/lProcess3"/>
    <dgm:cxn modelId="{2BE1EF8B-FBBE-5D49-9D29-545116CFCDF6}" type="presParOf" srcId="{88F0EB53-52C8-F14D-8E8B-120DECE2149D}" destId="{5C4025D8-7997-DA4E-A358-1A5429F22A80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D808998-8FA0-B646-9DFF-E8C6245FF9CA}" type="doc">
      <dgm:prSet loTypeId="urn:microsoft.com/office/officeart/2005/8/layout/lProcess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4670A8C-DB9F-D747-94BA-5B87209C29F9}">
      <dgm:prSet phldrT="[Text]"/>
      <dgm:spPr/>
      <dgm:t>
        <a:bodyPr/>
        <a:lstStyle/>
        <a:p>
          <a:r>
            <a:rPr lang="en-US" dirty="0" smtClean="0"/>
            <a:t>Data Exploration</a:t>
          </a:r>
          <a:endParaRPr lang="en-US" dirty="0"/>
        </a:p>
      </dgm:t>
    </dgm:pt>
    <dgm:pt modelId="{21E2D864-4D6E-224F-B06A-4EA544DE9C2E}" type="parTrans" cxnId="{5F94A854-7F62-0042-B163-A2780B318A55}">
      <dgm:prSet/>
      <dgm:spPr/>
      <dgm:t>
        <a:bodyPr/>
        <a:lstStyle/>
        <a:p>
          <a:endParaRPr lang="en-US"/>
        </a:p>
      </dgm:t>
    </dgm:pt>
    <dgm:pt modelId="{2B1EA8CF-4FAC-C241-BE88-92D41BC46F56}" type="sibTrans" cxnId="{5F94A854-7F62-0042-B163-A2780B318A55}">
      <dgm:prSet/>
      <dgm:spPr/>
      <dgm:t>
        <a:bodyPr/>
        <a:lstStyle/>
        <a:p>
          <a:endParaRPr lang="en-US"/>
        </a:p>
      </dgm:t>
    </dgm:pt>
    <dgm:pt modelId="{00404C11-9C04-A34B-8ADE-819214675D10}">
      <dgm:prSet phldrT="[Text]"/>
      <dgm:spPr/>
      <dgm:t>
        <a:bodyPr/>
        <a:lstStyle/>
        <a:p>
          <a:r>
            <a:rPr lang="en-US" dirty="0" err="1" smtClean="0"/>
            <a:t>RandomSplit</a:t>
          </a:r>
          <a:endParaRPr lang="en-US" dirty="0"/>
        </a:p>
      </dgm:t>
    </dgm:pt>
    <dgm:pt modelId="{74375F11-E88E-D544-B2B7-77DA1602B282}" type="parTrans" cxnId="{072E943F-0E3A-8E4F-B233-006E94659E13}">
      <dgm:prSet/>
      <dgm:spPr/>
      <dgm:t>
        <a:bodyPr/>
        <a:lstStyle/>
        <a:p>
          <a:endParaRPr lang="en-US"/>
        </a:p>
      </dgm:t>
    </dgm:pt>
    <dgm:pt modelId="{1B682928-6DA7-A848-A636-015E0E0AD067}" type="sibTrans" cxnId="{072E943F-0E3A-8E4F-B233-006E94659E13}">
      <dgm:prSet/>
      <dgm:spPr/>
      <dgm:t>
        <a:bodyPr/>
        <a:lstStyle/>
        <a:p>
          <a:endParaRPr lang="en-US"/>
        </a:p>
      </dgm:t>
    </dgm:pt>
    <dgm:pt modelId="{601DDAF9-2EFB-9D4A-80B3-CEAD4008DB3F}">
      <dgm:prSet phldrT="[Text]"/>
      <dgm:spPr/>
      <dgm:t>
        <a:bodyPr/>
        <a:lstStyle/>
        <a:p>
          <a:r>
            <a:rPr lang="en-US" dirty="0" smtClean="0"/>
            <a:t>Data Summarization</a:t>
          </a:r>
          <a:endParaRPr lang="en-US" dirty="0"/>
        </a:p>
      </dgm:t>
    </dgm:pt>
    <dgm:pt modelId="{47A60E19-4340-6B43-A157-D5B0DE82527A}" type="parTrans" cxnId="{F533734A-2964-5A45-BBDF-FE4102464494}">
      <dgm:prSet/>
      <dgm:spPr/>
      <dgm:t>
        <a:bodyPr/>
        <a:lstStyle/>
        <a:p>
          <a:endParaRPr lang="en-US"/>
        </a:p>
      </dgm:t>
    </dgm:pt>
    <dgm:pt modelId="{E3B202CD-71BC-5E4E-B74E-DCEC76C8AA45}" type="sibTrans" cxnId="{F533734A-2964-5A45-BBDF-FE4102464494}">
      <dgm:prSet/>
      <dgm:spPr/>
      <dgm:t>
        <a:bodyPr/>
        <a:lstStyle/>
        <a:p>
          <a:endParaRPr lang="en-US"/>
        </a:p>
      </dgm:t>
    </dgm:pt>
    <dgm:pt modelId="{C974BFB4-A7A1-ED4C-B573-1019EFC8F1C2}">
      <dgm:prSet phldrT="[Text]"/>
      <dgm:spPr/>
      <dgm:t>
        <a:bodyPr/>
        <a:lstStyle/>
        <a:p>
          <a:r>
            <a:rPr lang="en-US" dirty="0" smtClean="0"/>
            <a:t>Feature Engineering</a:t>
          </a:r>
          <a:endParaRPr lang="en-US" dirty="0"/>
        </a:p>
      </dgm:t>
    </dgm:pt>
    <dgm:pt modelId="{F68BBDC9-968F-E94D-9284-EB4A07C2FFE3}" type="parTrans" cxnId="{65D79545-37E6-3547-9767-C9E1A6AF7D21}">
      <dgm:prSet/>
      <dgm:spPr/>
      <dgm:t>
        <a:bodyPr/>
        <a:lstStyle/>
        <a:p>
          <a:endParaRPr lang="en-US"/>
        </a:p>
      </dgm:t>
    </dgm:pt>
    <dgm:pt modelId="{95961F47-C83A-D44E-80C0-067FD7C4952E}" type="sibTrans" cxnId="{65D79545-37E6-3547-9767-C9E1A6AF7D21}">
      <dgm:prSet/>
      <dgm:spPr/>
      <dgm:t>
        <a:bodyPr/>
        <a:lstStyle/>
        <a:p>
          <a:endParaRPr lang="en-US"/>
        </a:p>
      </dgm:t>
    </dgm:pt>
    <dgm:pt modelId="{E60AE041-A6D1-AB4A-BEDB-2AC148A54C1E}">
      <dgm:prSet phldrT="[Text]"/>
      <dgm:spPr/>
      <dgm:t>
        <a:bodyPr/>
        <a:lstStyle/>
        <a:p>
          <a:r>
            <a:rPr lang="en-US" dirty="0" err="1" smtClean="0"/>
            <a:t>Standardscalar</a:t>
          </a:r>
          <a:r>
            <a:rPr lang="en-US" dirty="0" smtClean="0"/>
            <a:t> </a:t>
          </a:r>
          <a:endParaRPr lang="en-US" dirty="0"/>
        </a:p>
      </dgm:t>
    </dgm:pt>
    <dgm:pt modelId="{B6F6994E-8183-FA43-A852-CFA9A671E6FF}" type="parTrans" cxnId="{590FE3A2-E6F9-9240-B4A9-78768C3A9B2C}">
      <dgm:prSet/>
      <dgm:spPr/>
      <dgm:t>
        <a:bodyPr/>
        <a:lstStyle/>
        <a:p>
          <a:endParaRPr lang="en-US"/>
        </a:p>
      </dgm:t>
    </dgm:pt>
    <dgm:pt modelId="{919DE8FF-3AB8-0946-B038-22F9CE24E2AE}" type="sibTrans" cxnId="{590FE3A2-E6F9-9240-B4A9-78768C3A9B2C}">
      <dgm:prSet/>
      <dgm:spPr/>
      <dgm:t>
        <a:bodyPr/>
        <a:lstStyle/>
        <a:p>
          <a:endParaRPr lang="en-US"/>
        </a:p>
      </dgm:t>
    </dgm:pt>
    <dgm:pt modelId="{12642AD9-0C0D-4842-AB23-34E9740B7FCD}">
      <dgm:prSet phldrT="[Text]"/>
      <dgm:spPr/>
      <dgm:t>
        <a:bodyPr/>
        <a:lstStyle/>
        <a:p>
          <a:r>
            <a:rPr lang="en-US" dirty="0" smtClean="0"/>
            <a:t>Normalizer</a:t>
          </a:r>
          <a:endParaRPr lang="en-US" dirty="0"/>
        </a:p>
      </dgm:t>
    </dgm:pt>
    <dgm:pt modelId="{DFA049AF-83C3-FE43-970B-2F4ACFD13270}" type="parTrans" cxnId="{A746246B-C832-6947-8EBB-30F2C99C990D}">
      <dgm:prSet/>
      <dgm:spPr/>
      <dgm:t>
        <a:bodyPr/>
        <a:lstStyle/>
        <a:p>
          <a:endParaRPr lang="en-US"/>
        </a:p>
      </dgm:t>
    </dgm:pt>
    <dgm:pt modelId="{681B31A3-448C-FD4D-B257-6EE9CD2268FA}" type="sibTrans" cxnId="{A746246B-C832-6947-8EBB-30F2C99C990D}">
      <dgm:prSet/>
      <dgm:spPr/>
      <dgm:t>
        <a:bodyPr/>
        <a:lstStyle/>
        <a:p>
          <a:endParaRPr lang="en-US"/>
        </a:p>
      </dgm:t>
    </dgm:pt>
    <dgm:pt modelId="{11CD6764-132F-D64F-8040-538B8A5E741C}">
      <dgm:prSet phldrT="[Text]"/>
      <dgm:spPr/>
      <dgm:t>
        <a:bodyPr/>
        <a:lstStyle/>
        <a:p>
          <a:r>
            <a:rPr lang="en-US" dirty="0" smtClean="0"/>
            <a:t>Model</a:t>
          </a:r>
          <a:endParaRPr lang="en-US" dirty="0"/>
        </a:p>
      </dgm:t>
    </dgm:pt>
    <dgm:pt modelId="{6327D133-CB8C-BA4A-BAAE-164807E976E5}" type="parTrans" cxnId="{728DAA32-1247-7C4D-9653-53FE65B21213}">
      <dgm:prSet/>
      <dgm:spPr/>
      <dgm:t>
        <a:bodyPr/>
        <a:lstStyle/>
        <a:p>
          <a:endParaRPr lang="en-US"/>
        </a:p>
      </dgm:t>
    </dgm:pt>
    <dgm:pt modelId="{9147BAC1-0C50-C543-8511-DC67E878FA1A}" type="sibTrans" cxnId="{728DAA32-1247-7C4D-9653-53FE65B21213}">
      <dgm:prSet/>
      <dgm:spPr/>
      <dgm:t>
        <a:bodyPr/>
        <a:lstStyle/>
        <a:p>
          <a:endParaRPr lang="en-US"/>
        </a:p>
      </dgm:t>
    </dgm:pt>
    <dgm:pt modelId="{AAA657FB-20A0-4947-A98C-F2824F925D76}">
      <dgm:prSet phldrT="[Text]"/>
      <dgm:spPr/>
      <dgm:t>
        <a:bodyPr/>
        <a:lstStyle/>
        <a:p>
          <a:r>
            <a:rPr lang="en-US" dirty="0" smtClean="0"/>
            <a:t>K Means</a:t>
          </a:r>
          <a:endParaRPr lang="en-US" dirty="0"/>
        </a:p>
      </dgm:t>
    </dgm:pt>
    <dgm:pt modelId="{2D0EEE7D-0860-2641-9BB8-060F765FD5EB}" type="parTrans" cxnId="{95071B5D-943F-7043-97E6-238314366CF2}">
      <dgm:prSet/>
      <dgm:spPr/>
      <dgm:t>
        <a:bodyPr/>
        <a:lstStyle/>
        <a:p>
          <a:endParaRPr lang="en-US"/>
        </a:p>
      </dgm:t>
    </dgm:pt>
    <dgm:pt modelId="{82A7F612-6BDB-0B4F-B575-4BCF922F6AA4}" type="sibTrans" cxnId="{95071B5D-943F-7043-97E6-238314366CF2}">
      <dgm:prSet/>
      <dgm:spPr/>
      <dgm:t>
        <a:bodyPr/>
        <a:lstStyle/>
        <a:p>
          <a:endParaRPr lang="en-US"/>
        </a:p>
      </dgm:t>
    </dgm:pt>
    <dgm:pt modelId="{EB03BD5F-BD0F-9249-9D13-777D7339CF20}">
      <dgm:prSet phldrT="[Text]"/>
      <dgm:spPr/>
      <dgm:t>
        <a:bodyPr/>
        <a:lstStyle/>
        <a:p>
          <a:r>
            <a:rPr lang="en-US" dirty="0" smtClean="0"/>
            <a:t>Model Evaluation</a:t>
          </a:r>
          <a:endParaRPr lang="en-US" dirty="0"/>
        </a:p>
      </dgm:t>
    </dgm:pt>
    <dgm:pt modelId="{EDEC4E4B-3293-5244-B01B-32110180B702}" type="parTrans" cxnId="{EEB53A57-0CCA-4849-873D-B83F48807C66}">
      <dgm:prSet/>
      <dgm:spPr/>
      <dgm:t>
        <a:bodyPr/>
        <a:lstStyle/>
        <a:p>
          <a:endParaRPr lang="en-US"/>
        </a:p>
      </dgm:t>
    </dgm:pt>
    <dgm:pt modelId="{94259AD0-A1A8-E948-A86C-B19CAA6D8FAD}" type="sibTrans" cxnId="{EEB53A57-0CCA-4849-873D-B83F48807C66}">
      <dgm:prSet/>
      <dgm:spPr/>
      <dgm:t>
        <a:bodyPr/>
        <a:lstStyle/>
        <a:p>
          <a:endParaRPr lang="en-US"/>
        </a:p>
      </dgm:t>
    </dgm:pt>
    <dgm:pt modelId="{43AF456C-C7F9-A249-A057-C451FA441081}">
      <dgm:prSet phldrT="[Text]"/>
      <dgm:spPr/>
      <dgm:t>
        <a:bodyPr/>
        <a:lstStyle/>
        <a:p>
          <a:r>
            <a:rPr lang="en-US" dirty="0" err="1" smtClean="0"/>
            <a:t>MultivariateStatisticalSummary</a:t>
          </a:r>
          <a:endParaRPr lang="en-US" dirty="0"/>
        </a:p>
      </dgm:t>
    </dgm:pt>
    <dgm:pt modelId="{974E9FCD-E78B-3F45-B326-75FD93F8DEE4}" type="parTrans" cxnId="{719563D2-6123-594D-B008-3534175F0BCC}">
      <dgm:prSet/>
      <dgm:spPr/>
      <dgm:t>
        <a:bodyPr/>
        <a:lstStyle/>
        <a:p>
          <a:endParaRPr lang="en-US"/>
        </a:p>
      </dgm:t>
    </dgm:pt>
    <dgm:pt modelId="{44E571CF-8397-0B49-90FF-1B2C17F05FA3}" type="sibTrans" cxnId="{719563D2-6123-594D-B008-3534175F0BCC}">
      <dgm:prSet/>
      <dgm:spPr/>
      <dgm:t>
        <a:bodyPr/>
        <a:lstStyle/>
        <a:p>
          <a:endParaRPr lang="en-US"/>
        </a:p>
      </dgm:t>
    </dgm:pt>
    <dgm:pt modelId="{4EC5D39D-6577-5E43-9C59-3CE07951648A}">
      <dgm:prSet phldrT="[Text]"/>
      <dgm:spPr/>
      <dgm:t>
        <a:bodyPr/>
        <a:lstStyle/>
        <a:p>
          <a:r>
            <a:rPr lang="en-US" dirty="0" smtClean="0"/>
            <a:t>WSSE graph</a:t>
          </a:r>
          <a:endParaRPr lang="en-US" dirty="0"/>
        </a:p>
      </dgm:t>
    </dgm:pt>
    <dgm:pt modelId="{941FBA89-9C6B-8840-BE98-EE33E3C9CE30}" type="parTrans" cxnId="{CC8F4CD9-69D1-054F-B92B-B1B41C278876}">
      <dgm:prSet/>
      <dgm:spPr/>
      <dgm:t>
        <a:bodyPr/>
        <a:lstStyle/>
        <a:p>
          <a:endParaRPr lang="en-US"/>
        </a:p>
      </dgm:t>
    </dgm:pt>
    <dgm:pt modelId="{8F13A805-A4F9-D641-ABC3-BF67F0539F6B}" type="sibTrans" cxnId="{CC8F4CD9-69D1-054F-B92B-B1B41C278876}">
      <dgm:prSet/>
      <dgm:spPr/>
      <dgm:t>
        <a:bodyPr/>
        <a:lstStyle/>
        <a:p>
          <a:endParaRPr lang="en-US"/>
        </a:p>
      </dgm:t>
    </dgm:pt>
    <dgm:pt modelId="{87FAC0C6-62E2-B946-868F-F060281D025F}">
      <dgm:prSet phldrT="[Text]"/>
      <dgm:spPr/>
      <dgm:t>
        <a:bodyPr/>
        <a:lstStyle/>
        <a:p>
          <a:r>
            <a:rPr lang="en-US" dirty="0" smtClean="0"/>
            <a:t>Model selection</a:t>
          </a:r>
          <a:endParaRPr lang="en-US" dirty="0"/>
        </a:p>
      </dgm:t>
    </dgm:pt>
    <dgm:pt modelId="{55EA2E3F-095B-5B41-B324-8B01A753FB2B}" type="parTrans" cxnId="{2DF2C69F-CDCE-9C42-8319-415177856E77}">
      <dgm:prSet/>
      <dgm:spPr/>
      <dgm:t>
        <a:bodyPr/>
        <a:lstStyle/>
        <a:p>
          <a:endParaRPr lang="en-US"/>
        </a:p>
      </dgm:t>
    </dgm:pt>
    <dgm:pt modelId="{08361AA9-61D9-E649-8DEA-13BDD9BB1A2A}" type="sibTrans" cxnId="{2DF2C69F-CDCE-9C42-8319-415177856E77}">
      <dgm:prSet/>
      <dgm:spPr/>
      <dgm:t>
        <a:bodyPr/>
        <a:lstStyle/>
        <a:p>
          <a:endParaRPr lang="en-US"/>
        </a:p>
      </dgm:t>
    </dgm:pt>
    <dgm:pt modelId="{C906A2BB-187B-0146-8983-023B24D4A864}">
      <dgm:prSet phldrT="[Text]"/>
      <dgm:spPr/>
      <dgm:t>
        <a:bodyPr/>
        <a:lstStyle/>
        <a:p>
          <a:r>
            <a:rPr lang="en-US" dirty="0" smtClean="0"/>
            <a:t>Cluster = 5</a:t>
          </a:r>
          <a:endParaRPr lang="en-US" dirty="0"/>
        </a:p>
      </dgm:t>
    </dgm:pt>
    <dgm:pt modelId="{2EADC8E3-BD54-0E49-8B72-924F0F71A36A}" type="parTrans" cxnId="{DEB6B291-2CAB-4B40-80A5-2B2EABECF8CC}">
      <dgm:prSet/>
      <dgm:spPr/>
      <dgm:t>
        <a:bodyPr/>
        <a:lstStyle/>
        <a:p>
          <a:endParaRPr lang="en-US"/>
        </a:p>
      </dgm:t>
    </dgm:pt>
    <dgm:pt modelId="{311CE11B-7A33-4E40-82BE-5F7DC086A333}" type="sibTrans" cxnId="{DEB6B291-2CAB-4B40-80A5-2B2EABECF8CC}">
      <dgm:prSet/>
      <dgm:spPr/>
      <dgm:t>
        <a:bodyPr/>
        <a:lstStyle/>
        <a:p>
          <a:endParaRPr lang="en-US"/>
        </a:p>
      </dgm:t>
    </dgm:pt>
    <dgm:pt modelId="{5B26AC1A-97EE-3547-9E05-79AF027D74E4}" type="pres">
      <dgm:prSet presAssocID="{DD808998-8FA0-B646-9DFF-E8C6245FF9CA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C67EB83-0C5A-9F44-B95F-803F96780A4D}" type="pres">
      <dgm:prSet presAssocID="{B4670A8C-DB9F-D747-94BA-5B87209C29F9}" presName="horFlow" presStyleCnt="0"/>
      <dgm:spPr/>
    </dgm:pt>
    <dgm:pt modelId="{EDF6F3BA-A06A-3847-AFE9-53C68AFC6E89}" type="pres">
      <dgm:prSet presAssocID="{B4670A8C-DB9F-D747-94BA-5B87209C29F9}" presName="bigChev" presStyleLbl="node1" presStyleIdx="0" presStyleCnt="6"/>
      <dgm:spPr/>
      <dgm:t>
        <a:bodyPr/>
        <a:lstStyle/>
        <a:p>
          <a:endParaRPr lang="en-US"/>
        </a:p>
      </dgm:t>
    </dgm:pt>
    <dgm:pt modelId="{F4328751-43D8-D04A-97E2-A1B2CA1CE4A9}" type="pres">
      <dgm:prSet presAssocID="{74375F11-E88E-D544-B2B7-77DA1602B282}" presName="parTrans" presStyleCnt="0"/>
      <dgm:spPr/>
    </dgm:pt>
    <dgm:pt modelId="{21DBA423-373F-8A49-A4E2-F59C92718C3B}" type="pres">
      <dgm:prSet presAssocID="{00404C11-9C04-A34B-8ADE-819214675D10}" presName="node" presStyleLbl="alignAccFollowNode1" presStyleIdx="0" presStyleCnt="7" custScaleX="20505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DF02AC-177A-2C43-9682-448109CE650C}" type="pres">
      <dgm:prSet presAssocID="{B4670A8C-DB9F-D747-94BA-5B87209C29F9}" presName="vSp" presStyleCnt="0"/>
      <dgm:spPr/>
    </dgm:pt>
    <dgm:pt modelId="{4FF4D396-435A-7849-83EC-B96B508687C1}" type="pres">
      <dgm:prSet presAssocID="{601DDAF9-2EFB-9D4A-80B3-CEAD4008DB3F}" presName="horFlow" presStyleCnt="0"/>
      <dgm:spPr/>
    </dgm:pt>
    <dgm:pt modelId="{4A2FA542-9B2F-7E44-A510-ABAA28698D95}" type="pres">
      <dgm:prSet presAssocID="{601DDAF9-2EFB-9D4A-80B3-CEAD4008DB3F}" presName="bigChev" presStyleLbl="node1" presStyleIdx="1" presStyleCnt="6"/>
      <dgm:spPr/>
      <dgm:t>
        <a:bodyPr/>
        <a:lstStyle/>
        <a:p>
          <a:endParaRPr lang="en-US"/>
        </a:p>
      </dgm:t>
    </dgm:pt>
    <dgm:pt modelId="{C8886361-60F1-E04E-9B72-430C50E4F6C9}" type="pres">
      <dgm:prSet presAssocID="{974E9FCD-E78B-3F45-B326-75FD93F8DEE4}" presName="parTrans" presStyleCnt="0"/>
      <dgm:spPr/>
    </dgm:pt>
    <dgm:pt modelId="{C98EA771-C6EB-8049-BCAD-2E5BE5F0DD18}" type="pres">
      <dgm:prSet presAssocID="{43AF456C-C7F9-A249-A057-C451FA441081}" presName="node" presStyleLbl="alignAccFollowNode1" presStyleIdx="1" presStyleCnt="7" custScaleX="20505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771939-E343-6843-8169-F785C5DC53F3}" type="pres">
      <dgm:prSet presAssocID="{601DDAF9-2EFB-9D4A-80B3-CEAD4008DB3F}" presName="vSp" presStyleCnt="0"/>
      <dgm:spPr/>
    </dgm:pt>
    <dgm:pt modelId="{D04810B3-01A1-6E40-91E6-CFC7F941A4E7}" type="pres">
      <dgm:prSet presAssocID="{C974BFB4-A7A1-ED4C-B573-1019EFC8F1C2}" presName="horFlow" presStyleCnt="0"/>
      <dgm:spPr/>
    </dgm:pt>
    <dgm:pt modelId="{8D6069B8-B8A3-3E47-87C1-235E176896A0}" type="pres">
      <dgm:prSet presAssocID="{C974BFB4-A7A1-ED4C-B573-1019EFC8F1C2}" presName="bigChev" presStyleLbl="node1" presStyleIdx="2" presStyleCnt="6"/>
      <dgm:spPr/>
      <dgm:t>
        <a:bodyPr/>
        <a:lstStyle/>
        <a:p>
          <a:endParaRPr lang="en-US"/>
        </a:p>
      </dgm:t>
    </dgm:pt>
    <dgm:pt modelId="{4BAC17D9-61B9-6940-A970-5559F3A06DBF}" type="pres">
      <dgm:prSet presAssocID="{B6F6994E-8183-FA43-A852-CFA9A671E6FF}" presName="parTrans" presStyleCnt="0"/>
      <dgm:spPr/>
    </dgm:pt>
    <dgm:pt modelId="{05A0E834-D7B2-6E42-BB25-440F61B518A2}" type="pres">
      <dgm:prSet presAssocID="{E60AE041-A6D1-AB4A-BEDB-2AC148A54C1E}" presName="node" presStyleLbl="alignAccFollowNode1" presStyleIdx="2" presStyleCnt="7" custScaleX="20505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9071E6-74D1-F04F-9CAF-C926D910196B}" type="pres">
      <dgm:prSet presAssocID="{919DE8FF-3AB8-0946-B038-22F9CE24E2AE}" presName="sibTrans" presStyleCnt="0"/>
      <dgm:spPr/>
    </dgm:pt>
    <dgm:pt modelId="{450A3D7A-A389-6B4E-B488-0DD50A053071}" type="pres">
      <dgm:prSet presAssocID="{12642AD9-0C0D-4842-AB23-34E9740B7FCD}" presName="node" presStyleLbl="alignAccFollowNode1" presStyleIdx="3" presStyleCnt="7" custScaleX="20505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71B2C1-26CE-5241-B140-EEE8F191FD06}" type="pres">
      <dgm:prSet presAssocID="{C974BFB4-A7A1-ED4C-B573-1019EFC8F1C2}" presName="vSp" presStyleCnt="0"/>
      <dgm:spPr/>
    </dgm:pt>
    <dgm:pt modelId="{BB2A15EE-FD0D-3042-AB54-44415E098F03}" type="pres">
      <dgm:prSet presAssocID="{11CD6764-132F-D64F-8040-538B8A5E741C}" presName="horFlow" presStyleCnt="0"/>
      <dgm:spPr/>
    </dgm:pt>
    <dgm:pt modelId="{07EAC3BE-3968-6644-ADAD-50F9375D985F}" type="pres">
      <dgm:prSet presAssocID="{11CD6764-132F-D64F-8040-538B8A5E741C}" presName="bigChev" presStyleLbl="node1" presStyleIdx="3" presStyleCnt="6"/>
      <dgm:spPr/>
      <dgm:t>
        <a:bodyPr/>
        <a:lstStyle/>
        <a:p>
          <a:endParaRPr lang="en-US"/>
        </a:p>
      </dgm:t>
    </dgm:pt>
    <dgm:pt modelId="{CC2851C6-7CEB-FD40-B55B-2709A9FF8F3D}" type="pres">
      <dgm:prSet presAssocID="{2D0EEE7D-0860-2641-9BB8-060F765FD5EB}" presName="parTrans" presStyleCnt="0"/>
      <dgm:spPr/>
    </dgm:pt>
    <dgm:pt modelId="{340E7E8C-7F9A-6D4B-BEF3-AA99228F94B6}" type="pres">
      <dgm:prSet presAssocID="{AAA657FB-20A0-4947-A98C-F2824F925D76}" presName="node" presStyleLbl="alignAccFollowNode1" presStyleIdx="4" presStyleCnt="7" custScaleX="20505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B0586E-6F1A-4B4F-942E-94D025B219A9}" type="pres">
      <dgm:prSet presAssocID="{11CD6764-132F-D64F-8040-538B8A5E741C}" presName="vSp" presStyleCnt="0"/>
      <dgm:spPr/>
    </dgm:pt>
    <dgm:pt modelId="{88F0EB53-52C8-F14D-8E8B-120DECE2149D}" type="pres">
      <dgm:prSet presAssocID="{EB03BD5F-BD0F-9249-9D13-777D7339CF20}" presName="horFlow" presStyleCnt="0"/>
      <dgm:spPr/>
    </dgm:pt>
    <dgm:pt modelId="{373F1F5F-3BC0-234F-9318-1F2FF941F2E0}" type="pres">
      <dgm:prSet presAssocID="{EB03BD5F-BD0F-9249-9D13-777D7339CF20}" presName="bigChev" presStyleLbl="node1" presStyleIdx="4" presStyleCnt="6"/>
      <dgm:spPr/>
      <dgm:t>
        <a:bodyPr/>
        <a:lstStyle/>
        <a:p>
          <a:endParaRPr lang="en-US"/>
        </a:p>
      </dgm:t>
    </dgm:pt>
    <dgm:pt modelId="{7CB54211-62D9-F84A-95F0-A399E3FE932D}" type="pres">
      <dgm:prSet presAssocID="{941FBA89-9C6B-8840-BE98-EE33E3C9CE30}" presName="parTrans" presStyleCnt="0"/>
      <dgm:spPr/>
    </dgm:pt>
    <dgm:pt modelId="{3CCB02F0-8F2C-1E4D-AEFE-45AF22722E43}" type="pres">
      <dgm:prSet presAssocID="{4EC5D39D-6577-5E43-9C59-3CE07951648A}" presName="node" presStyleLbl="alignAccFollowNode1" presStyleIdx="5" presStyleCnt="7" custScaleX="20505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D26033-F940-FF40-8111-EA1B5E9BED50}" type="pres">
      <dgm:prSet presAssocID="{EB03BD5F-BD0F-9249-9D13-777D7339CF20}" presName="vSp" presStyleCnt="0"/>
      <dgm:spPr/>
    </dgm:pt>
    <dgm:pt modelId="{BE46C6B7-07DC-9842-A28B-2F604F2BD57C}" type="pres">
      <dgm:prSet presAssocID="{87FAC0C6-62E2-B946-868F-F060281D025F}" presName="horFlow" presStyleCnt="0"/>
      <dgm:spPr/>
    </dgm:pt>
    <dgm:pt modelId="{9AA3A13A-E18B-1040-BC36-E67F22FD603F}" type="pres">
      <dgm:prSet presAssocID="{87FAC0C6-62E2-B946-868F-F060281D025F}" presName="bigChev" presStyleLbl="node1" presStyleIdx="5" presStyleCnt="6"/>
      <dgm:spPr/>
      <dgm:t>
        <a:bodyPr/>
        <a:lstStyle/>
        <a:p>
          <a:endParaRPr lang="en-US"/>
        </a:p>
      </dgm:t>
    </dgm:pt>
    <dgm:pt modelId="{93A91A34-A5BD-504D-8D48-E8B3BC1AB2A9}" type="pres">
      <dgm:prSet presAssocID="{2EADC8E3-BD54-0E49-8B72-924F0F71A36A}" presName="parTrans" presStyleCnt="0"/>
      <dgm:spPr/>
    </dgm:pt>
    <dgm:pt modelId="{23F0147E-904A-7446-94F7-079929818CB5}" type="pres">
      <dgm:prSet presAssocID="{C906A2BB-187B-0146-8983-023B24D4A864}" presName="node" presStyleLbl="alignAccFollowNode1" presStyleIdx="6" presStyleCnt="7" custScaleX="20505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E9F762D-03DF-8547-85D0-4AAA8BB732C2}" type="presOf" srcId="{601DDAF9-2EFB-9D4A-80B3-CEAD4008DB3F}" destId="{4A2FA542-9B2F-7E44-A510-ABAA28698D95}" srcOrd="0" destOrd="0" presId="urn:microsoft.com/office/officeart/2005/8/layout/lProcess3"/>
    <dgm:cxn modelId="{743C2CE7-8414-3349-A4CD-39063A198E7F}" type="presOf" srcId="{AAA657FB-20A0-4947-A98C-F2824F925D76}" destId="{340E7E8C-7F9A-6D4B-BEF3-AA99228F94B6}" srcOrd="0" destOrd="0" presId="urn:microsoft.com/office/officeart/2005/8/layout/lProcess3"/>
    <dgm:cxn modelId="{F533734A-2964-5A45-BBDF-FE4102464494}" srcId="{DD808998-8FA0-B646-9DFF-E8C6245FF9CA}" destId="{601DDAF9-2EFB-9D4A-80B3-CEAD4008DB3F}" srcOrd="1" destOrd="0" parTransId="{47A60E19-4340-6B43-A157-D5B0DE82527A}" sibTransId="{E3B202CD-71BC-5E4E-B74E-DCEC76C8AA45}"/>
    <dgm:cxn modelId="{95071B5D-943F-7043-97E6-238314366CF2}" srcId="{11CD6764-132F-D64F-8040-538B8A5E741C}" destId="{AAA657FB-20A0-4947-A98C-F2824F925D76}" srcOrd="0" destOrd="0" parTransId="{2D0EEE7D-0860-2641-9BB8-060F765FD5EB}" sibTransId="{82A7F612-6BDB-0B4F-B575-4BCF922F6AA4}"/>
    <dgm:cxn modelId="{65D79545-37E6-3547-9767-C9E1A6AF7D21}" srcId="{DD808998-8FA0-B646-9DFF-E8C6245FF9CA}" destId="{C974BFB4-A7A1-ED4C-B573-1019EFC8F1C2}" srcOrd="2" destOrd="0" parTransId="{F68BBDC9-968F-E94D-9284-EB4A07C2FFE3}" sibTransId="{95961F47-C83A-D44E-80C0-067FD7C4952E}"/>
    <dgm:cxn modelId="{A746246B-C832-6947-8EBB-30F2C99C990D}" srcId="{C974BFB4-A7A1-ED4C-B573-1019EFC8F1C2}" destId="{12642AD9-0C0D-4842-AB23-34E9740B7FCD}" srcOrd="1" destOrd="0" parTransId="{DFA049AF-83C3-FE43-970B-2F4ACFD13270}" sibTransId="{681B31A3-448C-FD4D-B257-6EE9CD2268FA}"/>
    <dgm:cxn modelId="{719563D2-6123-594D-B008-3534175F0BCC}" srcId="{601DDAF9-2EFB-9D4A-80B3-CEAD4008DB3F}" destId="{43AF456C-C7F9-A249-A057-C451FA441081}" srcOrd="0" destOrd="0" parTransId="{974E9FCD-E78B-3F45-B326-75FD93F8DEE4}" sibTransId="{44E571CF-8397-0B49-90FF-1B2C17F05FA3}"/>
    <dgm:cxn modelId="{CC8F4CD9-69D1-054F-B92B-B1B41C278876}" srcId="{EB03BD5F-BD0F-9249-9D13-777D7339CF20}" destId="{4EC5D39D-6577-5E43-9C59-3CE07951648A}" srcOrd="0" destOrd="0" parTransId="{941FBA89-9C6B-8840-BE98-EE33E3C9CE30}" sibTransId="{8F13A805-A4F9-D641-ABC3-BF67F0539F6B}"/>
    <dgm:cxn modelId="{072E943F-0E3A-8E4F-B233-006E94659E13}" srcId="{B4670A8C-DB9F-D747-94BA-5B87209C29F9}" destId="{00404C11-9C04-A34B-8ADE-819214675D10}" srcOrd="0" destOrd="0" parTransId="{74375F11-E88E-D544-B2B7-77DA1602B282}" sibTransId="{1B682928-6DA7-A848-A636-015E0E0AD067}"/>
    <dgm:cxn modelId="{D5075134-B716-3341-8397-235D043C407C}" type="presOf" srcId="{C906A2BB-187B-0146-8983-023B24D4A864}" destId="{23F0147E-904A-7446-94F7-079929818CB5}" srcOrd="0" destOrd="0" presId="urn:microsoft.com/office/officeart/2005/8/layout/lProcess3"/>
    <dgm:cxn modelId="{590FE3A2-E6F9-9240-B4A9-78768C3A9B2C}" srcId="{C974BFB4-A7A1-ED4C-B573-1019EFC8F1C2}" destId="{E60AE041-A6D1-AB4A-BEDB-2AC148A54C1E}" srcOrd="0" destOrd="0" parTransId="{B6F6994E-8183-FA43-A852-CFA9A671E6FF}" sibTransId="{919DE8FF-3AB8-0946-B038-22F9CE24E2AE}"/>
    <dgm:cxn modelId="{3B17C6AD-186D-7C41-AE55-F621F60A2DE2}" type="presOf" srcId="{00404C11-9C04-A34B-8ADE-819214675D10}" destId="{21DBA423-373F-8A49-A4E2-F59C92718C3B}" srcOrd="0" destOrd="0" presId="urn:microsoft.com/office/officeart/2005/8/layout/lProcess3"/>
    <dgm:cxn modelId="{2DF2C69F-CDCE-9C42-8319-415177856E77}" srcId="{DD808998-8FA0-B646-9DFF-E8C6245FF9CA}" destId="{87FAC0C6-62E2-B946-868F-F060281D025F}" srcOrd="5" destOrd="0" parTransId="{55EA2E3F-095B-5B41-B324-8B01A753FB2B}" sibTransId="{08361AA9-61D9-E649-8DEA-13BDD9BB1A2A}"/>
    <dgm:cxn modelId="{1DE9E996-F3D9-7F41-BB58-38796F0F85C1}" type="presOf" srcId="{11CD6764-132F-D64F-8040-538B8A5E741C}" destId="{07EAC3BE-3968-6644-ADAD-50F9375D985F}" srcOrd="0" destOrd="0" presId="urn:microsoft.com/office/officeart/2005/8/layout/lProcess3"/>
    <dgm:cxn modelId="{30932C8D-9E50-4840-9495-C77CB03C2BCA}" type="presOf" srcId="{C974BFB4-A7A1-ED4C-B573-1019EFC8F1C2}" destId="{8D6069B8-B8A3-3E47-87C1-235E176896A0}" srcOrd="0" destOrd="0" presId="urn:microsoft.com/office/officeart/2005/8/layout/lProcess3"/>
    <dgm:cxn modelId="{728DAA32-1247-7C4D-9653-53FE65B21213}" srcId="{DD808998-8FA0-B646-9DFF-E8C6245FF9CA}" destId="{11CD6764-132F-D64F-8040-538B8A5E741C}" srcOrd="3" destOrd="0" parTransId="{6327D133-CB8C-BA4A-BAAE-164807E976E5}" sibTransId="{9147BAC1-0C50-C543-8511-DC67E878FA1A}"/>
    <dgm:cxn modelId="{698E6FD2-3970-A74F-A978-E11376DDE974}" type="presOf" srcId="{87FAC0C6-62E2-B946-868F-F060281D025F}" destId="{9AA3A13A-E18B-1040-BC36-E67F22FD603F}" srcOrd="0" destOrd="0" presId="urn:microsoft.com/office/officeart/2005/8/layout/lProcess3"/>
    <dgm:cxn modelId="{E5D4DB90-8DB1-5A40-A402-A798C14D7D46}" type="presOf" srcId="{B4670A8C-DB9F-D747-94BA-5B87209C29F9}" destId="{EDF6F3BA-A06A-3847-AFE9-53C68AFC6E89}" srcOrd="0" destOrd="0" presId="urn:microsoft.com/office/officeart/2005/8/layout/lProcess3"/>
    <dgm:cxn modelId="{2393EE9A-1B45-3548-B8E1-444872CA25CA}" type="presOf" srcId="{43AF456C-C7F9-A249-A057-C451FA441081}" destId="{C98EA771-C6EB-8049-BCAD-2E5BE5F0DD18}" srcOrd="0" destOrd="0" presId="urn:microsoft.com/office/officeart/2005/8/layout/lProcess3"/>
    <dgm:cxn modelId="{A02018F5-5677-234D-A400-E6266CF45966}" type="presOf" srcId="{12642AD9-0C0D-4842-AB23-34E9740B7FCD}" destId="{450A3D7A-A389-6B4E-B488-0DD50A053071}" srcOrd="0" destOrd="0" presId="urn:microsoft.com/office/officeart/2005/8/layout/lProcess3"/>
    <dgm:cxn modelId="{57FAB56D-354B-FF40-B8A6-0F1CE2BC237E}" type="presOf" srcId="{E60AE041-A6D1-AB4A-BEDB-2AC148A54C1E}" destId="{05A0E834-D7B2-6E42-BB25-440F61B518A2}" srcOrd="0" destOrd="0" presId="urn:microsoft.com/office/officeart/2005/8/layout/lProcess3"/>
    <dgm:cxn modelId="{5AAEA77D-7422-0746-9A93-15735DA78286}" type="presOf" srcId="{DD808998-8FA0-B646-9DFF-E8C6245FF9CA}" destId="{5B26AC1A-97EE-3547-9E05-79AF027D74E4}" srcOrd="0" destOrd="0" presId="urn:microsoft.com/office/officeart/2005/8/layout/lProcess3"/>
    <dgm:cxn modelId="{FF2C2F89-685D-C049-9F8A-0905491D4780}" type="presOf" srcId="{4EC5D39D-6577-5E43-9C59-3CE07951648A}" destId="{3CCB02F0-8F2C-1E4D-AEFE-45AF22722E43}" srcOrd="0" destOrd="0" presId="urn:microsoft.com/office/officeart/2005/8/layout/lProcess3"/>
    <dgm:cxn modelId="{5F94A854-7F62-0042-B163-A2780B318A55}" srcId="{DD808998-8FA0-B646-9DFF-E8C6245FF9CA}" destId="{B4670A8C-DB9F-D747-94BA-5B87209C29F9}" srcOrd="0" destOrd="0" parTransId="{21E2D864-4D6E-224F-B06A-4EA544DE9C2E}" sibTransId="{2B1EA8CF-4FAC-C241-BE88-92D41BC46F56}"/>
    <dgm:cxn modelId="{3E75576C-01F0-4E4F-BC24-05F44595B4D2}" type="presOf" srcId="{EB03BD5F-BD0F-9249-9D13-777D7339CF20}" destId="{373F1F5F-3BC0-234F-9318-1F2FF941F2E0}" srcOrd="0" destOrd="0" presId="urn:microsoft.com/office/officeart/2005/8/layout/lProcess3"/>
    <dgm:cxn modelId="{DEB6B291-2CAB-4B40-80A5-2B2EABECF8CC}" srcId="{87FAC0C6-62E2-B946-868F-F060281D025F}" destId="{C906A2BB-187B-0146-8983-023B24D4A864}" srcOrd="0" destOrd="0" parTransId="{2EADC8E3-BD54-0E49-8B72-924F0F71A36A}" sibTransId="{311CE11B-7A33-4E40-82BE-5F7DC086A333}"/>
    <dgm:cxn modelId="{EEB53A57-0CCA-4849-873D-B83F48807C66}" srcId="{DD808998-8FA0-B646-9DFF-E8C6245FF9CA}" destId="{EB03BD5F-BD0F-9249-9D13-777D7339CF20}" srcOrd="4" destOrd="0" parTransId="{EDEC4E4B-3293-5244-B01B-32110180B702}" sibTransId="{94259AD0-A1A8-E948-A86C-B19CAA6D8FAD}"/>
    <dgm:cxn modelId="{F39F2883-2EDA-4C47-AAA4-C4CAD18B709F}" type="presParOf" srcId="{5B26AC1A-97EE-3547-9E05-79AF027D74E4}" destId="{4C67EB83-0C5A-9F44-B95F-803F96780A4D}" srcOrd="0" destOrd="0" presId="urn:microsoft.com/office/officeart/2005/8/layout/lProcess3"/>
    <dgm:cxn modelId="{F44E7C9D-E282-4D43-8F62-8B88CDAB734E}" type="presParOf" srcId="{4C67EB83-0C5A-9F44-B95F-803F96780A4D}" destId="{EDF6F3BA-A06A-3847-AFE9-53C68AFC6E89}" srcOrd="0" destOrd="0" presId="urn:microsoft.com/office/officeart/2005/8/layout/lProcess3"/>
    <dgm:cxn modelId="{6186F08D-EFBF-F343-9C45-0612FA779064}" type="presParOf" srcId="{4C67EB83-0C5A-9F44-B95F-803F96780A4D}" destId="{F4328751-43D8-D04A-97E2-A1B2CA1CE4A9}" srcOrd="1" destOrd="0" presId="urn:microsoft.com/office/officeart/2005/8/layout/lProcess3"/>
    <dgm:cxn modelId="{C2BB7DEA-E8B5-0D44-9414-F4DC2717C9C1}" type="presParOf" srcId="{4C67EB83-0C5A-9F44-B95F-803F96780A4D}" destId="{21DBA423-373F-8A49-A4E2-F59C92718C3B}" srcOrd="2" destOrd="0" presId="urn:microsoft.com/office/officeart/2005/8/layout/lProcess3"/>
    <dgm:cxn modelId="{A43EB29A-5E41-4341-B893-9EC1792C8CC1}" type="presParOf" srcId="{5B26AC1A-97EE-3547-9E05-79AF027D74E4}" destId="{F7DF02AC-177A-2C43-9682-448109CE650C}" srcOrd="1" destOrd="0" presId="urn:microsoft.com/office/officeart/2005/8/layout/lProcess3"/>
    <dgm:cxn modelId="{A4E00A50-0463-204F-8E51-2A268A546AA1}" type="presParOf" srcId="{5B26AC1A-97EE-3547-9E05-79AF027D74E4}" destId="{4FF4D396-435A-7849-83EC-B96B508687C1}" srcOrd="2" destOrd="0" presId="urn:microsoft.com/office/officeart/2005/8/layout/lProcess3"/>
    <dgm:cxn modelId="{B77A1832-BEBE-6D49-869A-ADDA6B7584DD}" type="presParOf" srcId="{4FF4D396-435A-7849-83EC-B96B508687C1}" destId="{4A2FA542-9B2F-7E44-A510-ABAA28698D95}" srcOrd="0" destOrd="0" presId="urn:microsoft.com/office/officeart/2005/8/layout/lProcess3"/>
    <dgm:cxn modelId="{A2097FE9-CB21-CA4A-AC5B-4BA265D3DF23}" type="presParOf" srcId="{4FF4D396-435A-7849-83EC-B96B508687C1}" destId="{C8886361-60F1-E04E-9B72-430C50E4F6C9}" srcOrd="1" destOrd="0" presId="urn:microsoft.com/office/officeart/2005/8/layout/lProcess3"/>
    <dgm:cxn modelId="{4D1A0E6F-4A2E-9A40-BFDA-16B3752BA24A}" type="presParOf" srcId="{4FF4D396-435A-7849-83EC-B96B508687C1}" destId="{C98EA771-C6EB-8049-BCAD-2E5BE5F0DD18}" srcOrd="2" destOrd="0" presId="urn:microsoft.com/office/officeart/2005/8/layout/lProcess3"/>
    <dgm:cxn modelId="{D736E6A0-86BD-8248-BBD7-88E0B9DC2455}" type="presParOf" srcId="{5B26AC1A-97EE-3547-9E05-79AF027D74E4}" destId="{3B771939-E343-6843-8169-F785C5DC53F3}" srcOrd="3" destOrd="0" presId="urn:microsoft.com/office/officeart/2005/8/layout/lProcess3"/>
    <dgm:cxn modelId="{82F9635B-B32F-5244-8898-9879DE211ECD}" type="presParOf" srcId="{5B26AC1A-97EE-3547-9E05-79AF027D74E4}" destId="{D04810B3-01A1-6E40-91E6-CFC7F941A4E7}" srcOrd="4" destOrd="0" presId="urn:microsoft.com/office/officeart/2005/8/layout/lProcess3"/>
    <dgm:cxn modelId="{B40E0F2E-537C-8840-8186-BEFB3DBEA06F}" type="presParOf" srcId="{D04810B3-01A1-6E40-91E6-CFC7F941A4E7}" destId="{8D6069B8-B8A3-3E47-87C1-235E176896A0}" srcOrd="0" destOrd="0" presId="urn:microsoft.com/office/officeart/2005/8/layout/lProcess3"/>
    <dgm:cxn modelId="{65A1E46D-EE24-DF4F-8BFE-C6C6DFDA088C}" type="presParOf" srcId="{D04810B3-01A1-6E40-91E6-CFC7F941A4E7}" destId="{4BAC17D9-61B9-6940-A970-5559F3A06DBF}" srcOrd="1" destOrd="0" presId="urn:microsoft.com/office/officeart/2005/8/layout/lProcess3"/>
    <dgm:cxn modelId="{AC55CA44-3FEC-9743-B5B4-13307E95C36F}" type="presParOf" srcId="{D04810B3-01A1-6E40-91E6-CFC7F941A4E7}" destId="{05A0E834-D7B2-6E42-BB25-440F61B518A2}" srcOrd="2" destOrd="0" presId="urn:microsoft.com/office/officeart/2005/8/layout/lProcess3"/>
    <dgm:cxn modelId="{17141C5E-DE4F-D240-807B-2FADFA3BEC77}" type="presParOf" srcId="{D04810B3-01A1-6E40-91E6-CFC7F941A4E7}" destId="{A49071E6-74D1-F04F-9CAF-C926D910196B}" srcOrd="3" destOrd="0" presId="urn:microsoft.com/office/officeart/2005/8/layout/lProcess3"/>
    <dgm:cxn modelId="{11299908-7D5E-7545-8BC1-5DC79004B749}" type="presParOf" srcId="{D04810B3-01A1-6E40-91E6-CFC7F941A4E7}" destId="{450A3D7A-A389-6B4E-B488-0DD50A053071}" srcOrd="4" destOrd="0" presId="urn:microsoft.com/office/officeart/2005/8/layout/lProcess3"/>
    <dgm:cxn modelId="{1A735860-7E1F-A64B-8C51-DEFCDB3E1356}" type="presParOf" srcId="{5B26AC1A-97EE-3547-9E05-79AF027D74E4}" destId="{6471B2C1-26CE-5241-B140-EEE8F191FD06}" srcOrd="5" destOrd="0" presId="urn:microsoft.com/office/officeart/2005/8/layout/lProcess3"/>
    <dgm:cxn modelId="{E9AE0F66-BD26-4B48-9A32-78713AFD7846}" type="presParOf" srcId="{5B26AC1A-97EE-3547-9E05-79AF027D74E4}" destId="{BB2A15EE-FD0D-3042-AB54-44415E098F03}" srcOrd="6" destOrd="0" presId="urn:microsoft.com/office/officeart/2005/8/layout/lProcess3"/>
    <dgm:cxn modelId="{863F34DC-11EB-A246-8004-9D4548DC89A1}" type="presParOf" srcId="{BB2A15EE-FD0D-3042-AB54-44415E098F03}" destId="{07EAC3BE-3968-6644-ADAD-50F9375D985F}" srcOrd="0" destOrd="0" presId="urn:microsoft.com/office/officeart/2005/8/layout/lProcess3"/>
    <dgm:cxn modelId="{F877C673-7587-E44F-9BE7-6AE64E9DEFAF}" type="presParOf" srcId="{BB2A15EE-FD0D-3042-AB54-44415E098F03}" destId="{CC2851C6-7CEB-FD40-B55B-2709A9FF8F3D}" srcOrd="1" destOrd="0" presId="urn:microsoft.com/office/officeart/2005/8/layout/lProcess3"/>
    <dgm:cxn modelId="{BF739C19-E916-9545-8AAD-CD0B17235ECB}" type="presParOf" srcId="{BB2A15EE-FD0D-3042-AB54-44415E098F03}" destId="{340E7E8C-7F9A-6D4B-BEF3-AA99228F94B6}" srcOrd="2" destOrd="0" presId="urn:microsoft.com/office/officeart/2005/8/layout/lProcess3"/>
    <dgm:cxn modelId="{7679D131-F9A7-9643-8E93-99A11A12D916}" type="presParOf" srcId="{5B26AC1A-97EE-3547-9E05-79AF027D74E4}" destId="{4FB0586E-6F1A-4B4F-942E-94D025B219A9}" srcOrd="7" destOrd="0" presId="urn:microsoft.com/office/officeart/2005/8/layout/lProcess3"/>
    <dgm:cxn modelId="{9DA7E111-9B80-3943-BE9E-698DB191AC29}" type="presParOf" srcId="{5B26AC1A-97EE-3547-9E05-79AF027D74E4}" destId="{88F0EB53-52C8-F14D-8E8B-120DECE2149D}" srcOrd="8" destOrd="0" presId="urn:microsoft.com/office/officeart/2005/8/layout/lProcess3"/>
    <dgm:cxn modelId="{8DA63D37-07E8-4547-9D38-2F1A0028F4C0}" type="presParOf" srcId="{88F0EB53-52C8-F14D-8E8B-120DECE2149D}" destId="{373F1F5F-3BC0-234F-9318-1F2FF941F2E0}" srcOrd="0" destOrd="0" presId="urn:microsoft.com/office/officeart/2005/8/layout/lProcess3"/>
    <dgm:cxn modelId="{B19CDCBD-0125-074F-BCF4-819622ED80B2}" type="presParOf" srcId="{88F0EB53-52C8-F14D-8E8B-120DECE2149D}" destId="{7CB54211-62D9-F84A-95F0-A399E3FE932D}" srcOrd="1" destOrd="0" presId="urn:microsoft.com/office/officeart/2005/8/layout/lProcess3"/>
    <dgm:cxn modelId="{AFB209BC-6B1B-6347-8351-5384CBA648BF}" type="presParOf" srcId="{88F0EB53-52C8-F14D-8E8B-120DECE2149D}" destId="{3CCB02F0-8F2C-1E4D-AEFE-45AF22722E43}" srcOrd="2" destOrd="0" presId="urn:microsoft.com/office/officeart/2005/8/layout/lProcess3"/>
    <dgm:cxn modelId="{8972B5B5-EA83-A54E-8029-4216DEFC4ED0}" type="presParOf" srcId="{5B26AC1A-97EE-3547-9E05-79AF027D74E4}" destId="{58D26033-F940-FF40-8111-EA1B5E9BED50}" srcOrd="9" destOrd="0" presId="urn:microsoft.com/office/officeart/2005/8/layout/lProcess3"/>
    <dgm:cxn modelId="{BDC57864-253D-C24F-AB11-628F30295946}" type="presParOf" srcId="{5B26AC1A-97EE-3547-9E05-79AF027D74E4}" destId="{BE46C6B7-07DC-9842-A28B-2F604F2BD57C}" srcOrd="10" destOrd="0" presId="urn:microsoft.com/office/officeart/2005/8/layout/lProcess3"/>
    <dgm:cxn modelId="{AB7BBDDD-3B9A-2D49-B1F0-10AFA25F64A5}" type="presParOf" srcId="{BE46C6B7-07DC-9842-A28B-2F604F2BD57C}" destId="{9AA3A13A-E18B-1040-BC36-E67F22FD603F}" srcOrd="0" destOrd="0" presId="urn:microsoft.com/office/officeart/2005/8/layout/lProcess3"/>
    <dgm:cxn modelId="{2251D045-3CF2-E447-999F-D1FD99EECD81}" type="presParOf" srcId="{BE46C6B7-07DC-9842-A28B-2F604F2BD57C}" destId="{93A91A34-A5BD-504D-8D48-E8B3BC1AB2A9}" srcOrd="1" destOrd="0" presId="urn:microsoft.com/office/officeart/2005/8/layout/lProcess3"/>
    <dgm:cxn modelId="{B50635DE-9DFF-A846-A2A9-ED03068931D5}" type="presParOf" srcId="{BE46C6B7-07DC-9842-A28B-2F604F2BD57C}" destId="{23F0147E-904A-7446-94F7-079929818CB5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F6F3BA-A06A-3847-AFE9-53C68AFC6E89}">
      <dsp:nvSpPr>
        <dsp:cNvPr id="0" name=""/>
        <dsp:cNvSpPr/>
      </dsp:nvSpPr>
      <dsp:spPr>
        <a:xfrm>
          <a:off x="3700" y="356727"/>
          <a:ext cx="1593623" cy="637449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20000"/>
                <a:satMod val="13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100000"/>
                <a:satMod val="200000"/>
                <a:lumMod val="120000"/>
              </a:schemeClr>
            </a:gs>
          </a:gsLst>
          <a:lin ang="16200000" scaled="0"/>
        </a:gradFill>
        <a:ln>
          <a:noFill/>
        </a:ln>
        <a:effectLst>
          <a:outerShdw blurRad="88900" dist="50800" dir="2100000" sx="104000" sy="104000" algn="br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Data Exploration</a:t>
          </a:r>
          <a:endParaRPr lang="en-US" sz="1400" kern="1200" dirty="0"/>
        </a:p>
      </dsp:txBody>
      <dsp:txXfrm>
        <a:off x="322425" y="356727"/>
        <a:ext cx="956174" cy="637449"/>
      </dsp:txXfrm>
    </dsp:sp>
    <dsp:sp modelId="{21DBA423-373F-8A49-A4E2-F59C92718C3B}">
      <dsp:nvSpPr>
        <dsp:cNvPr id="0" name=""/>
        <dsp:cNvSpPr/>
      </dsp:nvSpPr>
      <dsp:spPr>
        <a:xfrm>
          <a:off x="1390153" y="410911"/>
          <a:ext cx="2712304" cy="52908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RandomSplit</a:t>
          </a:r>
          <a:endParaRPr lang="en-US" sz="1200" kern="1200" dirty="0"/>
        </a:p>
      </dsp:txBody>
      <dsp:txXfrm>
        <a:off x="1654695" y="410911"/>
        <a:ext cx="2183221" cy="529083"/>
      </dsp:txXfrm>
    </dsp:sp>
    <dsp:sp modelId="{8D6069B8-B8A3-3E47-87C1-235E176896A0}">
      <dsp:nvSpPr>
        <dsp:cNvPr id="0" name=""/>
        <dsp:cNvSpPr/>
      </dsp:nvSpPr>
      <dsp:spPr>
        <a:xfrm>
          <a:off x="3700" y="1083420"/>
          <a:ext cx="1593623" cy="637449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20000"/>
                <a:satMod val="13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100000"/>
                <a:satMod val="200000"/>
                <a:lumMod val="120000"/>
              </a:schemeClr>
            </a:gs>
          </a:gsLst>
          <a:lin ang="16200000" scaled="0"/>
        </a:gradFill>
        <a:ln>
          <a:noFill/>
        </a:ln>
        <a:effectLst>
          <a:outerShdw blurRad="88900" dist="50800" dir="2100000" sx="104000" sy="104000" algn="br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Feature Engineering</a:t>
          </a:r>
          <a:endParaRPr lang="en-US" sz="1400" kern="1200" dirty="0"/>
        </a:p>
      </dsp:txBody>
      <dsp:txXfrm>
        <a:off x="322425" y="1083420"/>
        <a:ext cx="956174" cy="637449"/>
      </dsp:txXfrm>
    </dsp:sp>
    <dsp:sp modelId="{05A0E834-D7B2-6E42-BB25-440F61B518A2}">
      <dsp:nvSpPr>
        <dsp:cNvPr id="0" name=""/>
        <dsp:cNvSpPr/>
      </dsp:nvSpPr>
      <dsp:spPr>
        <a:xfrm>
          <a:off x="1390153" y="1137603"/>
          <a:ext cx="2712304" cy="52908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Standardscalar</a:t>
          </a:r>
          <a:r>
            <a:rPr lang="en-US" sz="1200" kern="1200" dirty="0" smtClean="0"/>
            <a:t> </a:t>
          </a:r>
          <a:endParaRPr lang="en-US" sz="1200" kern="1200" dirty="0"/>
        </a:p>
      </dsp:txBody>
      <dsp:txXfrm>
        <a:off x="1654695" y="1137603"/>
        <a:ext cx="2183221" cy="529083"/>
      </dsp:txXfrm>
    </dsp:sp>
    <dsp:sp modelId="{450A3D7A-A389-6B4E-B488-0DD50A053071}">
      <dsp:nvSpPr>
        <dsp:cNvPr id="0" name=""/>
        <dsp:cNvSpPr/>
      </dsp:nvSpPr>
      <dsp:spPr>
        <a:xfrm>
          <a:off x="3917278" y="1137603"/>
          <a:ext cx="2712304" cy="52908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Normalizer</a:t>
          </a:r>
          <a:endParaRPr lang="en-US" sz="1200" kern="1200" dirty="0"/>
        </a:p>
      </dsp:txBody>
      <dsp:txXfrm>
        <a:off x="4181820" y="1137603"/>
        <a:ext cx="2183221" cy="529083"/>
      </dsp:txXfrm>
    </dsp:sp>
    <dsp:sp modelId="{4D6E3C5E-D52E-8B44-B61A-506469EEBD9D}">
      <dsp:nvSpPr>
        <dsp:cNvPr id="0" name=""/>
        <dsp:cNvSpPr/>
      </dsp:nvSpPr>
      <dsp:spPr>
        <a:xfrm>
          <a:off x="6444404" y="1137603"/>
          <a:ext cx="1322707" cy="52908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PCA</a:t>
          </a:r>
          <a:endParaRPr lang="en-US" sz="1200" kern="1200" dirty="0"/>
        </a:p>
      </dsp:txBody>
      <dsp:txXfrm>
        <a:off x="6708946" y="1137603"/>
        <a:ext cx="793624" cy="529083"/>
      </dsp:txXfrm>
    </dsp:sp>
    <dsp:sp modelId="{07EAC3BE-3968-6644-ADAD-50F9375D985F}">
      <dsp:nvSpPr>
        <dsp:cNvPr id="0" name=""/>
        <dsp:cNvSpPr/>
      </dsp:nvSpPr>
      <dsp:spPr>
        <a:xfrm>
          <a:off x="3700" y="1810112"/>
          <a:ext cx="1593623" cy="637449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20000"/>
                <a:satMod val="13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100000"/>
                <a:satMod val="200000"/>
                <a:lumMod val="120000"/>
              </a:schemeClr>
            </a:gs>
          </a:gsLst>
          <a:lin ang="16200000" scaled="0"/>
        </a:gradFill>
        <a:ln>
          <a:noFill/>
        </a:ln>
        <a:effectLst>
          <a:outerShdw blurRad="88900" dist="50800" dir="2100000" sx="104000" sy="104000" algn="br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Model</a:t>
          </a:r>
          <a:endParaRPr lang="en-US" sz="1400" kern="1200" dirty="0"/>
        </a:p>
      </dsp:txBody>
      <dsp:txXfrm>
        <a:off x="322425" y="1810112"/>
        <a:ext cx="956174" cy="637449"/>
      </dsp:txXfrm>
    </dsp:sp>
    <dsp:sp modelId="{340E7E8C-7F9A-6D4B-BEF3-AA99228F94B6}">
      <dsp:nvSpPr>
        <dsp:cNvPr id="0" name=""/>
        <dsp:cNvSpPr/>
      </dsp:nvSpPr>
      <dsp:spPr>
        <a:xfrm>
          <a:off x="1390153" y="1864295"/>
          <a:ext cx="2712304" cy="52908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LinearRegression</a:t>
          </a:r>
          <a:endParaRPr lang="en-US" sz="1200" kern="1200" dirty="0"/>
        </a:p>
      </dsp:txBody>
      <dsp:txXfrm>
        <a:off x="1654695" y="1864295"/>
        <a:ext cx="2183221" cy="529083"/>
      </dsp:txXfrm>
    </dsp:sp>
    <dsp:sp modelId="{ACA4A112-5B01-5149-8306-B5802C9A555A}">
      <dsp:nvSpPr>
        <dsp:cNvPr id="0" name=""/>
        <dsp:cNvSpPr/>
      </dsp:nvSpPr>
      <dsp:spPr>
        <a:xfrm>
          <a:off x="3917278" y="1864295"/>
          <a:ext cx="1322707" cy="52908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Ridge</a:t>
          </a:r>
          <a:endParaRPr lang="en-US" sz="1200" kern="1200" dirty="0"/>
        </a:p>
      </dsp:txBody>
      <dsp:txXfrm>
        <a:off x="4181820" y="1864295"/>
        <a:ext cx="793624" cy="529083"/>
      </dsp:txXfrm>
    </dsp:sp>
    <dsp:sp modelId="{66659BFE-473C-D64E-9EBF-0DE39127B1B2}">
      <dsp:nvSpPr>
        <dsp:cNvPr id="0" name=""/>
        <dsp:cNvSpPr/>
      </dsp:nvSpPr>
      <dsp:spPr>
        <a:xfrm>
          <a:off x="5054807" y="1864295"/>
          <a:ext cx="1322707" cy="52908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Lasso</a:t>
          </a:r>
          <a:endParaRPr lang="en-US" sz="1200" kern="1200" dirty="0"/>
        </a:p>
      </dsp:txBody>
      <dsp:txXfrm>
        <a:off x="5319349" y="1864295"/>
        <a:ext cx="793624" cy="529083"/>
      </dsp:txXfrm>
    </dsp:sp>
    <dsp:sp modelId="{AA2ABEB5-3848-DF4D-B279-5229586A7C1A}">
      <dsp:nvSpPr>
        <dsp:cNvPr id="0" name=""/>
        <dsp:cNvSpPr/>
      </dsp:nvSpPr>
      <dsp:spPr>
        <a:xfrm>
          <a:off x="3700" y="2536805"/>
          <a:ext cx="1593623" cy="637449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20000"/>
                <a:satMod val="13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100000"/>
                <a:satMod val="200000"/>
                <a:lumMod val="120000"/>
              </a:schemeClr>
            </a:gs>
          </a:gsLst>
          <a:lin ang="16200000" scaled="0"/>
        </a:gradFill>
        <a:ln>
          <a:noFill/>
        </a:ln>
        <a:effectLst>
          <a:outerShdw blurRad="88900" dist="50800" dir="2100000" sx="104000" sy="104000" algn="br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Model</a:t>
          </a:r>
          <a:endParaRPr lang="en-US" sz="1400" kern="1200" dirty="0"/>
        </a:p>
      </dsp:txBody>
      <dsp:txXfrm>
        <a:off x="322425" y="2536805"/>
        <a:ext cx="956174" cy="637449"/>
      </dsp:txXfrm>
    </dsp:sp>
    <dsp:sp modelId="{316EF360-94C2-1849-8D20-68AF4A9392EE}">
      <dsp:nvSpPr>
        <dsp:cNvPr id="0" name=""/>
        <dsp:cNvSpPr/>
      </dsp:nvSpPr>
      <dsp:spPr>
        <a:xfrm>
          <a:off x="1390153" y="2590988"/>
          <a:ext cx="2327886" cy="52908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LogisticRegression</a:t>
          </a:r>
          <a:endParaRPr lang="en-US" sz="1200" kern="1200" dirty="0"/>
        </a:p>
      </dsp:txBody>
      <dsp:txXfrm>
        <a:off x="1654695" y="2590988"/>
        <a:ext cx="1798803" cy="529083"/>
      </dsp:txXfrm>
    </dsp:sp>
    <dsp:sp modelId="{5A779855-0652-894C-A8E1-28D44A93D46B}">
      <dsp:nvSpPr>
        <dsp:cNvPr id="0" name=""/>
        <dsp:cNvSpPr/>
      </dsp:nvSpPr>
      <dsp:spPr>
        <a:xfrm>
          <a:off x="3532860" y="2590988"/>
          <a:ext cx="2327886" cy="52908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SVMwithSGD</a:t>
          </a:r>
          <a:endParaRPr lang="en-US" sz="1200" kern="1200" dirty="0"/>
        </a:p>
      </dsp:txBody>
      <dsp:txXfrm>
        <a:off x="3797402" y="2590988"/>
        <a:ext cx="1798803" cy="529083"/>
      </dsp:txXfrm>
    </dsp:sp>
    <dsp:sp modelId="{373F1F5F-3BC0-234F-9318-1F2FF941F2E0}">
      <dsp:nvSpPr>
        <dsp:cNvPr id="0" name=""/>
        <dsp:cNvSpPr/>
      </dsp:nvSpPr>
      <dsp:spPr>
        <a:xfrm>
          <a:off x="3700" y="3263497"/>
          <a:ext cx="1593623" cy="637449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20000"/>
                <a:satMod val="13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100000"/>
                <a:satMod val="200000"/>
                <a:lumMod val="120000"/>
              </a:schemeClr>
            </a:gs>
          </a:gsLst>
          <a:lin ang="16200000" scaled="0"/>
        </a:gradFill>
        <a:ln>
          <a:noFill/>
        </a:ln>
        <a:effectLst>
          <a:outerShdw blurRad="88900" dist="50800" dir="2100000" sx="104000" sy="104000" algn="br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Model Evaluation</a:t>
          </a:r>
          <a:endParaRPr lang="en-US" sz="1400" kern="1200" dirty="0"/>
        </a:p>
      </dsp:txBody>
      <dsp:txXfrm>
        <a:off x="322425" y="3263497"/>
        <a:ext cx="956174" cy="637449"/>
      </dsp:txXfrm>
    </dsp:sp>
    <dsp:sp modelId="{5C4025D8-7997-DA4E-A358-1A5429F22A80}">
      <dsp:nvSpPr>
        <dsp:cNvPr id="0" name=""/>
        <dsp:cNvSpPr/>
      </dsp:nvSpPr>
      <dsp:spPr>
        <a:xfrm>
          <a:off x="1390153" y="3317680"/>
          <a:ext cx="5344916" cy="52908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Crossvalidator</a:t>
          </a:r>
          <a:r>
            <a:rPr lang="en-US" sz="1200" kern="1200" dirty="0" smtClean="0"/>
            <a:t> with </a:t>
          </a:r>
          <a:r>
            <a:rPr lang="en-US" sz="1200" kern="1200" dirty="0" err="1" smtClean="0"/>
            <a:t>BinaryClassificationEvaluator</a:t>
          </a:r>
          <a:endParaRPr lang="en-US" sz="1200" kern="1200" dirty="0"/>
        </a:p>
      </dsp:txBody>
      <dsp:txXfrm>
        <a:off x="1654695" y="3317680"/>
        <a:ext cx="4815833" cy="5290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F6F3BA-A06A-3847-AFE9-53C68AFC6E89}">
      <dsp:nvSpPr>
        <dsp:cNvPr id="0" name=""/>
        <dsp:cNvSpPr/>
      </dsp:nvSpPr>
      <dsp:spPr>
        <a:xfrm>
          <a:off x="3700" y="720074"/>
          <a:ext cx="1593623" cy="637449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20000"/>
                <a:satMod val="13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100000"/>
                <a:satMod val="200000"/>
                <a:lumMod val="120000"/>
              </a:schemeClr>
            </a:gs>
          </a:gsLst>
          <a:lin ang="16200000" scaled="0"/>
        </a:gradFill>
        <a:ln>
          <a:noFill/>
        </a:ln>
        <a:effectLst>
          <a:outerShdw blurRad="88900" dist="50800" dir="2100000" sx="104000" sy="104000" algn="br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Data Exploration</a:t>
          </a:r>
          <a:endParaRPr lang="en-US" sz="1400" kern="1200" dirty="0"/>
        </a:p>
      </dsp:txBody>
      <dsp:txXfrm>
        <a:off x="322425" y="720074"/>
        <a:ext cx="956174" cy="637449"/>
      </dsp:txXfrm>
    </dsp:sp>
    <dsp:sp modelId="{21DBA423-373F-8A49-A4E2-F59C92718C3B}">
      <dsp:nvSpPr>
        <dsp:cNvPr id="0" name=""/>
        <dsp:cNvSpPr/>
      </dsp:nvSpPr>
      <dsp:spPr>
        <a:xfrm>
          <a:off x="1390153" y="774257"/>
          <a:ext cx="2712304" cy="52908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Pandas API/</a:t>
          </a:r>
          <a:r>
            <a:rPr lang="en-US" sz="1200" kern="1200" dirty="0" err="1" smtClean="0"/>
            <a:t>RandomSplit</a:t>
          </a:r>
          <a:endParaRPr lang="en-US" sz="1200" kern="1200" dirty="0"/>
        </a:p>
      </dsp:txBody>
      <dsp:txXfrm>
        <a:off x="1654695" y="774257"/>
        <a:ext cx="2183221" cy="529083"/>
      </dsp:txXfrm>
    </dsp:sp>
    <dsp:sp modelId="{8D6069B8-B8A3-3E47-87C1-235E176896A0}">
      <dsp:nvSpPr>
        <dsp:cNvPr id="0" name=""/>
        <dsp:cNvSpPr/>
      </dsp:nvSpPr>
      <dsp:spPr>
        <a:xfrm>
          <a:off x="3700" y="1446766"/>
          <a:ext cx="1593623" cy="637449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20000"/>
                <a:satMod val="13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100000"/>
                <a:satMod val="200000"/>
                <a:lumMod val="120000"/>
              </a:schemeClr>
            </a:gs>
          </a:gsLst>
          <a:lin ang="16200000" scaled="0"/>
        </a:gradFill>
        <a:ln>
          <a:noFill/>
        </a:ln>
        <a:effectLst>
          <a:outerShdw blurRad="88900" dist="50800" dir="2100000" sx="104000" sy="104000" algn="br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Feature Engineering</a:t>
          </a:r>
          <a:endParaRPr lang="en-US" sz="1400" kern="1200" dirty="0"/>
        </a:p>
      </dsp:txBody>
      <dsp:txXfrm>
        <a:off x="322425" y="1446766"/>
        <a:ext cx="956174" cy="637449"/>
      </dsp:txXfrm>
    </dsp:sp>
    <dsp:sp modelId="{05A0E834-D7B2-6E42-BB25-440F61B518A2}">
      <dsp:nvSpPr>
        <dsp:cNvPr id="0" name=""/>
        <dsp:cNvSpPr/>
      </dsp:nvSpPr>
      <dsp:spPr>
        <a:xfrm>
          <a:off x="1390153" y="1500949"/>
          <a:ext cx="2712304" cy="52908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Standardscalar</a:t>
          </a:r>
          <a:r>
            <a:rPr lang="en-US" sz="1200" kern="1200" dirty="0" smtClean="0"/>
            <a:t> </a:t>
          </a:r>
          <a:endParaRPr lang="en-US" sz="1200" kern="1200" dirty="0"/>
        </a:p>
      </dsp:txBody>
      <dsp:txXfrm>
        <a:off x="1654695" y="1500949"/>
        <a:ext cx="2183221" cy="529083"/>
      </dsp:txXfrm>
    </dsp:sp>
    <dsp:sp modelId="{450A3D7A-A389-6B4E-B488-0DD50A053071}">
      <dsp:nvSpPr>
        <dsp:cNvPr id="0" name=""/>
        <dsp:cNvSpPr/>
      </dsp:nvSpPr>
      <dsp:spPr>
        <a:xfrm>
          <a:off x="3917278" y="1500949"/>
          <a:ext cx="2712304" cy="52908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Normalizer</a:t>
          </a:r>
          <a:endParaRPr lang="en-US" sz="1200" kern="1200" dirty="0"/>
        </a:p>
      </dsp:txBody>
      <dsp:txXfrm>
        <a:off x="4181820" y="1500949"/>
        <a:ext cx="2183221" cy="529083"/>
      </dsp:txXfrm>
    </dsp:sp>
    <dsp:sp modelId="{4D6E3C5E-D52E-8B44-B61A-506469EEBD9D}">
      <dsp:nvSpPr>
        <dsp:cNvPr id="0" name=""/>
        <dsp:cNvSpPr/>
      </dsp:nvSpPr>
      <dsp:spPr>
        <a:xfrm>
          <a:off x="6444404" y="1500949"/>
          <a:ext cx="1322707" cy="52908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PCA</a:t>
          </a:r>
          <a:endParaRPr lang="en-US" sz="1200" kern="1200" dirty="0"/>
        </a:p>
      </dsp:txBody>
      <dsp:txXfrm>
        <a:off x="6708946" y="1500949"/>
        <a:ext cx="793624" cy="529083"/>
      </dsp:txXfrm>
    </dsp:sp>
    <dsp:sp modelId="{07EAC3BE-3968-6644-ADAD-50F9375D985F}">
      <dsp:nvSpPr>
        <dsp:cNvPr id="0" name=""/>
        <dsp:cNvSpPr/>
      </dsp:nvSpPr>
      <dsp:spPr>
        <a:xfrm>
          <a:off x="3700" y="2173458"/>
          <a:ext cx="1593623" cy="637449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20000"/>
                <a:satMod val="13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100000"/>
                <a:satMod val="200000"/>
                <a:lumMod val="120000"/>
              </a:schemeClr>
            </a:gs>
          </a:gsLst>
          <a:lin ang="16200000" scaled="0"/>
        </a:gradFill>
        <a:ln>
          <a:noFill/>
        </a:ln>
        <a:effectLst>
          <a:outerShdw blurRad="88900" dist="50800" dir="2100000" sx="104000" sy="104000" algn="br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Model</a:t>
          </a:r>
          <a:endParaRPr lang="en-US" sz="1400" kern="1200" dirty="0"/>
        </a:p>
      </dsp:txBody>
      <dsp:txXfrm>
        <a:off x="322425" y="2173458"/>
        <a:ext cx="956174" cy="637449"/>
      </dsp:txXfrm>
    </dsp:sp>
    <dsp:sp modelId="{340E7E8C-7F9A-6D4B-BEF3-AA99228F94B6}">
      <dsp:nvSpPr>
        <dsp:cNvPr id="0" name=""/>
        <dsp:cNvSpPr/>
      </dsp:nvSpPr>
      <dsp:spPr>
        <a:xfrm>
          <a:off x="1390153" y="2227642"/>
          <a:ext cx="2712304" cy="52908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LogisticRegressionwithLBFGS</a:t>
          </a:r>
          <a:endParaRPr lang="en-US" sz="1200" kern="1200" dirty="0"/>
        </a:p>
      </dsp:txBody>
      <dsp:txXfrm>
        <a:off x="1654695" y="2227642"/>
        <a:ext cx="2183221" cy="529083"/>
      </dsp:txXfrm>
    </dsp:sp>
    <dsp:sp modelId="{ACA4A112-5B01-5149-8306-B5802C9A555A}">
      <dsp:nvSpPr>
        <dsp:cNvPr id="0" name=""/>
        <dsp:cNvSpPr/>
      </dsp:nvSpPr>
      <dsp:spPr>
        <a:xfrm>
          <a:off x="3917278" y="2227642"/>
          <a:ext cx="3276003" cy="52908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Logistic </a:t>
          </a:r>
          <a:r>
            <a:rPr lang="en-US" sz="1200" kern="1200" dirty="0" err="1" smtClean="0"/>
            <a:t>Rgression</a:t>
          </a:r>
          <a:endParaRPr lang="en-US" sz="1200" kern="1200" dirty="0"/>
        </a:p>
      </dsp:txBody>
      <dsp:txXfrm>
        <a:off x="4181820" y="2227642"/>
        <a:ext cx="2746920" cy="529083"/>
      </dsp:txXfrm>
    </dsp:sp>
    <dsp:sp modelId="{373F1F5F-3BC0-234F-9318-1F2FF941F2E0}">
      <dsp:nvSpPr>
        <dsp:cNvPr id="0" name=""/>
        <dsp:cNvSpPr/>
      </dsp:nvSpPr>
      <dsp:spPr>
        <a:xfrm>
          <a:off x="3700" y="2900151"/>
          <a:ext cx="1593623" cy="637449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20000"/>
                <a:satMod val="13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100000"/>
                <a:satMod val="200000"/>
                <a:lumMod val="120000"/>
              </a:schemeClr>
            </a:gs>
          </a:gsLst>
          <a:lin ang="16200000" scaled="0"/>
        </a:gradFill>
        <a:ln>
          <a:noFill/>
        </a:ln>
        <a:effectLst>
          <a:outerShdw blurRad="88900" dist="50800" dir="2100000" sx="104000" sy="104000" algn="br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Model Evaluation</a:t>
          </a:r>
          <a:endParaRPr lang="en-US" sz="1400" kern="1200" dirty="0"/>
        </a:p>
      </dsp:txBody>
      <dsp:txXfrm>
        <a:off x="322425" y="2900151"/>
        <a:ext cx="956174" cy="637449"/>
      </dsp:txXfrm>
    </dsp:sp>
    <dsp:sp modelId="{5C4025D8-7997-DA4E-A358-1A5429F22A80}">
      <dsp:nvSpPr>
        <dsp:cNvPr id="0" name=""/>
        <dsp:cNvSpPr/>
      </dsp:nvSpPr>
      <dsp:spPr>
        <a:xfrm>
          <a:off x="1390153" y="2954334"/>
          <a:ext cx="5344916" cy="52908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Crossvalidator</a:t>
          </a:r>
          <a:r>
            <a:rPr lang="en-US" sz="1200" kern="1200" dirty="0" smtClean="0"/>
            <a:t> with </a:t>
          </a:r>
          <a:r>
            <a:rPr lang="en-US" sz="1200" kern="1200" dirty="0" err="1" smtClean="0"/>
            <a:t>BinaryClassificationEvaluator</a:t>
          </a:r>
          <a:endParaRPr lang="en-US" sz="1200" kern="1200" dirty="0"/>
        </a:p>
      </dsp:txBody>
      <dsp:txXfrm>
        <a:off x="1654695" y="2954334"/>
        <a:ext cx="4815833" cy="52908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65248"/>
            <a:ext cx="7772400" cy="978408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52800"/>
            <a:ext cx="7772400" cy="87782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7/14/2015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5082" y="969264"/>
            <a:ext cx="3657600" cy="1161288"/>
          </a:xfrm>
        </p:spPr>
        <p:txBody>
          <a:bodyPr anchor="b">
            <a:noAutofit/>
          </a:bodyPr>
          <a:lstStyle>
            <a:lvl1pPr algn="l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63388" y="510988"/>
            <a:ext cx="3657600" cy="5553636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853" y="2130552"/>
            <a:ext cx="3657600" cy="358444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10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7/14/2015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1376"/>
            <a:ext cx="7776882" cy="1014984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457199"/>
            <a:ext cx="5486400" cy="3644153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7/14/2015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5141"/>
            <a:ext cx="7776882" cy="1013011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7/14/2015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>
          <a:xfrm>
            <a:off x="68580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" name="Picture Placeholder 2"/>
          <p:cNvSpPr>
            <a:spLocks noGrp="1"/>
          </p:cNvSpPr>
          <p:nvPr>
            <p:ph type="pic" idx="14"/>
          </p:nvPr>
        </p:nvSpPr>
        <p:spPr>
          <a:xfrm>
            <a:off x="341249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7" name="Picture Placeholder 2"/>
          <p:cNvSpPr>
            <a:spLocks noGrp="1"/>
          </p:cNvSpPr>
          <p:nvPr>
            <p:ph type="pic" idx="15"/>
          </p:nvPr>
        </p:nvSpPr>
        <p:spPr>
          <a:xfrm>
            <a:off x="341249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8" name="Picture Placeholder 2"/>
          <p:cNvSpPr>
            <a:spLocks noGrp="1"/>
          </p:cNvSpPr>
          <p:nvPr>
            <p:ph type="pic" idx="16"/>
          </p:nvPr>
        </p:nvSpPr>
        <p:spPr>
          <a:xfrm>
            <a:off x="613918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9" name="Picture Placeholder 2"/>
          <p:cNvSpPr>
            <a:spLocks noGrp="1"/>
          </p:cNvSpPr>
          <p:nvPr>
            <p:ph type="pic" idx="17"/>
          </p:nvPr>
        </p:nvSpPr>
        <p:spPr>
          <a:xfrm>
            <a:off x="613918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7/14/2015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3400"/>
            <a:ext cx="1600200" cy="5592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3400"/>
            <a:ext cx="6019800" cy="55927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7/14/2015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1"/>
            <a:ext cx="7770813" cy="425702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7/14/2015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267200"/>
            <a:ext cx="7772400" cy="977153"/>
          </a:xfrm>
        </p:spPr>
        <p:txBody>
          <a:bodyPr anchor="b" anchorCtr="0"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5257800"/>
            <a:ext cx="7770813" cy="874058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7/14/2015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 rot="21540000">
            <a:off x="2056196" y="424650"/>
            <a:ext cx="5031609" cy="337580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90600"/>
            <a:ext cx="7770813" cy="1743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756647"/>
            <a:ext cx="7770813" cy="1281953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7/14/2015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4733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7/14/2015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45526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45526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7/14/2015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86205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936966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7/14/2015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7/14/2015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5" y="971550"/>
            <a:ext cx="3657600" cy="116205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457200"/>
            <a:ext cx="3657600" cy="56689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5" y="2133601"/>
            <a:ext cx="3657600" cy="358140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7/14/2015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752600"/>
            <a:ext cx="7770813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2043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651A0C47-018D-4460-B945-BFF7981B6CA6}" type="datetimeFigureOut">
              <a:rPr lang="en-US" smtClean="0"/>
              <a:t>7/14/2015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29100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FontTx/>
        <a:buBlip>
          <a:blip r:embed="rId16"/>
        </a:buBlip>
        <a:defRPr sz="22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20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20558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6pPr>
      <a:lvl7pPr marL="23987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7pPr>
      <a:lvl8pPr marL="2743200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8pPr>
      <a:lvl9pPr marL="3087688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Midterm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Mubeen,Rashmi,Sandeep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356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Part 1: Regression/Classification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851619"/>
              </p:ext>
            </p:extLst>
          </p:nvPr>
        </p:nvGraphicFramePr>
        <p:xfrm>
          <a:off x="685800" y="1868488"/>
          <a:ext cx="7770813" cy="4257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83425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5-07-11 at 12.46.33 PM.png"/>
          <p:cNvPicPr>
            <a:picLocks noGrp="1" noChangeAspect="1"/>
          </p:cNvPicPr>
          <p:nvPr>
            <p:ph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45" t="11335" r="39465" b="7281"/>
          <a:stretch/>
        </p:blipFill>
        <p:spPr>
          <a:xfrm>
            <a:off x="1725608" y="276477"/>
            <a:ext cx="4748874" cy="6581523"/>
          </a:xfrm>
        </p:spPr>
      </p:pic>
    </p:spTree>
    <p:extLst>
      <p:ext uri="{BB962C8B-B14F-4D97-AF65-F5344CB8AC3E}">
        <p14:creationId xmlns:p14="http://schemas.microsoft.com/office/powerpoint/2010/main" val="3189947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Part 2: Classification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7827801"/>
              </p:ext>
            </p:extLst>
          </p:nvPr>
        </p:nvGraphicFramePr>
        <p:xfrm>
          <a:off x="685800" y="1868488"/>
          <a:ext cx="7770813" cy="4257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86684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u="sng" dirty="0" err="1">
                <a:effectLst/>
              </a:rPr>
              <a:t>SVMwithSGD</a:t>
            </a:r>
            <a:r>
              <a:rPr lang="en-US" u="sng" dirty="0">
                <a:effectLst/>
              </a:rPr>
              <a:t> </a:t>
            </a:r>
            <a:endParaRPr lang="en-US" dirty="0">
              <a:effectLst/>
            </a:endParaRPr>
          </a:p>
          <a:p>
            <a:pPr lvl="1"/>
            <a:r>
              <a:rPr lang="en-US" dirty="0">
                <a:effectLst/>
              </a:rPr>
              <a:t>Area Under ROC -Area under ROC = </a:t>
            </a:r>
            <a:r>
              <a:rPr lang="en-US" dirty="0" smtClean="0">
                <a:effectLst/>
              </a:rPr>
              <a:t>0.8990239900396924</a:t>
            </a:r>
            <a:endParaRPr lang="en-US" dirty="0">
              <a:effectLst/>
            </a:endParaRPr>
          </a:p>
          <a:p>
            <a:r>
              <a:rPr lang="en-US" u="sng" dirty="0" err="1">
                <a:effectLst/>
              </a:rPr>
              <a:t>LogisticRegression</a:t>
            </a:r>
            <a:r>
              <a:rPr lang="en-US" u="sng" dirty="0">
                <a:effectLst/>
              </a:rPr>
              <a:t> With SGD</a:t>
            </a:r>
            <a:endParaRPr lang="en-US" dirty="0">
              <a:effectLst/>
            </a:endParaRPr>
          </a:p>
          <a:p>
            <a:pPr lvl="1"/>
            <a:r>
              <a:rPr lang="en-US" dirty="0">
                <a:effectLst/>
              </a:rPr>
              <a:t>Recall:0.8437906994560638</a:t>
            </a:r>
          </a:p>
          <a:p>
            <a:pPr lvl="1"/>
            <a:r>
              <a:rPr lang="en-US" dirty="0">
                <a:effectLst/>
              </a:rPr>
              <a:t>Precision:0.8437906994560638</a:t>
            </a:r>
          </a:p>
          <a:p>
            <a:pPr lvl="1"/>
            <a:r>
              <a:rPr lang="en-US" dirty="0" smtClean="0">
                <a:effectLst/>
              </a:rPr>
              <a:t>accuracy:0.8437907</a:t>
            </a:r>
            <a:endParaRPr lang="en-US" dirty="0">
              <a:effectLst/>
            </a:endParaRPr>
          </a:p>
          <a:p>
            <a:r>
              <a:rPr lang="en-US" u="sng" dirty="0" err="1">
                <a:effectLst/>
              </a:rPr>
              <a:t>LogisticRegression</a:t>
            </a:r>
            <a:r>
              <a:rPr lang="en-US" u="sng" dirty="0">
                <a:effectLst/>
              </a:rPr>
              <a:t> With LBFGS</a:t>
            </a:r>
            <a:endParaRPr lang="en-US" dirty="0">
              <a:effectLst/>
            </a:endParaRPr>
          </a:p>
          <a:p>
            <a:pPr lvl="1"/>
            <a:r>
              <a:rPr lang="en-US" dirty="0">
                <a:effectLst/>
              </a:rPr>
              <a:t>Precision(0):0.8804617439419958</a:t>
            </a:r>
          </a:p>
          <a:p>
            <a:pPr lvl="1"/>
            <a:r>
              <a:rPr lang="en-US" dirty="0">
                <a:effectLst/>
              </a:rPr>
              <a:t>Precision(1):0.7479579929988331</a:t>
            </a:r>
          </a:p>
          <a:p>
            <a:pPr lvl="1"/>
            <a:r>
              <a:rPr lang="en-US" dirty="0" smtClean="0">
                <a:effectLst/>
              </a:rPr>
              <a:t>Accuracy:0.85436296</a:t>
            </a:r>
            <a:endParaRPr lang="en-US" dirty="0" smtClean="0"/>
          </a:p>
          <a:p>
            <a:r>
              <a:rPr lang="en-US" dirty="0" smtClean="0"/>
              <a:t>Training error for Logistic Regression with PCA</a:t>
            </a:r>
          </a:p>
          <a:p>
            <a:pPr lvl="1"/>
            <a:r>
              <a:rPr lang="en-US" sz="2400" b="1" dirty="0" smtClean="0"/>
              <a:t>0.24089</a:t>
            </a:r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3324617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3:Clustering Algorithm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8596405"/>
              </p:ext>
            </p:extLst>
          </p:nvPr>
        </p:nvGraphicFramePr>
        <p:xfrm>
          <a:off x="685800" y="1868488"/>
          <a:ext cx="7770813" cy="4257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08290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85800" y="1868488"/>
          <a:ext cx="7770813" cy="42576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112618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tory">
  <a:themeElements>
    <a:clrScheme name="Story">
      <a:dk1>
        <a:sysClr val="windowText" lastClr="000000"/>
      </a:dk1>
      <a:lt1>
        <a:sysClr val="window" lastClr="FFFFFF"/>
      </a:lt1>
      <a:dk2>
        <a:srgbClr val="212121"/>
      </a:dk2>
      <a:lt2>
        <a:srgbClr val="CDD4D7"/>
      </a:lt2>
      <a:accent1>
        <a:srgbClr val="1D86CD"/>
      </a:accent1>
      <a:accent2>
        <a:srgbClr val="732E9A"/>
      </a:accent2>
      <a:accent3>
        <a:srgbClr val="B50B1B"/>
      </a:accent3>
      <a:accent4>
        <a:srgbClr val="E8950E"/>
      </a:accent4>
      <a:accent5>
        <a:srgbClr val="55992B"/>
      </a:accent5>
      <a:accent6>
        <a:srgbClr val="2C9C89"/>
      </a:accent6>
      <a:hlink>
        <a:srgbClr val="EC4D4D"/>
      </a:hlink>
      <a:folHlink>
        <a:srgbClr val="F8CE8A"/>
      </a:folHlink>
    </a:clrScheme>
    <a:fontScheme name="Story">
      <a:maj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inorFont>
    </a:fontScheme>
    <a:fmtScheme name="Story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50000"/>
                <a:lumMod val="120000"/>
              </a:schemeClr>
              <a:schemeClr val="phClr">
                <a:satMod val="350000"/>
                <a:lumMod val="150000"/>
              </a:schemeClr>
            </a:duotone>
          </a:blip>
          <a:tile tx="0" ty="0" sx="20000" sy="20000" flip="none" algn="ctr"/>
        </a:blipFill>
        <a:gradFill rotWithShape="1">
          <a:gsLst>
            <a:gs pos="0">
              <a:schemeClr val="phClr">
                <a:shade val="20000"/>
                <a:satMod val="130000"/>
              </a:schemeClr>
            </a:gs>
            <a:gs pos="50000">
              <a:schemeClr val="phClr">
                <a:shade val="90000"/>
                <a:satMod val="130000"/>
              </a:schemeClr>
            </a:gs>
            <a:gs pos="100000">
              <a:schemeClr val="phClr">
                <a:shade val="100000"/>
                <a:satMod val="200000"/>
                <a:lumMod val="120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2100000" sx="104000" sy="104000" algn="br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127000" dist="63500" dir="5400000" sx="103000" sy="103000" rotWithShape="0">
              <a:srgbClr val="000000">
                <a:alpha val="75000"/>
              </a:srgbClr>
            </a:outerShdw>
          </a:effectLst>
          <a:scene3d>
            <a:camera prst="perspectiveFront" fov="3000000"/>
            <a:lightRig rig="balanced" dir="t">
              <a:rot lat="0" lon="0" rev="18000000"/>
            </a:lightRig>
          </a:scene3d>
          <a:sp3d prstMaterial="plastic">
            <a:bevelT w="254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0000"/>
                <a:satMod val="150000"/>
              </a:schemeClr>
              <a:schemeClr val="phClr">
                <a:tint val="60000"/>
                <a:satMod val="40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Story.thmx</Template>
  <TotalTime>34</TotalTime>
  <Words>111</Words>
  <Application>Microsoft Office PowerPoint</Application>
  <PresentationFormat>On-screen Show (4:3)</PresentationFormat>
  <Paragraphs>59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Calisto MT</vt:lpstr>
      <vt:lpstr>Story</vt:lpstr>
      <vt:lpstr>Midterm</vt:lpstr>
      <vt:lpstr>Part 1: Regression/Classification</vt:lpstr>
      <vt:lpstr>PowerPoint Presentation</vt:lpstr>
      <vt:lpstr>Part 2: Classification</vt:lpstr>
      <vt:lpstr>Results</vt:lpstr>
      <vt:lpstr>Part 3:Clustering Algorithm</vt:lpstr>
      <vt:lpstr>Graph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Midterm</dc:title>
  <dc:creator> Sandeep Kumar Ramadoss Mahendran</dc:creator>
  <cp:lastModifiedBy>Sandeep Mahendran</cp:lastModifiedBy>
  <cp:revision>6</cp:revision>
  <dcterms:created xsi:type="dcterms:W3CDTF">2015-07-11T16:17:56Z</dcterms:created>
  <dcterms:modified xsi:type="dcterms:W3CDTF">2015-07-14T18:00:46Z</dcterms:modified>
</cp:coreProperties>
</file>