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Sentiment Analysis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998613"/>
          </a:xfrm>
          <a:prstGeom prst="rect">
            <a:avLst/>
          </a:prstGeom>
        </p:spPr>
        <p:txBody>
          <a:bodyPr/>
          <a:lstStyle/>
          <a:p>
            <a:pPr lvl="0" defTabSz="578358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FF"/>
                </a:solidFill>
              </a:rPr>
              <a:t>Submitted By:</a:t>
            </a:r>
            <a:endParaRPr sz="3168">
              <a:solidFill>
                <a:srgbClr val="FFFFFF"/>
              </a:solidFill>
            </a:endParaRPr>
          </a:p>
          <a:p>
            <a:pPr lvl="0" defTabSz="578358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FF"/>
                </a:solidFill>
              </a:rPr>
              <a:t>Sandeep</a:t>
            </a:r>
            <a:endParaRPr sz="3168">
              <a:solidFill>
                <a:srgbClr val="FFFFFF"/>
              </a:solidFill>
            </a:endParaRPr>
          </a:p>
          <a:p>
            <a:pPr lvl="0" defTabSz="578358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FF"/>
                </a:solidFill>
              </a:rPr>
              <a:t>Mubeen</a:t>
            </a:r>
            <a:endParaRPr sz="3168">
              <a:solidFill>
                <a:srgbClr val="FFFFFF"/>
              </a:solidFill>
            </a:endParaRPr>
          </a:p>
          <a:p>
            <a:pPr lvl="0" defTabSz="578358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FF"/>
                </a:solidFill>
              </a:rPr>
              <a:t>Rashmi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Clustering Algorithm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K-Means: used k-means algorithm to cluster the vectors generated from feature engineering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User interface</a:t>
            </a:r>
          </a:p>
        </p:txBody>
      </p:sp>
      <p:pic>
        <p:nvPicPr>
          <p:cNvPr id="67" name="Screen Shot 2015-08-21 at 11.28.1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8811" y="2785072"/>
            <a:ext cx="7077490" cy="5897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SparkStreaming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To test sentiment for a new review, we have created a new java application to input reviews</a:t>
            </a:r>
          </a:p>
        </p:txBody>
      </p:sp>
      <p:sp>
        <p:nvSpPr>
          <p:cNvPr id="71" name="Shape 71"/>
          <p:cNvSpPr/>
          <p:nvPr/>
        </p:nvSpPr>
        <p:spPr>
          <a:xfrm>
            <a:off x="165100" y="5099050"/>
            <a:ext cx="1459260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JavaApp</a:t>
            </a:r>
          </a:p>
        </p:txBody>
      </p:sp>
      <p:sp>
        <p:nvSpPr>
          <p:cNvPr id="72" name="Shape 72"/>
          <p:cNvSpPr/>
          <p:nvPr/>
        </p:nvSpPr>
        <p:spPr>
          <a:xfrm>
            <a:off x="4330700" y="5198839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S3</a:t>
            </a:r>
          </a:p>
        </p:txBody>
      </p:sp>
      <p:sp>
        <p:nvSpPr>
          <p:cNvPr id="73" name="Shape 73"/>
          <p:cNvSpPr/>
          <p:nvPr/>
        </p:nvSpPr>
        <p:spPr>
          <a:xfrm>
            <a:off x="1608683" y="4699000"/>
            <a:ext cx="2728665" cy="2269679"/>
          </a:xfrm>
          <a:prstGeom prst="rightArrow">
            <a:avLst>
              <a:gd name="adj1" fmla="val 32000"/>
              <a:gd name="adj2" fmla="val 35811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write review to</a:t>
            </a:r>
          </a:p>
        </p:txBody>
      </p:sp>
      <p:sp>
        <p:nvSpPr>
          <p:cNvPr id="74" name="Shape 74"/>
          <p:cNvSpPr/>
          <p:nvPr/>
        </p:nvSpPr>
        <p:spPr>
          <a:xfrm>
            <a:off x="5638800" y="4422626"/>
            <a:ext cx="3919240" cy="2822427"/>
          </a:xfrm>
          <a:prstGeom prst="leftRightArrow">
            <a:avLst>
              <a:gd name="adj1" fmla="val 32000"/>
              <a:gd name="adj2" fmla="val 19799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S3 stream review</a:t>
            </a:r>
            <a:endParaRPr sz="2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Write back result </a:t>
            </a:r>
          </a:p>
        </p:txBody>
      </p:sp>
      <p:sp>
        <p:nvSpPr>
          <p:cNvPr id="75" name="Shape 75"/>
          <p:cNvSpPr/>
          <p:nvPr/>
        </p:nvSpPr>
        <p:spPr>
          <a:xfrm>
            <a:off x="9596139" y="4841403"/>
            <a:ext cx="1962895" cy="178529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Spark streaming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900" indent="-342900" defTabSz="914400">
              <a:spcBef>
                <a:spcPts val="700"/>
              </a:spcBef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Sentiment analysis of text is a challenging subject due to complexity of language and human expressions.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342900" indent="-342900" defTabSz="914400">
              <a:spcBef>
                <a:spcPts val="700"/>
              </a:spcBef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NLP provides a way to make a machine determine the sentiment of  a review based on the text.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342900" indent="-342900" defTabSz="914400">
              <a:spcBef>
                <a:spcPts val="700"/>
              </a:spcBef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analyze the sentiments represented in movie reviews from IMDB using NLP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Exploratory Data Analysis: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Cleaning data- BeautifulSoup, Regular expressions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Building graphs to figure out key words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NLTK toolkit for removing stop words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xfrm>
            <a:off x="952500" y="330646"/>
            <a:ext cx="11099800" cy="8546654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very naive count: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Removing stop words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1103925" y="1199913"/>
            <a:ext cx="11099801" cy="3477893"/>
            <a:chOff x="-139700" y="-165100"/>
            <a:chExt cx="11099800" cy="3477891"/>
          </a:xfrm>
        </p:grpSpPr>
        <p:pic>
          <p:nvPicPr>
            <p:cNvPr id="43" name="plot from API (7)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820400" cy="314769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39700" y="-165100"/>
              <a:ext cx="11099800" cy="3477892"/>
            </a:xfrm>
            <a:prstGeom prst="rect">
              <a:avLst/>
            </a:prstGeom>
            <a:effectLst/>
          </p:spPr>
        </p:pic>
      </p:grpSp>
      <p:pic>
        <p:nvPicPr>
          <p:cNvPr id="45" name="nltk-stopword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3925" y="5568393"/>
            <a:ext cx="11099801" cy="3103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idx="1"/>
          </p:nvPr>
        </p:nvSpPr>
        <p:spPr>
          <a:xfrm>
            <a:off x="952500" y="517078"/>
            <a:ext cx="11099800" cy="8360222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Positive Reviews: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Negative Reviews</a:t>
            </a:r>
          </a:p>
        </p:txBody>
      </p:sp>
      <p:pic>
        <p:nvPicPr>
          <p:cNvPr id="48" name="postivereview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342" y="1268233"/>
            <a:ext cx="10364712" cy="3748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negativereview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1872" y="5714851"/>
            <a:ext cx="10407651" cy="3311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TF_IDF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Creating vectors for text depending upon the occurrence and repetitions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Word2Vec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Creation of vectors by training a model to understand the semantics of the text.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Algorithms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Classification algorithms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Naive Bayes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Random Forest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Logistic Regression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Cross Validator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TF-IDF: On pipelining, for logistic regression algorithm with features 300 and 400 and regression parameter value of 0.01,0.1 and 1 improved the auRoC unto 84%</a:t>
            </a:r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