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ToastAssist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Sandeep Kumar R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5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Toastmasters international is a worldwide organization with over a 300 K patrons spread across 14 k clubs.</a:t>
            </a:r>
          </a:p>
          <a:p>
            <a:r>
              <a:rPr lang="en-US" dirty="0" smtClean="0"/>
              <a:t>The paper work and communication involves are primarily manual processes and are stored in paper.</a:t>
            </a:r>
          </a:p>
          <a:p>
            <a:r>
              <a:rPr lang="en-US" dirty="0" err="1" smtClean="0"/>
              <a:t>ToastAssist</a:t>
            </a:r>
            <a:r>
              <a:rPr lang="en-US" dirty="0" smtClean="0"/>
              <a:t> will eliminate the need for this paper work and help in organizing.</a:t>
            </a:r>
          </a:p>
        </p:txBody>
      </p:sp>
    </p:spTree>
    <p:extLst>
      <p:ext uri="{BB962C8B-B14F-4D97-AF65-F5344CB8AC3E}">
        <p14:creationId xmlns:p14="http://schemas.microsoft.com/office/powerpoint/2010/main" val="43864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DataStructure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99469" y="1520406"/>
            <a:ext cx="6172200" cy="4572000"/>
            <a:chOff x="0" y="0"/>
            <a:chExt cx="6172200" cy="4572000"/>
          </a:xfrm>
        </p:grpSpPr>
        <p:sp>
          <p:nvSpPr>
            <p:cNvPr id="5" name="Rectangle 4"/>
            <p:cNvSpPr/>
            <p:nvPr/>
          </p:nvSpPr>
          <p:spPr>
            <a:xfrm>
              <a:off x="0" y="1257300"/>
              <a:ext cx="12573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Club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1828800"/>
              <a:ext cx="12573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>
                  <a:effectLst/>
                  <a:ea typeface="ＭＳ 明朝"/>
                  <a:cs typeface="Times New Roman"/>
                </a:rPr>
                <a:t>MemberTable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12573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ExcecutiveComitteeRoles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743200"/>
              <a:ext cx="12573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Meeting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2743200"/>
              <a:ext cx="12573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Role Request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3886200"/>
              <a:ext cx="12573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TimerReport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4500" y="3886200"/>
              <a:ext cx="13716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AhCounterReport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14900" y="3886200"/>
              <a:ext cx="12573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GeneralEvaluatorReport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1500" y="1943100"/>
              <a:ext cx="0" cy="800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1257300" y="1600200"/>
              <a:ext cx="800100" cy="5715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1257300" y="457200"/>
              <a:ext cx="800100" cy="11430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H="1">
              <a:off x="1257300" y="228600"/>
              <a:ext cx="800100" cy="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685800"/>
              <a:ext cx="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4300" y="3657600"/>
              <a:ext cx="56007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71500" y="3429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858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717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1148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4864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628900" y="2514600"/>
              <a:ext cx="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257300" y="3086100"/>
              <a:ext cx="2628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514019" y="1520406"/>
            <a:ext cx="12573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ExcecutiveComittee</a:t>
            </a:r>
          </a:p>
        </p:txBody>
      </p:sp>
    </p:spTree>
    <p:extLst>
      <p:ext uri="{BB962C8B-B14F-4D97-AF65-F5344CB8AC3E}">
        <p14:creationId xmlns:p14="http://schemas.microsoft.com/office/powerpoint/2010/main" val="1440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75927" y="2204435"/>
            <a:ext cx="3625088" cy="826050"/>
            <a:chOff x="1943100" y="6910"/>
            <a:chExt cx="3625088" cy="826050"/>
          </a:xfrm>
        </p:grpSpPr>
        <p:sp>
          <p:nvSpPr>
            <p:cNvPr id="26" name="Round Same Side Corner Rectangle 25"/>
            <p:cNvSpPr/>
            <p:nvPr/>
          </p:nvSpPr>
          <p:spPr>
            <a:xfrm rot="5400000">
              <a:off x="3342619" y="-1392609"/>
              <a:ext cx="826050" cy="3625088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 Same Side Corner Rectangle 4"/>
            <p:cNvSpPr/>
            <p:nvPr/>
          </p:nvSpPr>
          <p:spPr>
            <a:xfrm>
              <a:off x="1943100" y="47234"/>
              <a:ext cx="3584764" cy="745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Add Club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Edit Club President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28838" y="2311826"/>
            <a:ext cx="1847088" cy="611267"/>
            <a:chOff x="96011" y="114301"/>
            <a:chExt cx="1847088" cy="611267"/>
          </a:xfrm>
        </p:grpSpPr>
        <p:sp>
          <p:nvSpPr>
            <p:cNvPr id="24" name="Rounded Rectangle 23"/>
            <p:cNvSpPr/>
            <p:nvPr/>
          </p:nvSpPr>
          <p:spPr>
            <a:xfrm>
              <a:off x="96011" y="114301"/>
              <a:ext cx="1847088" cy="6112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6"/>
            <p:cNvSpPr/>
            <p:nvPr/>
          </p:nvSpPr>
          <p:spPr>
            <a:xfrm>
              <a:off x="125851" y="144141"/>
              <a:ext cx="1787408" cy="551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/>
                <a:t>Admin</a:t>
              </a:r>
              <a:endParaRPr lang="en-US" sz="2200" kern="12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75927" y="3082114"/>
            <a:ext cx="3625088" cy="826050"/>
            <a:chOff x="1943100" y="884589"/>
            <a:chExt cx="3625088" cy="826050"/>
          </a:xfrm>
        </p:grpSpPr>
        <p:sp>
          <p:nvSpPr>
            <p:cNvPr id="22" name="Round Same Side Corner Rectangle 21"/>
            <p:cNvSpPr/>
            <p:nvPr/>
          </p:nvSpPr>
          <p:spPr>
            <a:xfrm rot="5400000">
              <a:off x="3342619" y="-514930"/>
              <a:ext cx="826050" cy="3625088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 Same Side Corner Rectangle 8"/>
            <p:cNvSpPr/>
            <p:nvPr/>
          </p:nvSpPr>
          <p:spPr>
            <a:xfrm>
              <a:off x="1943100" y="924913"/>
              <a:ext cx="3584764" cy="745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Edit Club Officer List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Add/Update Members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Email Members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28838" y="3189504"/>
            <a:ext cx="1847088" cy="611267"/>
            <a:chOff x="96011" y="991979"/>
            <a:chExt cx="1847088" cy="611267"/>
          </a:xfrm>
        </p:grpSpPr>
        <p:sp>
          <p:nvSpPr>
            <p:cNvPr id="20" name="Rounded Rectangle 19"/>
            <p:cNvSpPr/>
            <p:nvPr/>
          </p:nvSpPr>
          <p:spPr>
            <a:xfrm>
              <a:off x="96011" y="991979"/>
              <a:ext cx="1847088" cy="6112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10"/>
            <p:cNvSpPr/>
            <p:nvPr/>
          </p:nvSpPr>
          <p:spPr>
            <a:xfrm>
              <a:off x="125851" y="1021819"/>
              <a:ext cx="1787408" cy="551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/>
                <a:t>President</a:t>
              </a:r>
              <a:endParaRPr lang="en-US" sz="22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75927" y="3959792"/>
            <a:ext cx="3625088" cy="826050"/>
            <a:chOff x="1943100" y="1762267"/>
            <a:chExt cx="3625088" cy="826050"/>
          </a:xfrm>
        </p:grpSpPr>
        <p:sp>
          <p:nvSpPr>
            <p:cNvPr id="18" name="Round Same Side Corner Rectangle 17"/>
            <p:cNvSpPr/>
            <p:nvPr/>
          </p:nvSpPr>
          <p:spPr>
            <a:xfrm rot="5400000">
              <a:off x="3342619" y="362748"/>
              <a:ext cx="826050" cy="3625088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 Same Side Corner Rectangle 12"/>
            <p:cNvSpPr/>
            <p:nvPr/>
          </p:nvSpPr>
          <p:spPr>
            <a:xfrm>
              <a:off x="1943100" y="1802591"/>
              <a:ext cx="3584764" cy="745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Create Meeting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Approve Role Requests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28838" y="4067183"/>
            <a:ext cx="1847088" cy="611267"/>
            <a:chOff x="96011" y="1869658"/>
            <a:chExt cx="1847088" cy="611267"/>
          </a:xfrm>
        </p:grpSpPr>
        <p:sp>
          <p:nvSpPr>
            <p:cNvPr id="16" name="Rounded Rectangle 15"/>
            <p:cNvSpPr/>
            <p:nvPr/>
          </p:nvSpPr>
          <p:spPr>
            <a:xfrm>
              <a:off x="96011" y="1869658"/>
              <a:ext cx="1847088" cy="6112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4"/>
            <p:cNvSpPr/>
            <p:nvPr/>
          </p:nvSpPr>
          <p:spPr>
            <a:xfrm>
              <a:off x="125851" y="1899498"/>
              <a:ext cx="1787408" cy="551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/>
                <a:t>Vice President Education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5927" y="4837471"/>
            <a:ext cx="3625088" cy="826050"/>
            <a:chOff x="1943100" y="2639946"/>
            <a:chExt cx="3625088" cy="826050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3342619" y="1240427"/>
              <a:ext cx="826050" cy="3625088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16"/>
            <p:cNvSpPr/>
            <p:nvPr/>
          </p:nvSpPr>
          <p:spPr>
            <a:xfrm>
              <a:off x="1943100" y="2680270"/>
              <a:ext cx="3584764" cy="745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Add/Update Members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Track Member Dues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28838" y="4944862"/>
            <a:ext cx="1847088" cy="611267"/>
            <a:chOff x="96011" y="2747337"/>
            <a:chExt cx="1847088" cy="611267"/>
          </a:xfrm>
        </p:grpSpPr>
        <p:sp>
          <p:nvSpPr>
            <p:cNvPr id="12" name="Rounded Rectangle 11"/>
            <p:cNvSpPr/>
            <p:nvPr/>
          </p:nvSpPr>
          <p:spPr>
            <a:xfrm>
              <a:off x="96011" y="2747337"/>
              <a:ext cx="1847088" cy="6112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8"/>
            <p:cNvSpPr/>
            <p:nvPr/>
          </p:nvSpPr>
          <p:spPr>
            <a:xfrm>
              <a:off x="125851" y="2777177"/>
              <a:ext cx="1787408" cy="551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/>
                <a:t>Vice President Membership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74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83000" y="1260617"/>
            <a:ext cx="3625088" cy="826050"/>
            <a:chOff x="1943100" y="3517624"/>
            <a:chExt cx="3625088" cy="826050"/>
          </a:xfrm>
        </p:grpSpPr>
        <p:sp>
          <p:nvSpPr>
            <p:cNvPr id="32" name="Round Same Side Corner Rectangle 31"/>
            <p:cNvSpPr/>
            <p:nvPr/>
          </p:nvSpPr>
          <p:spPr>
            <a:xfrm rot="5400000">
              <a:off x="3342619" y="2118105"/>
              <a:ext cx="826050" cy="3625088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 Same Side Corner Rectangle 4"/>
            <p:cNvSpPr/>
            <p:nvPr/>
          </p:nvSpPr>
          <p:spPr>
            <a:xfrm>
              <a:off x="1943100" y="3557948"/>
              <a:ext cx="3584764" cy="745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Edit/Update Guest List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Track Guest Attendance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35911" y="1368009"/>
            <a:ext cx="1847088" cy="611267"/>
            <a:chOff x="96011" y="3625016"/>
            <a:chExt cx="1847088" cy="611267"/>
          </a:xfrm>
        </p:grpSpPr>
        <p:sp>
          <p:nvSpPr>
            <p:cNvPr id="30" name="Rounded Rectangle 29"/>
            <p:cNvSpPr/>
            <p:nvPr/>
          </p:nvSpPr>
          <p:spPr>
            <a:xfrm>
              <a:off x="96011" y="3625016"/>
              <a:ext cx="1847088" cy="6112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6"/>
            <p:cNvSpPr/>
            <p:nvPr/>
          </p:nvSpPr>
          <p:spPr>
            <a:xfrm>
              <a:off x="125851" y="3654856"/>
              <a:ext cx="1787408" cy="551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/>
                <a:t>Vice President PR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683000" y="2138296"/>
            <a:ext cx="3625088" cy="826050"/>
            <a:chOff x="1943100" y="4395303"/>
            <a:chExt cx="3625088" cy="826050"/>
          </a:xfrm>
        </p:grpSpPr>
        <p:sp>
          <p:nvSpPr>
            <p:cNvPr id="28" name="Round Same Side Corner Rectangle 27"/>
            <p:cNvSpPr/>
            <p:nvPr/>
          </p:nvSpPr>
          <p:spPr>
            <a:xfrm rot="5400000">
              <a:off x="3342619" y="2995784"/>
              <a:ext cx="826050" cy="3625088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ound Same Side Corner Rectangle 8"/>
            <p:cNvSpPr/>
            <p:nvPr/>
          </p:nvSpPr>
          <p:spPr>
            <a:xfrm>
              <a:off x="1943100" y="4435627"/>
              <a:ext cx="3584764" cy="745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Edit Mailing Lists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Mail Updates/Invitations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35911" y="2245688"/>
            <a:ext cx="1847088" cy="611267"/>
            <a:chOff x="96011" y="4502695"/>
            <a:chExt cx="1847088" cy="611267"/>
          </a:xfrm>
        </p:grpSpPr>
        <p:sp>
          <p:nvSpPr>
            <p:cNvPr id="26" name="Rounded Rectangle 25"/>
            <p:cNvSpPr/>
            <p:nvPr/>
          </p:nvSpPr>
          <p:spPr>
            <a:xfrm>
              <a:off x="96011" y="4502695"/>
              <a:ext cx="1847088" cy="6112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10"/>
            <p:cNvSpPr/>
            <p:nvPr/>
          </p:nvSpPr>
          <p:spPr>
            <a:xfrm>
              <a:off x="125851" y="4532535"/>
              <a:ext cx="1787408" cy="551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/>
                <a:t>Secretary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83000" y="3015975"/>
            <a:ext cx="3625088" cy="826050"/>
            <a:chOff x="1943100" y="5272982"/>
            <a:chExt cx="3625088" cy="826050"/>
          </a:xfrm>
        </p:grpSpPr>
        <p:sp>
          <p:nvSpPr>
            <p:cNvPr id="24" name="Round Same Side Corner Rectangle 23"/>
            <p:cNvSpPr/>
            <p:nvPr/>
          </p:nvSpPr>
          <p:spPr>
            <a:xfrm rot="5400000">
              <a:off x="3342619" y="3873463"/>
              <a:ext cx="826050" cy="3625088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 Same Side Corner Rectangle 12"/>
            <p:cNvSpPr/>
            <p:nvPr/>
          </p:nvSpPr>
          <p:spPr>
            <a:xfrm>
              <a:off x="1943100" y="5313306"/>
              <a:ext cx="3584764" cy="745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Track Dues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Maintain Club Finance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35911" y="3123367"/>
            <a:ext cx="1847088" cy="611267"/>
            <a:chOff x="96011" y="5380374"/>
            <a:chExt cx="1847088" cy="611267"/>
          </a:xfrm>
        </p:grpSpPr>
        <p:sp>
          <p:nvSpPr>
            <p:cNvPr id="22" name="Rounded Rectangle 21"/>
            <p:cNvSpPr/>
            <p:nvPr/>
          </p:nvSpPr>
          <p:spPr>
            <a:xfrm>
              <a:off x="96011" y="5380374"/>
              <a:ext cx="1847088" cy="6112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14"/>
            <p:cNvSpPr/>
            <p:nvPr/>
          </p:nvSpPr>
          <p:spPr>
            <a:xfrm>
              <a:off x="125851" y="5410214"/>
              <a:ext cx="1787408" cy="551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/>
                <a:t>Treasurer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83000" y="3893654"/>
            <a:ext cx="3625088" cy="826050"/>
            <a:chOff x="1943100" y="6150661"/>
            <a:chExt cx="3625088" cy="82605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3342619" y="4751142"/>
              <a:ext cx="826050" cy="3625088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 Same Side Corner Rectangle 16"/>
            <p:cNvSpPr/>
            <p:nvPr/>
          </p:nvSpPr>
          <p:spPr>
            <a:xfrm>
              <a:off x="1943100" y="6190985"/>
              <a:ext cx="3584764" cy="745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Mail Updates to members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/>
                <a:t>Update Guest list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35911" y="4001045"/>
            <a:ext cx="1847088" cy="611267"/>
            <a:chOff x="96011" y="6258052"/>
            <a:chExt cx="1847088" cy="611267"/>
          </a:xfrm>
        </p:grpSpPr>
        <p:sp>
          <p:nvSpPr>
            <p:cNvPr id="18" name="Rounded Rectangle 17"/>
            <p:cNvSpPr/>
            <p:nvPr/>
          </p:nvSpPr>
          <p:spPr>
            <a:xfrm>
              <a:off x="96011" y="6258052"/>
              <a:ext cx="1847088" cy="6112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18"/>
            <p:cNvSpPr/>
            <p:nvPr/>
          </p:nvSpPr>
          <p:spPr>
            <a:xfrm>
              <a:off x="125851" y="6287892"/>
              <a:ext cx="1787408" cy="551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/>
                <a:t>Sergeant At Arms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3000" y="4771333"/>
            <a:ext cx="3625088" cy="826050"/>
            <a:chOff x="1943100" y="7028340"/>
            <a:chExt cx="3625088" cy="826050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3342619" y="5628821"/>
              <a:ext cx="826050" cy="3625088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20"/>
            <p:cNvSpPr/>
            <p:nvPr/>
          </p:nvSpPr>
          <p:spPr>
            <a:xfrm>
              <a:off x="1943100" y="7068664"/>
              <a:ext cx="3584764" cy="745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Request for </a:t>
              </a:r>
              <a:r>
                <a:rPr lang="en-US" sz="1100" kern="1200" dirty="0" smtClean="0"/>
                <a:t>role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Perform Roles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err="1"/>
                <a:t>Checkin</a:t>
              </a:r>
              <a:r>
                <a:rPr lang="en-US" sz="1100" kern="1200" dirty="0"/>
                <a:t> at meetings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35911" y="4878724"/>
            <a:ext cx="1847088" cy="611267"/>
            <a:chOff x="96011" y="7135731"/>
            <a:chExt cx="1847088" cy="611267"/>
          </a:xfrm>
        </p:grpSpPr>
        <p:sp>
          <p:nvSpPr>
            <p:cNvPr id="14" name="Rounded Rectangle 13"/>
            <p:cNvSpPr/>
            <p:nvPr/>
          </p:nvSpPr>
          <p:spPr>
            <a:xfrm>
              <a:off x="96011" y="7135731"/>
              <a:ext cx="1847088" cy="6112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22"/>
            <p:cNvSpPr/>
            <p:nvPr/>
          </p:nvSpPr>
          <p:spPr>
            <a:xfrm>
              <a:off x="125851" y="7165571"/>
              <a:ext cx="1787408" cy="551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/>
                <a:t>Member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1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evaluations at meetings</a:t>
            </a:r>
          </a:p>
          <a:p>
            <a:r>
              <a:rPr lang="en-US" dirty="0" smtClean="0"/>
              <a:t>Meeting records and roles stores</a:t>
            </a:r>
          </a:p>
          <a:p>
            <a:r>
              <a:rPr lang="en-US" dirty="0" smtClean="0"/>
              <a:t>Easy access to old reports</a:t>
            </a:r>
          </a:p>
          <a:p>
            <a:r>
              <a:rPr lang="en-US" dirty="0" smtClean="0"/>
              <a:t>Integrated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49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69</TotalTime>
  <Words>164</Words>
  <Application>Microsoft Macintosh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Story</vt:lpstr>
      <vt:lpstr>ToastAssist</vt:lpstr>
      <vt:lpstr>Description</vt:lpstr>
      <vt:lpstr>DataStructure</vt:lpstr>
      <vt:lpstr>Roles and Functions</vt:lpstr>
      <vt:lpstr>PowerPoint Presentation</vt:lpstr>
      <vt:lpstr>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ToastAssist</dc:title>
  <dc:creator> Sandeep Kumar Ramadoss Mahendran</dc:creator>
  <cp:lastModifiedBy> Sandeep Kumar Ramadoss Mahendran</cp:lastModifiedBy>
  <cp:revision>6</cp:revision>
  <dcterms:created xsi:type="dcterms:W3CDTF">2015-04-24T20:06:06Z</dcterms:created>
  <dcterms:modified xsi:type="dcterms:W3CDTF">2015-04-24T21:15:35Z</dcterms:modified>
</cp:coreProperties>
</file>