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7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4/6/2024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4/6/2024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4/6/2024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p:cNvSpPr>
            <a:spLocks noGrp="1"/>
          </p:cNvSpPr>
          <p:nvPr>
            <p:ph type="subTitle" idx="1"/>
          </p:nvPr>
        </p:nvSpPr>
        <p:spPr>
          <a:xfrm>
            <a:off x="2627292" y="3274992"/>
            <a:ext cx="8334377" cy="1800225"/>
          </a:xfrm>
        </p:spPr>
        <p:txBody>
          <a:bodyPr>
            <a:normAutofit fontScale="90000" lnSpcReduction="2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SANDHIYA G</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ai&amp;ds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p:cNvSpPr>
            <a:spLocks noGrp="1"/>
          </p:cNvSpPr>
          <p:nvPr>
            <p:ph idx="1"/>
          </p:nvPr>
        </p:nvSpPr>
        <p:spPr>
          <a:xfrm>
            <a:off x="770515" y="2862132"/>
            <a:ext cx="10131425" cy="3649133"/>
          </a:xfrm>
        </p:spPr>
        <p:txBody>
          <a:bodyPr>
            <a:noAutofit/>
          </a:bodyPr>
          <a:lstStyle/>
          <a:p>
            <a:r>
              <a:rPr lang="en-US" sz="2000" b="1" dirty="0">
                <a:latin typeface="Calibri" panose="020F0502020204030204"/>
                <a:ea typeface="+mn-lt"/>
                <a:cs typeface="+mn-lt"/>
              </a:rPr>
              <a:t>Looking ahead, our solution holds promise for further enhancements and innovations.</a:t>
            </a:r>
          </a:p>
          <a:p>
            <a:r>
              <a:rPr lang="en-US" sz="2000" b="1" dirty="0">
                <a:latin typeface="Calibri" panose="020F0502020204030204"/>
                <a:ea typeface="+mn-lt"/>
                <a:cs typeface="+mn-lt"/>
              </a:rPr>
              <a:t>We envision integrating additional machine learning techniques and data sources to enhance detection accuracy.</a:t>
            </a:r>
          </a:p>
          <a:p>
            <a:r>
              <a:rPr lang="en-US" sz="2000" b="1" dirty="0">
                <a:latin typeface="Calibri" panose="020F0502020204030204"/>
                <a:ea typeface="+mn-lt"/>
                <a:cs typeface="+mn-lt"/>
              </a:rPr>
              <a:t>Furthermore, seamless integration with existing cybersecurity frameworks will extend the reach and effectiveness of our 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sz="2200" b="1" dirty="0">
              <a:latin typeface="Arial" panose="020B0604020202020204"/>
              <a:ea typeface="+mn-lt"/>
              <a:cs typeface="Arial" panose="020B0604020202020204"/>
            </a:endParaRPr>
          </a:p>
          <a:p>
            <a:pPr marL="305435" indent="-305435"/>
            <a:r>
              <a:rPr lang="en-US" sz="2200" b="1" dirty="0">
                <a:latin typeface="Arial" panose="020B0604020202020204"/>
                <a:ea typeface="+mn-lt"/>
                <a:cs typeface="Arial" panose="020B0604020202020204"/>
              </a:rPr>
              <a:t>Introduction</a:t>
            </a:r>
          </a:p>
          <a:p>
            <a:pPr marL="305435" indent="-305435"/>
            <a:r>
              <a:rPr lang="en-US" sz="2200" b="1" dirty="0">
                <a:latin typeface="Arial" panose="020B0604020202020204"/>
                <a:ea typeface="+mn-lt"/>
                <a:cs typeface="Arial" panose="020B0604020202020204"/>
              </a:rPr>
              <a:t>Problem Statement</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Proposed System/Solution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Calibri" panose="020F0502020204030204"/>
              </a:rPr>
              <a:t>System </a:t>
            </a:r>
            <a:r>
              <a:rPr lang="en-US" sz="2200" b="1" dirty="0">
                <a:latin typeface="Arial" panose="020B0604020202020204"/>
                <a:ea typeface="+mn-lt"/>
                <a:cs typeface="+mn-lt"/>
              </a:rPr>
              <a:t>Development Approach</a:t>
            </a:r>
            <a:endParaRPr lang="en-US" sz="2200" dirty="0">
              <a:latin typeface="Arial" panose="020B0604020202020204"/>
              <a:ea typeface="+mn-lt"/>
              <a:cs typeface="+mn-lt"/>
            </a:endParaRPr>
          </a:p>
          <a:p>
            <a:pPr marL="305435" indent="-305435"/>
            <a:r>
              <a:rPr lang="en-US" sz="2200" b="1" dirty="0">
                <a:latin typeface="Arial" panose="020B0604020202020204"/>
                <a:ea typeface="+mn-lt"/>
                <a:cs typeface="+mn-lt"/>
              </a:rPr>
              <a:t>Algorithm &amp; Deployment  </a:t>
            </a:r>
            <a:endParaRPr lang="en-US" sz="2200" dirty="0">
              <a:latin typeface="Arial" panose="020B0604020202020204"/>
              <a:cs typeface="Calibri" panose="020F0502020204030204"/>
            </a:endParaRPr>
          </a:p>
          <a:p>
            <a:pPr marL="305435" indent="-305435"/>
            <a:r>
              <a:rPr lang="en-US" sz="2200" b="1" dirty="0">
                <a:latin typeface="Arial" panose="020B0604020202020204"/>
                <a:ea typeface="+mn-lt"/>
                <a:cs typeface="Arial" panose="020B0604020202020204"/>
              </a:rPr>
              <a:t>Result </a:t>
            </a:r>
          </a:p>
          <a:p>
            <a:pPr marL="305435" indent="-305435"/>
            <a:r>
              <a:rPr lang="en-US" sz="2200" b="1" dirty="0">
                <a:latin typeface="Arial" panose="020B0604020202020204"/>
                <a:ea typeface="+mn-lt"/>
                <a:cs typeface="Arial" panose="020B0604020202020204"/>
              </a:rPr>
              <a:t>Conclusion</a:t>
            </a:r>
            <a:endParaRPr lang="en-US" sz="2200" dirty="0">
              <a:latin typeface="Arial" panose="020B0604020202020204"/>
              <a:cs typeface="Arial" panose="020B0604020202020204"/>
            </a:endParaRPr>
          </a:p>
          <a:p>
            <a:pPr marL="305435" indent="-305435"/>
            <a:r>
              <a:rPr lang="en-US" sz="2200" b="1" dirty="0">
                <a:latin typeface="Arial" panose="020B0604020202020204"/>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panose="020B0604020202020204"/>
                <a:ea typeface="+mn-lt"/>
                <a:cs typeface="Arial" panose="020B0604020202020204"/>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panose="020F0502020204030204"/>
                <a:ea typeface="+mn-lt"/>
                <a:cs typeface="+mn-lt"/>
              </a:rPr>
              <a:t>Our solution combines signature-based detection, anomaly detection, and behavior analysis to effectively combat keylogger threats.</a:t>
            </a:r>
          </a:p>
          <a:p>
            <a:pPr marL="305435" indent="-305435"/>
            <a:r>
              <a:rPr lang="en-US" sz="1600" b="1" dirty="0">
                <a:latin typeface="Calibri" panose="020F0502020204030204"/>
                <a:ea typeface="+mn-lt"/>
                <a:cs typeface="+mn-lt"/>
              </a:rPr>
              <a:t>Utilizing machine learning, our system dynamically adapts to new threats, ensuring continuous protection.</a:t>
            </a:r>
          </a:p>
          <a:p>
            <a:pPr marL="305435" indent="-305435"/>
            <a:r>
              <a:rPr lang="en-US" sz="1600" b="1" dirty="0">
                <a:latin typeface="Calibri" panose="020F0502020204030204"/>
                <a:ea typeface="+mn-lt"/>
                <a:cs typeface="+mn-lt"/>
              </a:rPr>
              <a:t>Proactive prevention features such as real-time keystroke encryption and secure input handling mitigate data compromise.</a:t>
            </a:r>
          </a:p>
          <a:p>
            <a:pPr marL="305435" indent="-305435"/>
            <a:r>
              <a:rPr lang="en-US" sz="1600" b="1" dirty="0">
                <a:latin typeface="Calibri" panose="020F0502020204030204"/>
                <a:ea typeface="+mn-lt"/>
                <a:cs typeface="+mn-lt"/>
              </a:rPr>
              <a:t>User education is emphasized, with built-in training modules to empower users in recognizing and responding to keylogger threats.</a:t>
            </a:r>
          </a:p>
          <a:p>
            <a:pPr marL="305435" indent="-305435"/>
            <a:r>
              <a:rPr lang="en-US" sz="1600" b="1" dirty="0">
                <a:latin typeface="Calibri" panose="020F0502020204030204"/>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panose="020F0502020204030204"/>
                <a:ea typeface="+mn-lt"/>
                <a:cs typeface="+mn-lt"/>
              </a:rPr>
              <a:t>Regular updates and threat intelligence feeds keep our solution resilient against emerging threats.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panose="020F0502020204030204"/>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panose="020F0502020204030204"/>
                <a:ea typeface="+mn-lt"/>
                <a:cs typeface="+mn-lt"/>
              </a:rPr>
              <a:t>Libraries: We utilize </a:t>
            </a:r>
            <a:r>
              <a:rPr lang="en-US" sz="1800" b="1" dirty="0" err="1">
                <a:latin typeface="Calibri" panose="020F0502020204030204"/>
                <a:ea typeface="+mn-lt"/>
                <a:cs typeface="+mn-lt"/>
              </a:rPr>
              <a:t>Tkinter</a:t>
            </a:r>
            <a:r>
              <a:rPr lang="en-US" sz="1800" b="1" dirty="0">
                <a:latin typeface="Calibri" panose="020F0502020204030204"/>
                <a:ea typeface="+mn-lt"/>
                <a:cs typeface="+mn-lt"/>
              </a:rPr>
              <a:t> for GUI development, </a:t>
            </a:r>
            <a:r>
              <a:rPr lang="en-US" sz="1800" b="1" dirty="0" err="1">
                <a:latin typeface="Calibri" panose="020F0502020204030204"/>
                <a:ea typeface="+mn-lt"/>
                <a:cs typeface="+mn-lt"/>
              </a:rPr>
              <a:t>pynput</a:t>
            </a:r>
            <a:r>
              <a:rPr lang="en-US" sz="1800" b="1" dirty="0">
                <a:latin typeface="Calibri" panose="020F0502020204030204"/>
                <a:ea typeface="+mn-lt"/>
                <a:cs typeface="+mn-lt"/>
              </a:rPr>
              <a:t> for keyboard monitoring functionality, and </a:t>
            </a:r>
            <a:r>
              <a:rPr lang="en-US" sz="1800" b="1" dirty="0" err="1">
                <a:latin typeface="Calibri" panose="020F0502020204030204"/>
                <a:ea typeface="+mn-lt"/>
                <a:cs typeface="+mn-lt"/>
              </a:rPr>
              <a:t>json</a:t>
            </a:r>
            <a:r>
              <a:rPr lang="en-US" sz="1800" b="1" dirty="0">
                <a:latin typeface="Calibri" panose="020F0502020204030204"/>
                <a:ea typeface="+mn-lt"/>
                <a:cs typeface="+mn-lt"/>
              </a:rPr>
              <a:t> for data serialization.</a:t>
            </a:r>
          </a:p>
          <a:p>
            <a:pPr marL="305435" indent="-305435">
              <a:lnSpc>
                <a:spcPct val="120000"/>
              </a:lnSpc>
            </a:pPr>
            <a:r>
              <a:rPr lang="en-US" sz="1800" b="1" dirty="0">
                <a:latin typeface="Calibri" panose="020F0502020204030204"/>
                <a:ea typeface="+mn-lt"/>
                <a:cs typeface="+mn-lt"/>
              </a:rPr>
              <a:t>System Requirements: The system requires a Python environment with </a:t>
            </a:r>
            <a:r>
              <a:rPr lang="en-US" sz="1800" b="1" dirty="0" err="1">
                <a:latin typeface="Calibri" panose="020F0502020204030204"/>
                <a:ea typeface="+mn-lt"/>
                <a:cs typeface="+mn-lt"/>
              </a:rPr>
              <a:t>Tkinter</a:t>
            </a:r>
            <a:r>
              <a:rPr lang="en-US" sz="1800" b="1" dirty="0">
                <a:latin typeface="Calibri" panose="020F0502020204030204"/>
                <a:ea typeface="+mn-lt"/>
                <a:cs typeface="+mn-lt"/>
              </a:rPr>
              <a:t> and </a:t>
            </a:r>
            <a:r>
              <a:rPr lang="en-US" sz="1800" b="1" dirty="0" err="1">
                <a:latin typeface="Calibri" panose="020F0502020204030204"/>
                <a:ea typeface="+mn-lt"/>
                <a:cs typeface="+mn-lt"/>
              </a:rPr>
              <a:t>pynput</a:t>
            </a:r>
            <a:r>
              <a:rPr lang="en-US" sz="1800" b="1" dirty="0">
                <a:latin typeface="Calibri" panose="020F0502020204030204"/>
                <a:ea typeface="+mn-lt"/>
                <a:cs typeface="+mn-lt"/>
              </a:rPr>
              <a:t> libraries installed.</a:t>
            </a:r>
          </a:p>
          <a:p>
            <a:pPr marL="305435" indent="-305435">
              <a:lnSpc>
                <a:spcPct val="120000"/>
              </a:lnSpc>
            </a:pPr>
            <a:r>
              <a:rPr lang="en-US" sz="1800" b="1" dirty="0">
                <a:latin typeface="Calibri" panose="020F0502020204030204"/>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panose="020F0502020204030204"/>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panose="020F0502020204030204"/>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panose="020F0502020204030204"/>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panose="020F0502020204030204"/>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28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28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28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28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28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28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28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p:cNvPicPr>
            <a:picLocks noGrp="1" noChangeAspect="1"/>
          </p:cNvPicPr>
          <p:nvPr>
            <p:ph sz="half" idx="1"/>
          </p:nvPr>
        </p:nvPicPr>
        <p:blipFill>
          <a:blip r:embed="rId2"/>
          <a:stretch>
            <a:fillRect/>
          </a:stretch>
        </p:blipFill>
        <p:spPr>
          <a:xfrm>
            <a:off x="1103313" y="2851740"/>
            <a:ext cx="4395787" cy="2613432"/>
          </a:xfrm>
        </p:spPr>
      </p:pic>
      <p:pic>
        <p:nvPicPr>
          <p:cNvPr id="11" name="Content Placeholder 10"/>
          <p:cNvPicPr>
            <a:picLocks noGrp="1" noChangeAspect="1"/>
          </p:cNvPicPr>
          <p:nvPr>
            <p:ph sz="half" idx="2"/>
          </p:nvPr>
        </p:nvPicPr>
        <p:blipFill>
          <a:blip r:embed="rId3"/>
          <a:stretch>
            <a:fillRect/>
          </a:stretch>
        </p:blipFill>
        <p:spPr>
          <a:xfrm>
            <a:off x="5654675" y="2849359"/>
            <a:ext cx="4395788" cy="26134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p:cNvSpPr>
            <a:spLocks noGrp="1"/>
          </p:cNvSpPr>
          <p:nvPr>
            <p:ph idx="1"/>
          </p:nvPr>
        </p:nvSpPr>
        <p:spPr>
          <a:xfrm>
            <a:off x="809626" y="2393867"/>
            <a:ext cx="10131425" cy="4619625"/>
          </a:xfrm>
        </p:spPr>
        <p:txBody>
          <a:bodyPr>
            <a:normAutofit/>
          </a:bodyPr>
          <a:lstStyle/>
          <a:p>
            <a:pPr marL="305435" indent="-305435"/>
            <a:r>
              <a:rPr lang="en-US" sz="2000" b="1" dirty="0">
                <a:latin typeface="Calibri" panose="020F0502020204030204"/>
                <a:ea typeface="+mn-lt"/>
                <a:cs typeface="+mn-lt"/>
              </a:rPr>
              <a:t>In conclusion, keyloggers represent a formidable cybersecurity challenge, demanding proactive mitigation strategies.</a:t>
            </a:r>
          </a:p>
          <a:p>
            <a:pPr marL="305435" indent="-305435"/>
            <a:r>
              <a:rPr lang="en-US" sz="2000" b="1" dirty="0">
                <a:latin typeface="Calibri" panose="020F0502020204030204"/>
                <a:ea typeface="+mn-lt"/>
                <a:cs typeface="+mn-lt"/>
              </a:rPr>
              <a:t>Our solution offers a robust defense against keylogger threats, ensuring the security and integrity of sensitive information.</a:t>
            </a:r>
          </a:p>
          <a:p>
            <a:pPr marL="305435" indent="-305435"/>
            <a:r>
              <a:rPr lang="en-US" sz="2000" b="1" dirty="0">
                <a:latin typeface="Calibri" panose="020F0502020204030204"/>
                <a:ea typeface="+mn-lt"/>
                <a:cs typeface="+mn-lt"/>
              </a:rPr>
              <a:t>By investing in innovative cybersecurity solutions, we empower individuals and organizations to navigate the digital landscape with confidence.</a:t>
            </a:r>
            <a:endParaRPr lang="en-IN" sz="2000" b="1" dirty="0">
              <a:latin typeface="Calibri" panose="020F0502020204030204"/>
              <a:ea typeface="+mn-lt"/>
              <a:cs typeface="+mn-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TotalTime>
  <Words>681</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Calibri</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S Gokul Raja</cp:lastModifiedBy>
  <cp:revision>11</cp:revision>
  <dcterms:created xsi:type="dcterms:W3CDTF">2024-04-03T00:18:00Z</dcterms:created>
  <dcterms:modified xsi:type="dcterms:W3CDTF">2024-04-06T10:31:45Z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12547DC5DE9545C4AB134D221BE6231A_13</vt:lpwstr>
  </property>
  <property fmtid="{D5CDD505-2E9C-101B-9397-08002B2CF9AE}" pid="3" name="KSOProductBuildVer">
    <vt:lpwstr>1033-12.2.0.13489</vt:lpwstr>
  </property>
</Properties>
</file>