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265" r:id="rId2"/>
    <p:sldId id="680" r:id="rId3"/>
    <p:sldId id="681" r:id="rId4"/>
    <p:sldId id="682" r:id="rId5"/>
    <p:sldId id="611" r:id="rId6"/>
    <p:sldId id="617" r:id="rId7"/>
    <p:sldId id="616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5" autoAdjust="0"/>
    <p:restoredTop sz="84279" autoAdjust="0"/>
  </p:normalViewPr>
  <p:slideViewPr>
    <p:cSldViewPr>
      <p:cViewPr varScale="1">
        <p:scale>
          <a:sx n="131" d="100"/>
          <a:sy n="131" d="100"/>
        </p:scale>
        <p:origin x="192" y="1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D3.js.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DOM Manipulation and Events.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11492</TotalTime>
  <Words>59</Words>
  <Application>Microsoft Macintosh PowerPoint</Application>
  <PresentationFormat>On-screen Show (4:3)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Unbranded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Let’s get started!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torturedgenius</cp:lastModifiedBy>
  <cp:revision>1528</cp:revision>
  <cp:lastPrinted>2016-01-30T16:23:56Z</cp:lastPrinted>
  <dcterms:created xsi:type="dcterms:W3CDTF">2015-01-20T17:19:00Z</dcterms:created>
  <dcterms:modified xsi:type="dcterms:W3CDTF">2018-06-27T23:26:41Z</dcterms:modified>
</cp:coreProperties>
</file>