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2024-12-11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ug-deaths-analysi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</dc:title>
  <dc:creator/>
  <cp:keywords/>
  <dcterms:created xsi:type="dcterms:W3CDTF">2025-01-04T15:43:37Z</dcterms:created>
  <dcterms:modified xsi:type="dcterms:W3CDTF">2025-01-04T15:43:37Z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date">
    <vt:lpwstr>2024-12-11</vt:lpwstr>
  </property>
  <property fmtid="{D5CDD505-2E9C-101B-9397-08002B2CF9AE}" pid="4" name="execute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s</vt:lpwstr>
  </property>
  <property fmtid="{D5CDD505-2E9C-101B-9397-08002B2CF9AE}" pid="10" name="toc-title">
    <vt:lpwstr>Table of contents</vt:lpwstr>
  </property>
</Properties>
</file>