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8"/>
          <a:sy d="100" n="108"/>
        </p:scale>
        <p:origin x="72" y="17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" Type="http://schemas.openxmlformats.org/officeDocument/2006/relationships/presProps" Target="presProps.xml" /><Relationship Id="rId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313932"/>
          </a:xfrm>
          <a:prstGeom prst="rect">
            <a:avLst/>
          </a:prstGeom>
        </p:spPr>
        <p:txBody>
          <a:bodyPr anchor="t" anchorCtr="0" bIns="45720" lIns="91440" rIns="91440" rtlCol="0" tIns="45720" vert="horz">
            <a:spAutoFit/>
          </a:bodyPr>
          <a:lstStyle/>
          <a:p>
            <a:r>
              <a:rPr dirty="0" lang="en-US"/>
              <a:t>Click to edit Master title style</a:t>
            </a:r>
            <a:endParaRPr dirty="0"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dirty="0"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algn="l" defTabSz="685800" eaLnBrk="1" hangingPunct="1" indent="-285750" latinLnBrk="0" marL="285750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charset="0" panose="020B0604020202020204" pitchFamily="34" typeface="Arial"/>
              <a:buChar char="•"/>
              <a:defRPr b="0" dirty="0" kern="1200" lang="en-US" sz="15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171450" latinLnBrk="0" marL="17145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Char char="•"/>
              <a:defRPr b="0"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0" latinLnBrk="0" marL="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None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34560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GB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 sz="1200"/>
              <a:t>Click to edit Master text styles</a:t>
            </a:r>
          </a:p>
          <a:p>
            <a:pPr lvl="1"/>
            <a:r>
              <a:rPr dirty="0" lang="en-GB" sz="1200"/>
              <a:t>Second level</a:t>
            </a:r>
          </a:p>
          <a:p>
            <a:pPr lvl="4"/>
            <a:r>
              <a:rPr dirty="0" lang="en-GB" sz="1200"/>
              <a:t>Third level</a:t>
            </a:r>
          </a:p>
          <a:p>
            <a:pPr lvl="4"/>
            <a:r>
              <a:rPr dirty="0" lang="en-GB" sz="1200"/>
              <a:t>Fourth level</a:t>
            </a:r>
          </a:p>
          <a:p>
            <a:pPr lvl="4"/>
            <a:r>
              <a:rPr dirty="0" lang="en-GB" sz="1200"/>
              <a:t>Fifth level</a:t>
            </a:r>
          </a:p>
          <a:p>
            <a:pPr lvl="1"/>
            <a:endParaRPr dirty="0" lang="en-GB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1" dirty="0" kern="1200" lang="en-GB" sz="1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b="0" dirty="0" kern="1200" lang="en-US" smtClean="0" sz="1575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b="0"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214313" latinLnBrk="0" marL="428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214313" latinLnBrk="0" marL="3884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GB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697781" y="1912252"/>
            <a:ext cx="6858000" cy="44550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Long-acting buprenorphine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623888" y="1940395"/>
            <a:ext cx="7886700" cy="4662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215</Words>
  <Application>Microsoft Office PowerPoint</Application>
  <PresentationFormat>On-screen Show (16:9)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National data</vt:lpstr>
      <vt:lpstr>Local authority data</vt:lpstr>
      <vt:lpstr>Cost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Long-acting buprenorphine</dc:title>
  <dc:creator/>
  <cp:keywords/>
  <dcterms:created xsi:type="dcterms:W3CDTF">2025-01-24T21:07:38Z</dcterms:created>
  <dcterms:modified xsi:type="dcterms:W3CDTF">2025-01-24T21:07:38Z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ion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