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51"/>
          <a:sy d="100" n="151"/>
        </p:scale>
        <p:origin x="474" y="144"/>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sorterViewPr>
    <p:cViewPr>
      <p:scale>
        <a:sx d="100" n="100"/>
        <a:sy d="100" n="100"/>
      </p:scale>
      <p:origin x="0" y="0"/>
    </p:cViewPr>
  </p:sorter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notesMaster" Target="notesMasters/notesMaster1.xml" /><Relationship Id="rId17" Type="http://schemas.openxmlformats.org/officeDocument/2006/relationships/tableStyles" Target="tableStyles.xml" /><Relationship Id="rId1" Type="http://schemas.openxmlformats.org/officeDocument/2006/relationships/slideMaster" Target="slideMasters/slideMaster1.xml" /><Relationship Id="rId16" Type="http://schemas.openxmlformats.org/officeDocument/2006/relationships/theme" Target="theme/theme1.xml" /><Relationship Id="rId15" Type="http://schemas.openxmlformats.org/officeDocument/2006/relationships/viewProps" Target="viewProps.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go here. This is a blank slide.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D5BD3F4-D768-43C8-BBC2-CF998C2D52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137651" cy="5143499"/>
          </a:xfrm>
          <a:prstGeom prst="rect">
            <a:avLst/>
          </a:prstGeom>
        </p:spPr>
      </p:pic>
      <p:sp>
        <p:nvSpPr>
          <p:cNvPr id="2" name="Title 1">
            <a:extLst>
              <a:ext uri="{FF2B5EF4-FFF2-40B4-BE49-F238E27FC236}">
                <a16:creationId xmlns:a16="http://schemas.microsoft.com/office/drawing/2014/main" id="{FEF3EE83-9BB9-481D-8395-69C4DB5CDE1E}"/>
              </a:ext>
            </a:extLst>
          </p:cNvPr>
          <p:cNvSpPr>
            <a:spLocks noGrp="1"/>
          </p:cNvSpPr>
          <p:nvPr>
            <p:ph type="ctrTitle" hasCustomPrompt="1"/>
          </p:nvPr>
        </p:nvSpPr>
        <p:spPr>
          <a:xfrm>
            <a:off x="697781" y="1912252"/>
            <a:ext cx="6858000" cy="445507"/>
          </a:xfrm>
        </p:spPr>
        <p:txBody>
          <a:bodyPr anchor="t" anchorCtr="0">
            <a:spAutoFit/>
          </a:bodyPr>
          <a:lstStyle>
            <a:lvl1pPr algn="l">
              <a:defRPr sz="2550" b="1">
                <a:latin typeface="Arial" panose="020B0604020202020204" pitchFamily="34" charset="0"/>
                <a:cs typeface="Arial" panose="020B0604020202020204" pitchFamily="34" charset="0"/>
              </a:defRPr>
            </a:lvl1pPr>
          </a:lstStyle>
          <a:p>
            <a:r>
              <a:rPr lang="en-US" dirty="0"/>
              <a:t>Click to edit Presentation Heading style</a:t>
            </a:r>
            <a:endParaRPr lang="en-GB" dirty="0"/>
          </a:p>
        </p:txBody>
      </p:sp>
      <p:sp>
        <p:nvSpPr>
          <p:cNvPr id="3" name="Subtitle 2">
            <a:extLst>
              <a:ext uri="{FF2B5EF4-FFF2-40B4-BE49-F238E27FC236}">
                <a16:creationId xmlns:a16="http://schemas.microsoft.com/office/drawing/2014/main" id="{786283A4-33DB-4552-9007-D12033D1E1CF}"/>
              </a:ext>
            </a:extLst>
          </p:cNvPr>
          <p:cNvSpPr>
            <a:spLocks noGrp="1"/>
          </p:cNvSpPr>
          <p:nvPr>
            <p:ph type="subTitle" idx="1" hasCustomPrompt="1"/>
          </p:nvPr>
        </p:nvSpPr>
        <p:spPr>
          <a:xfrm>
            <a:off x="697781" y="3117165"/>
            <a:ext cx="6858000" cy="300082"/>
          </a:xfrm>
          <a:prstGeom prst="rect">
            <a:avLst/>
          </a:prstGeom>
        </p:spPr>
        <p:txBody>
          <a:bodyPr>
            <a:spAutoFit/>
          </a:bodyPr>
          <a:lstStyle>
            <a:lvl1pPr marL="0" indent="0" algn="l">
              <a:buNone/>
              <a:defRPr sz="1500" b="1"/>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Presented by/Sub-heading style</a:t>
            </a:r>
            <a:endParaRPr lang="en-GB" dirty="0"/>
          </a:p>
        </p:txBody>
      </p:sp>
      <p:sp>
        <p:nvSpPr>
          <p:cNvPr id="6" name="Date Placeholder 3">
            <a:extLst>
              <a:ext uri="{FF2B5EF4-FFF2-40B4-BE49-F238E27FC236}">
                <a16:creationId xmlns:a16="http://schemas.microsoft.com/office/drawing/2014/main" id="{6427862F-E230-6147-674A-1265B5B95F02}"/>
              </a:ext>
            </a:extLst>
          </p:cNvPr>
          <p:cNvSpPr>
            <a:spLocks noGrp="1"/>
          </p:cNvSpPr>
          <p:nvPr>
            <p:ph type="dt" sz="half" idx="2"/>
          </p:nvPr>
        </p:nvSpPr>
        <p:spPr>
          <a:xfrm>
            <a:off x="697706" y="4194356"/>
            <a:ext cx="2133600" cy="273844"/>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Tree>
    <p:extLst>
      <p:ext uri="{BB962C8B-B14F-4D97-AF65-F5344CB8AC3E}">
        <p14:creationId xmlns:p14="http://schemas.microsoft.com/office/powerpoint/2010/main" val="213160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3CCBF63-BE77-47F7-BC2C-2060A83C7E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9BD00B1E-7CC5-4A29-9FDA-CA9B202B5FCF}"/>
              </a:ext>
            </a:extLst>
          </p:cNvPr>
          <p:cNvSpPr>
            <a:spLocks noGrp="1"/>
          </p:cNvSpPr>
          <p:nvPr>
            <p:ph type="title"/>
          </p:nvPr>
        </p:nvSpPr>
        <p:spPr>
          <a:xfrm>
            <a:off x="629841" y="785920"/>
            <a:ext cx="2949178" cy="75713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EA8D207-F256-473F-8ACD-7992ADD8222A}"/>
              </a:ext>
            </a:extLst>
          </p:cNvPr>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49864E7-4D70-4211-A41C-CD2456D5D5C9}"/>
              </a:ext>
            </a:extLst>
          </p:cNvPr>
          <p:cNvSpPr>
            <a:spLocks noGrp="1"/>
          </p:cNvSpPr>
          <p:nvPr>
            <p:ph type="body" sz="half" idx="2" hasCustomPrompt="1"/>
          </p:nvPr>
        </p:nvSpPr>
        <p:spPr>
          <a:xfrm>
            <a:off x="629841" y="1543050"/>
            <a:ext cx="2949178" cy="2858691"/>
          </a:xfrm>
          <a:prstGeom prst="rect">
            <a:avLst/>
          </a:prstGeom>
        </p:spPr>
        <p:txBody>
          <a:bodyPr/>
          <a:lstStyle>
            <a:lvl1pPr marL="171450" indent="-171450">
              <a:buFont typeface="Arial" panose="020B0604020202020204" pitchFamily="34" charset="0"/>
              <a:buChar char="•"/>
              <a:defRPr sz="1200" b="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6" name="Footer Placeholder 5">
            <a:extLst>
              <a:ext uri="{FF2B5EF4-FFF2-40B4-BE49-F238E27FC236}">
                <a16:creationId xmlns:a16="http://schemas.microsoft.com/office/drawing/2014/main" id="{B64C231D-00C0-4BA4-8EC1-A2C808CE32DC}"/>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7" name="Slide Number Placeholder 6">
            <a:extLst>
              <a:ext uri="{FF2B5EF4-FFF2-40B4-BE49-F238E27FC236}">
                <a16:creationId xmlns:a16="http://schemas.microsoft.com/office/drawing/2014/main" id="{F9A8E4A4-9320-483B-B798-ADCC1CC29F5B}"/>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1325355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3104CED-FCA3-43E9-B6F2-789E2D8FB3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2B846B65-0149-4100-B804-D2C789D96D47}"/>
              </a:ext>
            </a:extLst>
          </p:cNvPr>
          <p:cNvSpPr>
            <a:spLocks noGrp="1"/>
          </p:cNvSpPr>
          <p:nvPr>
            <p:ph type="title"/>
          </p:nvPr>
        </p:nvSpPr>
        <p:spPr>
          <a:xfrm>
            <a:off x="629841" y="785920"/>
            <a:ext cx="2949178" cy="75713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246C89B-BCF7-4515-83E9-A3C71E9652A2}"/>
              </a:ext>
            </a:extLst>
          </p:cNvPr>
          <p:cNvSpPr>
            <a:spLocks noGrp="1"/>
          </p:cNvSpPr>
          <p:nvPr>
            <p:ph type="pic" idx="1"/>
          </p:nvPr>
        </p:nvSpPr>
        <p:spPr>
          <a:xfrm>
            <a:off x="3887391" y="740569"/>
            <a:ext cx="4629150" cy="365521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a:p>
        </p:txBody>
      </p:sp>
      <p:sp>
        <p:nvSpPr>
          <p:cNvPr id="4" name="Text Placeholder 3">
            <a:extLst>
              <a:ext uri="{FF2B5EF4-FFF2-40B4-BE49-F238E27FC236}">
                <a16:creationId xmlns:a16="http://schemas.microsoft.com/office/drawing/2014/main" id="{D143B3E4-DD4B-4F60-B675-7EE726FC7D05}"/>
              </a:ext>
            </a:extLst>
          </p:cNvPr>
          <p:cNvSpPr>
            <a:spLocks noGrp="1"/>
          </p:cNvSpPr>
          <p:nvPr>
            <p:ph type="body" sz="half" idx="2"/>
          </p:nvPr>
        </p:nvSpPr>
        <p:spPr>
          <a:xfrm>
            <a:off x="629841" y="1543050"/>
            <a:ext cx="2949178" cy="2858691"/>
          </a:xfrm>
          <a:prstGeom prst="rect">
            <a:avLst/>
          </a:prstGeom>
        </p:spPr>
        <p:txBody>
          <a:bodyPr/>
          <a:lstStyle>
            <a:lvl1pPr marL="171450" indent="-171450">
              <a:buFont typeface="Arial" panose="020B0604020202020204" pitchFamily="34" charset="0"/>
              <a:buChar char="•"/>
              <a:defRPr sz="1200" b="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6" name="Footer Placeholder 5">
            <a:extLst>
              <a:ext uri="{FF2B5EF4-FFF2-40B4-BE49-F238E27FC236}">
                <a16:creationId xmlns:a16="http://schemas.microsoft.com/office/drawing/2014/main" id="{605A4386-6EBC-49F7-B127-B0EBBFF212D8}"/>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7" name="Slide Number Placeholder 6">
            <a:extLst>
              <a:ext uri="{FF2B5EF4-FFF2-40B4-BE49-F238E27FC236}">
                <a16:creationId xmlns:a16="http://schemas.microsoft.com/office/drawing/2014/main" id="{0302BCA2-9676-4B81-BB26-14FE059270C7}"/>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3548779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C2908A-0CFB-4A42-876D-A00D9532EE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75CF6847-70BD-4D90-B4D7-F865C7C9D91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C9E28C-4E16-4B39-B317-EACADEF60742}"/>
              </a:ext>
            </a:extLst>
          </p:cNvPr>
          <p:cNvSpPr>
            <a:spLocks noGrp="1"/>
          </p:cNvSpPr>
          <p:nvPr>
            <p:ph type="body" orient="vert" idx="1"/>
          </p:nvPr>
        </p:nvSpPr>
        <p:spPr>
          <a:xfrm>
            <a:off x="270000" y="1080000"/>
            <a:ext cx="8583055" cy="3263504"/>
          </a:xfrm>
          <a:prstGeom prst="rect">
            <a:avLst/>
          </a:prstGeom>
        </p:spPr>
        <p:txBody>
          <a:bodyPr vert="eaVert"/>
          <a:lstStyle>
            <a:lvl1pPr>
              <a:defRPr b="0"/>
            </a:lvl1pPr>
            <a:lvl2pPr>
              <a:defRPr b="0"/>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AC158A1F-8F81-4146-95DA-CEF409E4CE10}"/>
              </a:ext>
            </a:extLst>
          </p:cNvPr>
          <p:cNvSpPr>
            <a:spLocks noGrp="1"/>
          </p:cNvSpPr>
          <p:nvPr>
            <p:ph type="ftr" sz="quarter" idx="11"/>
          </p:nvPr>
        </p:nvSpPr>
        <p:spPr/>
        <p:txBody>
          <a:bodyPr/>
          <a:lstStyle/>
          <a:p>
            <a:pPr defTabSz="685800"/>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E8FB3909-B62E-4B51-9259-87A8A02A1010}"/>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61729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42DCAB3-0E0A-4629-AB94-975F98601F3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Vertical Title 1">
            <a:extLst>
              <a:ext uri="{FF2B5EF4-FFF2-40B4-BE49-F238E27FC236}">
                <a16:creationId xmlns:a16="http://schemas.microsoft.com/office/drawing/2014/main" id="{C3E0E009-FA67-4DB0-9941-4B016B540462}"/>
              </a:ext>
            </a:extLst>
          </p:cNvPr>
          <p:cNvSpPr>
            <a:spLocks noGrp="1"/>
          </p:cNvSpPr>
          <p:nvPr>
            <p:ph type="title" orient="vert"/>
          </p:nvPr>
        </p:nvSpPr>
        <p:spPr>
          <a:xfrm>
            <a:off x="7989052" y="273844"/>
            <a:ext cx="526298" cy="4358879"/>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C6841E8-6B80-423A-957E-5BF42338425B}"/>
              </a:ext>
            </a:extLst>
          </p:cNvPr>
          <p:cNvSpPr>
            <a:spLocks noGrp="1"/>
          </p:cNvSpPr>
          <p:nvPr>
            <p:ph type="body" orient="vert" idx="1"/>
          </p:nvPr>
        </p:nvSpPr>
        <p:spPr>
          <a:xfrm>
            <a:off x="628650" y="273844"/>
            <a:ext cx="5800725" cy="4358879"/>
          </a:xfrm>
          <a:prstGeom prst="rect">
            <a:avLst/>
          </a:prstGeom>
        </p:spPr>
        <p:txBody>
          <a:bodyPr vert="eaVert"/>
          <a:lstStyle>
            <a:lvl1pPr>
              <a:defRPr b="0"/>
            </a:lvl1pPr>
            <a:lvl2pPr>
              <a:defRPr b="0"/>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40EBF63B-FEF9-4C03-9300-380CF7AC077A}"/>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6" name="Slide Number Placeholder 5">
            <a:extLst>
              <a:ext uri="{FF2B5EF4-FFF2-40B4-BE49-F238E27FC236}">
                <a16:creationId xmlns:a16="http://schemas.microsoft.com/office/drawing/2014/main" id="{4613D3F4-F8DF-4316-93E5-D3A857F77CFE}"/>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521585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D1DCB-8595-466D-91F9-A3A35B4C0BDA}"/>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D6172557-3AB6-4C0C-B165-4709B366FBCA}"/>
              </a:ext>
            </a:extLst>
          </p:cNvPr>
          <p:cNvSpPr>
            <a:spLocks noGrp="1"/>
          </p:cNvSpPr>
          <p:nvPr>
            <p:ph type="ftr" sz="quarter" idx="10"/>
          </p:nvPr>
        </p:nvSpPr>
        <p:spPr/>
        <p:txBody>
          <a:bodyPr/>
          <a:lstStyle/>
          <a:p>
            <a:pPr defTabSz="685800"/>
            <a:endParaRPr lang="en-GB" dirty="0">
              <a:solidFill>
                <a:prstClr val="black">
                  <a:tint val="75000"/>
                </a:prstClr>
              </a:solidFill>
            </a:endParaRPr>
          </a:p>
        </p:txBody>
      </p:sp>
      <p:sp>
        <p:nvSpPr>
          <p:cNvPr id="4" name="Slide Number Placeholder 3">
            <a:extLst>
              <a:ext uri="{FF2B5EF4-FFF2-40B4-BE49-F238E27FC236}">
                <a16:creationId xmlns:a16="http://schemas.microsoft.com/office/drawing/2014/main" id="{E8328C0B-08E4-4375-BF6C-4AD2EA212295}"/>
              </a:ext>
            </a:extLst>
          </p:cNvPr>
          <p:cNvSpPr>
            <a:spLocks noGrp="1"/>
          </p:cNvSpPr>
          <p:nvPr>
            <p:ph type="sldNum" sz="quarter" idx="11"/>
          </p:nvPr>
        </p:nvSpPr>
        <p:spPr/>
        <p:txBody>
          <a:bodyPr/>
          <a:lstStyle/>
          <a:p>
            <a:pPr defTabSz="685800"/>
            <a:fld id="{06A44ADC-FBC0-4698-B0EC-1AD4A4060383}" type="slidenum">
              <a:rPr lang="en-GB" smtClean="0">
                <a:solidFill>
                  <a:prstClr val="black">
                    <a:tint val="75000"/>
                  </a:prstClr>
                </a:solidFill>
              </a:rPr>
              <a:pPr defTabSz="685800"/>
              <a:t>‹#›</a:t>
            </a:fld>
            <a:endParaRPr lang="en-GB" dirty="0">
              <a:solidFill>
                <a:prstClr val="black">
                  <a:tint val="75000"/>
                </a:prstClr>
              </a:solidFill>
            </a:endParaRPr>
          </a:p>
        </p:txBody>
      </p:sp>
    </p:spTree>
    <p:extLst>
      <p:ext uri="{BB962C8B-B14F-4D97-AF65-F5344CB8AC3E}">
        <p14:creationId xmlns:p14="http://schemas.microsoft.com/office/powerpoint/2010/main" val="1288397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Title page">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4">
            <a:extLst>
              <a:ext uri="{FF2B5EF4-FFF2-40B4-BE49-F238E27FC236}">
                <a16:creationId xmlns:a16="http://schemas.microsoft.com/office/drawing/2014/main" id="{6B6993FF-005E-4D25-A3C3-E79278D0D407}"/>
              </a:ext>
            </a:extLst>
          </p:cNvPr>
          <p:cNvSpPr/>
          <p:nvPr/>
        </p:nvSpPr>
        <p:spPr>
          <a:xfrm flipV="1">
            <a:off x="391887" y="1503452"/>
            <a:ext cx="8254090" cy="3180692"/>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68580" tIns="34290" rIns="68580" bIns="34290" anchor="ctr" anchorCtr="1" compatLnSpc="1">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50" b="0" i="0" u="none" strike="noStrike" kern="0" cap="none" spc="0" normalizeH="0" baseline="0" noProof="0" dirty="0">
              <a:ln>
                <a:noFill/>
              </a:ln>
              <a:solidFill>
                <a:srgbClr val="FFFFFF"/>
              </a:solidFill>
              <a:effectLst/>
              <a:uLnTx/>
              <a:uFillTx/>
              <a:latin typeface="Arial"/>
              <a:ea typeface="+mn-ea"/>
              <a:cs typeface="+mn-cs"/>
            </a:endParaRPr>
          </a:p>
        </p:txBody>
      </p:sp>
      <p:pic>
        <p:nvPicPr>
          <p:cNvPr id="3" name="Picture 5">
            <a:extLst>
              <a:ext uri="{FF2B5EF4-FFF2-40B4-BE49-F238E27FC236}">
                <a16:creationId xmlns:a16="http://schemas.microsoft.com/office/drawing/2014/main" id="{B7D6D622-D4C9-4D81-8088-68670676C705}"/>
              </a:ext>
            </a:extLst>
          </p:cNvPr>
          <p:cNvPicPr>
            <a:picLocks noChangeAspect="1"/>
          </p:cNvPicPr>
          <p:nvPr/>
        </p:nvPicPr>
        <p:blipFill>
          <a:blip r:embed="rId2"/>
          <a:stretch>
            <a:fillRect/>
          </a:stretch>
        </p:blipFill>
        <p:spPr>
          <a:xfrm>
            <a:off x="391887" y="271878"/>
            <a:ext cx="1074655" cy="898165"/>
          </a:xfrm>
          <a:prstGeom prst="rect">
            <a:avLst/>
          </a:prstGeom>
          <a:noFill/>
          <a:ln cap="flat">
            <a:noFill/>
          </a:ln>
        </p:spPr>
      </p:pic>
      <p:pic>
        <p:nvPicPr>
          <p:cNvPr id="7" name="Picture 6">
            <a:extLst>
              <a:ext uri="{FF2B5EF4-FFF2-40B4-BE49-F238E27FC236}">
                <a16:creationId xmlns:a16="http://schemas.microsoft.com/office/drawing/2014/main" id="{3815279F-6C9F-4A37-B0A4-D9C967D104D1}"/>
              </a:ext>
            </a:extLst>
          </p:cNvPr>
          <p:cNvPicPr>
            <a:picLocks noChangeAspect="1"/>
          </p:cNvPicPr>
          <p:nvPr userDrawn="1"/>
        </p:nvPicPr>
        <p:blipFill>
          <a:blip r:embed="rId3"/>
          <a:stretch>
            <a:fillRect/>
          </a:stretch>
        </p:blipFill>
        <p:spPr>
          <a:xfrm>
            <a:off x="5838116" y="943548"/>
            <a:ext cx="371475" cy="185738"/>
          </a:xfrm>
          <a:prstGeom prst="rect">
            <a:avLst/>
          </a:prstGeom>
        </p:spPr>
      </p:pic>
      <p:sp>
        <p:nvSpPr>
          <p:cNvPr id="8" name="Footer Placeholder 1">
            <a:extLst>
              <a:ext uri="{FF2B5EF4-FFF2-40B4-BE49-F238E27FC236}">
                <a16:creationId xmlns:a16="http://schemas.microsoft.com/office/drawing/2014/main" id="{02463EA7-3DCD-46CC-BCD6-3E8540997FBE}"/>
              </a:ext>
            </a:extLst>
          </p:cNvPr>
          <p:cNvSpPr txBox="1">
            <a:spLocks noGrp="1"/>
          </p:cNvSpPr>
          <p:nvPr>
            <p:ph type="ftr" sz="quarter" idx="9"/>
          </p:nvPr>
        </p:nvSpPr>
        <p:spPr>
          <a:xfrm>
            <a:off x="4005072" y="4818831"/>
            <a:ext cx="4113689" cy="273847"/>
          </a:xfrm>
          <a:prstGeom prst="rect">
            <a:avLst/>
          </a:prstGeom>
        </p:spPr>
        <p:txBody>
          <a:bodyPr/>
          <a:lstStyle>
            <a:lvl1pPr algn="r">
              <a:defRPr/>
            </a:lvl1pPr>
          </a:lstStyle>
          <a:p>
            <a:pPr defTabSz="685800"/>
            <a:endParaRPr lang="en-GB" dirty="0">
              <a:solidFill>
                <a:prstClr val="black">
                  <a:tint val="75000"/>
                </a:prstClr>
              </a:solidFill>
            </a:endParaRPr>
          </a:p>
        </p:txBody>
      </p:sp>
      <p:sp>
        <p:nvSpPr>
          <p:cNvPr id="9" name="Slide Number Placeholder 2">
            <a:extLst>
              <a:ext uri="{FF2B5EF4-FFF2-40B4-BE49-F238E27FC236}">
                <a16:creationId xmlns:a16="http://schemas.microsoft.com/office/drawing/2014/main" id="{459DB0EF-E50A-4A80-8617-483FDB819953}"/>
              </a:ext>
            </a:extLst>
          </p:cNvPr>
          <p:cNvSpPr txBox="1">
            <a:spLocks noGrp="1"/>
          </p:cNvSpPr>
          <p:nvPr>
            <p:ph type="sldNum" sz="quarter" idx="8"/>
          </p:nvPr>
        </p:nvSpPr>
        <p:spPr>
          <a:xfrm>
            <a:off x="8283284" y="4818831"/>
            <a:ext cx="569769" cy="273847"/>
          </a:xfrm>
          <a:prstGeom prst="rect">
            <a:avLst/>
          </a:prstGeom>
        </p:spPr>
        <p:txBody>
          <a:bodyPr/>
          <a:lstStyle>
            <a:lvl1pPr>
              <a:defRPr/>
            </a:lvl1pPr>
          </a:lstStyle>
          <a:p>
            <a:pPr defTabSz="685800"/>
            <a:fld id="{C2B15A99-32D5-48D2-9AB1-A17973B7257B}"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2774713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DHSC heading &amp; text">
    <p:bg>
      <p:bgPr>
        <a:solidFill>
          <a:srgbClr val="FFFBEB"/>
        </a:solidFill>
        <a:effectLst/>
      </p:bgPr>
    </p:bg>
    <p:spTree>
      <p:nvGrpSpPr>
        <p:cNvPr id="1" name=""/>
        <p:cNvGrpSpPr/>
        <p:nvPr/>
      </p:nvGrpSpPr>
      <p:grpSpPr>
        <a:xfrm>
          <a:off x="0" y="0"/>
          <a:ext cx="0" cy="0"/>
          <a:chOff x="0" y="0"/>
          <a:chExt cx="0" cy="0"/>
        </a:xfrm>
      </p:grpSpPr>
      <p:sp>
        <p:nvSpPr>
          <p:cNvPr id="2" name="Footer Placeholder 2">
            <a:extLst>
              <a:ext uri="{FF2B5EF4-FFF2-40B4-BE49-F238E27FC236}">
                <a16:creationId xmlns:a16="http://schemas.microsoft.com/office/drawing/2014/main" id="{842220B4-8533-4BB1-80BA-E1339D715FE9}"/>
              </a:ext>
            </a:extLst>
          </p:cNvPr>
          <p:cNvSpPr txBox="1">
            <a:spLocks noGrp="1"/>
          </p:cNvSpPr>
          <p:nvPr>
            <p:ph type="ftr" sz="quarter" idx="9"/>
          </p:nvPr>
        </p:nvSpPr>
        <p:spPr>
          <a:xfrm>
            <a:off x="4005072" y="4767264"/>
            <a:ext cx="4113689" cy="273847"/>
          </a:xfrm>
          <a:prstGeom prst="rect">
            <a:avLst/>
          </a:prstGeom>
        </p:spPr>
        <p:txBody>
          <a:bodyPr/>
          <a:lstStyle>
            <a:lvl1pPr algn="r">
              <a:defRPr/>
            </a:lvl1pPr>
          </a:lstStyle>
          <a:p>
            <a:pPr defTabSz="685800"/>
            <a:endParaRPr lang="en-GB" dirty="0">
              <a:solidFill>
                <a:prstClr val="black">
                  <a:tint val="75000"/>
                </a:prstClr>
              </a:solidFill>
            </a:endParaRPr>
          </a:p>
        </p:txBody>
      </p:sp>
      <p:sp>
        <p:nvSpPr>
          <p:cNvPr id="3" name="Slide Number Placeholder 3">
            <a:extLst>
              <a:ext uri="{FF2B5EF4-FFF2-40B4-BE49-F238E27FC236}">
                <a16:creationId xmlns:a16="http://schemas.microsoft.com/office/drawing/2014/main" id="{0C1CB30E-51B9-4F8C-BC47-94116E7611F7}"/>
              </a:ext>
            </a:extLst>
          </p:cNvPr>
          <p:cNvSpPr txBox="1">
            <a:spLocks noGrp="1"/>
          </p:cNvSpPr>
          <p:nvPr>
            <p:ph type="sldNum" sz="quarter" idx="8"/>
          </p:nvPr>
        </p:nvSpPr>
        <p:spPr>
          <a:xfrm>
            <a:off x="8283284" y="4767264"/>
            <a:ext cx="569769" cy="273847"/>
          </a:xfrm>
          <a:prstGeom prst="rect">
            <a:avLst/>
          </a:prstGeom>
        </p:spPr>
        <p:txBody>
          <a:bodyPr/>
          <a:lstStyle>
            <a:lvl1pPr>
              <a:defRPr/>
            </a:lvl1pPr>
          </a:lstStyle>
          <a:p>
            <a:pPr defTabSz="685800"/>
            <a:fld id="{C8077943-3D51-438C-8FB7-BEE503748A1B}" type="slidenum">
              <a:rPr lang="en-GB" smtClean="0">
                <a:solidFill>
                  <a:prstClr val="black">
                    <a:tint val="75000"/>
                  </a:prstClr>
                </a:solidFill>
              </a:rPr>
              <a:pPr defTabSz="685800"/>
              <a:t>‹#›</a:t>
            </a:fld>
            <a:endParaRPr lang="en-GB" dirty="0">
              <a:solidFill>
                <a:prstClr val="black">
                  <a:tint val="75000"/>
                </a:prstClr>
              </a:solidFill>
            </a:endParaRPr>
          </a:p>
        </p:txBody>
      </p:sp>
      <p:sp>
        <p:nvSpPr>
          <p:cNvPr id="4" name="Text Placeholder 7">
            <a:extLst>
              <a:ext uri="{FF2B5EF4-FFF2-40B4-BE49-F238E27FC236}">
                <a16:creationId xmlns:a16="http://schemas.microsoft.com/office/drawing/2014/main" id="{22432A31-4881-4C3E-94BA-A83C78268331}"/>
              </a:ext>
            </a:extLst>
          </p:cNvPr>
          <p:cNvSpPr txBox="1">
            <a:spLocks noGrp="1"/>
          </p:cNvSpPr>
          <p:nvPr>
            <p:ph type="body" sz="quarter" idx="4294967295"/>
          </p:nvPr>
        </p:nvSpPr>
        <p:spPr>
          <a:xfrm>
            <a:off x="268429" y="903630"/>
            <a:ext cx="8584625" cy="3489179"/>
          </a:xfrm>
          <a:prstGeom prst="rect">
            <a:avLst/>
          </a:prstGeom>
          <a:noFill/>
          <a:ln>
            <a:noFill/>
          </a:ln>
        </p:spPr>
        <p:txBody>
          <a:bodyPr vert="horz" wrap="square" lIns="91440" tIns="45720" rIns="91440" bIns="45720" anchor="t" anchorCtr="0" compatLnSpc="1">
            <a:noAutofit/>
          </a:bodyPr>
          <a:lstStyle>
            <a:lvl1pPr marR="0" lvl="0"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1pPr>
            <a:lvl2pPr marR="0" lvl="1"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2pPr>
            <a:lvl3pPr marR="0" lvl="2"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3pPr>
            <a:lvl4pPr marR="0" lvl="3"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4pPr>
            <a:lvl5pPr marR="0" lvl="4"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9">
            <a:extLst>
              <a:ext uri="{FF2B5EF4-FFF2-40B4-BE49-F238E27FC236}">
                <a16:creationId xmlns:a16="http://schemas.microsoft.com/office/drawing/2014/main" id="{A3035BC4-0122-426B-903F-EB53B0734363}"/>
              </a:ext>
            </a:extLst>
          </p:cNvPr>
          <p:cNvSpPr txBox="1">
            <a:spLocks noGrp="1"/>
          </p:cNvSpPr>
          <p:nvPr>
            <p:ph type="body" sz="quarter" idx="4294967295"/>
          </p:nvPr>
        </p:nvSpPr>
        <p:spPr>
          <a:xfrm>
            <a:off x="267894" y="177643"/>
            <a:ext cx="8585599" cy="678653"/>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2700" b="1" i="0" u="none" strike="noStrike" cap="none" spc="0" baseline="0">
                <a:solidFill>
                  <a:srgbClr val="000000"/>
                </a:solidFill>
                <a:uFillTx/>
                <a:latin typeface="Arial" panose="020B0604020202020204" pitchFamily="34" charset="0"/>
                <a:cs typeface="Arial" panose="020B0604020202020204" pitchFamily="34" charset="0"/>
              </a:defRPr>
            </a:lvl1pPr>
          </a:lstStyle>
          <a:p>
            <a:pPr lvl="0"/>
            <a:r>
              <a:rPr lang="en-US" dirty="0"/>
              <a:t>Click to edit Master text styles</a:t>
            </a:r>
          </a:p>
        </p:txBody>
      </p:sp>
      <p:grpSp>
        <p:nvGrpSpPr>
          <p:cNvPr id="6" name="Group 7">
            <a:extLst>
              <a:ext uri="{FF2B5EF4-FFF2-40B4-BE49-F238E27FC236}">
                <a16:creationId xmlns:a16="http://schemas.microsoft.com/office/drawing/2014/main" id="{850A890B-1EF9-4A39-A8E9-98EC6C1E3FC6}"/>
              </a:ext>
            </a:extLst>
          </p:cNvPr>
          <p:cNvGrpSpPr/>
          <p:nvPr userDrawn="1"/>
        </p:nvGrpSpPr>
        <p:grpSpPr>
          <a:xfrm>
            <a:off x="0" y="4639622"/>
            <a:ext cx="9143997" cy="503878"/>
            <a:chOff x="0" y="6186162"/>
            <a:chExt cx="12191996" cy="671837"/>
          </a:xfrm>
        </p:grpSpPr>
        <p:pic>
          <p:nvPicPr>
            <p:cNvPr id="7" name="Picture 8">
              <a:extLst>
                <a:ext uri="{FF2B5EF4-FFF2-40B4-BE49-F238E27FC236}">
                  <a16:creationId xmlns:a16="http://schemas.microsoft.com/office/drawing/2014/main" id="{EE9C6A64-468C-4C85-A1FD-A80B259BB940}"/>
                </a:ext>
              </a:extLst>
            </p:cNvPr>
            <p:cNvPicPr>
              <a:picLocks noChangeAspect="1"/>
            </p:cNvPicPr>
            <p:nvPr/>
          </p:nvPicPr>
          <p:blipFill>
            <a:blip r:embed="rId2"/>
            <a:srcRect l="957" b="50000"/>
            <a:stretch>
              <a:fillRect/>
            </a:stretch>
          </p:blipFill>
          <p:spPr>
            <a:xfrm>
              <a:off x="0" y="6186162"/>
              <a:ext cx="12191996" cy="671837"/>
            </a:xfrm>
            <a:prstGeom prst="rect">
              <a:avLst/>
            </a:prstGeom>
            <a:noFill/>
            <a:ln cap="flat">
              <a:noFill/>
            </a:ln>
          </p:spPr>
        </p:pic>
        <p:pic>
          <p:nvPicPr>
            <p:cNvPr id="8" name="Picture 9">
              <a:extLst>
                <a:ext uri="{FF2B5EF4-FFF2-40B4-BE49-F238E27FC236}">
                  <a16:creationId xmlns:a16="http://schemas.microsoft.com/office/drawing/2014/main" id="{DAD9B60E-63FB-4273-B7F3-D28AE80994CC}"/>
                </a:ext>
              </a:extLst>
            </p:cNvPr>
            <p:cNvPicPr>
              <a:picLocks noChangeAspect="1"/>
            </p:cNvPicPr>
            <p:nvPr/>
          </p:nvPicPr>
          <p:blipFill>
            <a:blip r:embed="rId3"/>
            <a:stretch>
              <a:fillRect/>
            </a:stretch>
          </p:blipFill>
          <p:spPr>
            <a:xfrm>
              <a:off x="471053" y="6366784"/>
              <a:ext cx="4084323" cy="332658"/>
            </a:xfrm>
            <a:prstGeom prst="rect">
              <a:avLst/>
            </a:prstGeom>
            <a:noFill/>
            <a:ln cap="flat">
              <a:noFill/>
            </a:ln>
          </p:spPr>
        </p:pic>
      </p:grpSp>
    </p:spTree>
    <p:extLst>
      <p:ext uri="{BB962C8B-B14F-4D97-AF65-F5344CB8AC3E}">
        <p14:creationId xmlns:p14="http://schemas.microsoft.com/office/powerpoint/2010/main" val="2998678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1_Section break">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4">
            <a:extLst>
              <a:ext uri="{FF2B5EF4-FFF2-40B4-BE49-F238E27FC236}">
                <a16:creationId xmlns:a16="http://schemas.microsoft.com/office/drawing/2014/main" id="{D1DBAAA7-F4B9-4A4A-81BF-531A8E1BCFED}"/>
              </a:ext>
            </a:extLst>
          </p:cNvPr>
          <p:cNvSpPr/>
          <p:nvPr/>
        </p:nvSpPr>
        <p:spPr>
          <a:xfrm flipV="1">
            <a:off x="444954" y="404128"/>
            <a:ext cx="8254090" cy="4335236"/>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68580" tIns="34290" rIns="68580" bIns="34290" anchor="ctr" anchorCtr="1" compatLnSpc="1">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50" b="0" i="0" u="none" strike="noStrike" kern="0" cap="none" spc="0" normalizeH="0" baseline="0" noProof="0">
              <a:ln>
                <a:noFill/>
              </a:ln>
              <a:solidFill>
                <a:srgbClr val="FFFFFF"/>
              </a:solidFill>
              <a:effectLst/>
              <a:uLnTx/>
              <a:uFillTx/>
              <a:latin typeface="Arial"/>
              <a:ea typeface="+mn-ea"/>
              <a:cs typeface="+mn-cs"/>
            </a:endParaRPr>
          </a:p>
        </p:txBody>
      </p:sp>
      <p:sp>
        <p:nvSpPr>
          <p:cNvPr id="3" name="Text Placeholder 8">
            <a:extLst>
              <a:ext uri="{FF2B5EF4-FFF2-40B4-BE49-F238E27FC236}">
                <a16:creationId xmlns:a16="http://schemas.microsoft.com/office/drawing/2014/main" id="{DB72D255-2FF2-4FD6-BF47-836081E54165}"/>
              </a:ext>
            </a:extLst>
          </p:cNvPr>
          <p:cNvSpPr txBox="1">
            <a:spLocks noGrp="1"/>
          </p:cNvSpPr>
          <p:nvPr>
            <p:ph type="body" sz="quarter" idx="4294967295"/>
          </p:nvPr>
        </p:nvSpPr>
        <p:spPr>
          <a:xfrm>
            <a:off x="778855" y="2152363"/>
            <a:ext cx="6557963" cy="419387"/>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2700" b="1" i="0" u="none" strike="noStrike" cap="none" spc="0" baseline="0">
                <a:solidFill>
                  <a:srgbClr val="000000"/>
                </a:solidFill>
                <a:uFillTx/>
                <a:latin typeface="Arial" pitchFamily="34"/>
                <a:cs typeface="Arial" pitchFamily="34"/>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49B5E735-5678-427C-8AFF-16F3D81FCDD9}"/>
              </a:ext>
            </a:extLst>
          </p:cNvPr>
          <p:cNvSpPr txBox="1">
            <a:spLocks noGrp="1"/>
          </p:cNvSpPr>
          <p:nvPr>
            <p:ph type="body" sz="quarter" idx="4294967295"/>
          </p:nvPr>
        </p:nvSpPr>
        <p:spPr>
          <a:xfrm>
            <a:off x="778855" y="2788141"/>
            <a:ext cx="6557963" cy="419387"/>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b="1" i="0" u="none" strike="noStrike" cap="none" spc="0" baseline="0">
                <a:solidFill>
                  <a:srgbClr val="000000"/>
                </a:solidFill>
                <a:uFillTx/>
                <a:latin typeface="Calibri"/>
              </a:defRPr>
            </a:lvl1pPr>
          </a:lstStyle>
          <a:p>
            <a:pPr lvl="0"/>
            <a:r>
              <a:rPr lang="en-US"/>
              <a:t>Click to edit Master text styles</a:t>
            </a:r>
          </a:p>
        </p:txBody>
      </p:sp>
      <p:sp>
        <p:nvSpPr>
          <p:cNvPr id="5" name="Footer Placeholder 1">
            <a:extLst>
              <a:ext uri="{FF2B5EF4-FFF2-40B4-BE49-F238E27FC236}">
                <a16:creationId xmlns:a16="http://schemas.microsoft.com/office/drawing/2014/main" id="{B2742F34-E012-46D2-9333-8FE327E6C206}"/>
              </a:ext>
            </a:extLst>
          </p:cNvPr>
          <p:cNvSpPr txBox="1">
            <a:spLocks noGrp="1"/>
          </p:cNvSpPr>
          <p:nvPr>
            <p:ph type="ftr" sz="quarter" idx="9"/>
          </p:nvPr>
        </p:nvSpPr>
        <p:spPr>
          <a:xfrm>
            <a:off x="4005072" y="4818831"/>
            <a:ext cx="4113689" cy="273847"/>
          </a:xfrm>
          <a:prstGeom prst="rect">
            <a:avLst/>
          </a:prstGeom>
        </p:spPr>
        <p:txBody>
          <a:bodyPr/>
          <a:lstStyle>
            <a:lvl1pPr algn="r">
              <a:defRPr/>
            </a:lvl1pPr>
          </a:lstStyle>
          <a:p>
            <a:pPr defTabSz="685800"/>
            <a:endParaRPr lang="en-GB" dirty="0">
              <a:solidFill>
                <a:prstClr val="black">
                  <a:tint val="75000"/>
                </a:prstClr>
              </a:solidFill>
            </a:endParaRPr>
          </a:p>
        </p:txBody>
      </p:sp>
      <p:sp>
        <p:nvSpPr>
          <p:cNvPr id="6" name="Slide Number Placeholder 2">
            <a:extLst>
              <a:ext uri="{FF2B5EF4-FFF2-40B4-BE49-F238E27FC236}">
                <a16:creationId xmlns:a16="http://schemas.microsoft.com/office/drawing/2014/main" id="{70B94536-D4A8-40D0-B90D-AAC0226F642A}"/>
              </a:ext>
            </a:extLst>
          </p:cNvPr>
          <p:cNvSpPr txBox="1">
            <a:spLocks noGrp="1"/>
          </p:cNvSpPr>
          <p:nvPr>
            <p:ph type="sldNum" sz="quarter" idx="8"/>
          </p:nvPr>
        </p:nvSpPr>
        <p:spPr>
          <a:xfrm>
            <a:off x="8283284" y="4818831"/>
            <a:ext cx="569769" cy="273847"/>
          </a:xfrm>
          <a:prstGeom prst="rect">
            <a:avLst/>
          </a:prstGeom>
        </p:spPr>
        <p:txBody>
          <a:bodyPr/>
          <a:lstStyle>
            <a:lvl1pPr>
              <a:defRPr/>
            </a:lvl1pPr>
          </a:lstStyle>
          <a:p>
            <a:pPr defTabSz="685800"/>
            <a:fld id="{C2B15A99-32D5-48D2-9AB1-A17973B7257B}"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28082107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DHSC large text ">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6">
            <a:extLst>
              <a:ext uri="{FF2B5EF4-FFF2-40B4-BE49-F238E27FC236}">
                <a16:creationId xmlns:a16="http://schemas.microsoft.com/office/drawing/2014/main" id="{A1D7C8C6-18BC-486A-87AC-BCB0A6D899B6}"/>
              </a:ext>
            </a:extLst>
          </p:cNvPr>
          <p:cNvSpPr/>
          <p:nvPr/>
        </p:nvSpPr>
        <p:spPr>
          <a:xfrm flipV="1">
            <a:off x="303679" y="324452"/>
            <a:ext cx="8562110" cy="4065813"/>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68580" tIns="34290" rIns="68580" bIns="34290" anchor="ctr" anchorCtr="1" compatLnSpc="1">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50" b="0" i="0" u="none" strike="noStrike" kern="0" cap="none" spc="0" normalizeH="0" baseline="0" noProof="0">
              <a:ln>
                <a:noFill/>
              </a:ln>
              <a:solidFill>
                <a:srgbClr val="FFFFFF"/>
              </a:solidFill>
              <a:effectLst/>
              <a:uLnTx/>
              <a:uFillTx/>
              <a:latin typeface="Arial"/>
              <a:ea typeface="+mn-ea"/>
              <a:cs typeface="+mn-cs"/>
            </a:endParaRPr>
          </a:p>
        </p:txBody>
      </p:sp>
      <p:sp>
        <p:nvSpPr>
          <p:cNvPr id="4" name="Footer Placeholder 1">
            <a:extLst>
              <a:ext uri="{FF2B5EF4-FFF2-40B4-BE49-F238E27FC236}">
                <a16:creationId xmlns:a16="http://schemas.microsoft.com/office/drawing/2014/main" id="{88EC960A-7453-4E87-B8A8-C794E60E500A}"/>
              </a:ext>
            </a:extLst>
          </p:cNvPr>
          <p:cNvSpPr txBox="1">
            <a:spLocks noGrp="1"/>
          </p:cNvSpPr>
          <p:nvPr>
            <p:ph type="ftr" sz="quarter" idx="9"/>
          </p:nvPr>
        </p:nvSpPr>
        <p:spPr>
          <a:xfrm>
            <a:off x="4005072" y="4767264"/>
            <a:ext cx="4113689" cy="273847"/>
          </a:xfrm>
          <a:prstGeom prst="rect">
            <a:avLst/>
          </a:prstGeom>
        </p:spPr>
        <p:txBody>
          <a:bodyPr/>
          <a:lstStyle>
            <a:lvl1pPr algn="r">
              <a:defRPr/>
            </a:lvl1pPr>
          </a:lstStyle>
          <a:p>
            <a:pPr defTabSz="685800"/>
            <a:endParaRPr lang="en-GB" dirty="0">
              <a:solidFill>
                <a:prstClr val="black">
                  <a:tint val="75000"/>
                </a:prstClr>
              </a:solidFill>
            </a:endParaRPr>
          </a:p>
        </p:txBody>
      </p:sp>
      <p:sp>
        <p:nvSpPr>
          <p:cNvPr id="5" name="Slide Number Placeholder 2">
            <a:extLst>
              <a:ext uri="{FF2B5EF4-FFF2-40B4-BE49-F238E27FC236}">
                <a16:creationId xmlns:a16="http://schemas.microsoft.com/office/drawing/2014/main" id="{78007425-7485-421F-8556-1610521BC3CB}"/>
              </a:ext>
            </a:extLst>
          </p:cNvPr>
          <p:cNvSpPr txBox="1">
            <a:spLocks noGrp="1"/>
          </p:cNvSpPr>
          <p:nvPr>
            <p:ph type="sldNum" sz="quarter" idx="8"/>
          </p:nvPr>
        </p:nvSpPr>
        <p:spPr>
          <a:xfrm>
            <a:off x="8283284" y="4767264"/>
            <a:ext cx="569769" cy="273847"/>
          </a:xfrm>
          <a:prstGeom prst="rect">
            <a:avLst/>
          </a:prstGeom>
        </p:spPr>
        <p:txBody>
          <a:bodyPr/>
          <a:lstStyle>
            <a:lvl1pPr>
              <a:defRPr/>
            </a:lvl1pPr>
          </a:lstStyle>
          <a:p>
            <a:pPr defTabSz="685800"/>
            <a:fld id="{C2B15A99-32D5-48D2-9AB1-A17973B7257B}" type="slidenum">
              <a:rPr lang="en-GB" smtClean="0">
                <a:solidFill>
                  <a:prstClr val="black">
                    <a:tint val="75000"/>
                  </a:prstClr>
                </a:solidFill>
              </a:rPr>
              <a:pPr defTabSz="685800"/>
              <a:t>‹#›</a:t>
            </a:fld>
            <a:endParaRPr lang="en-GB">
              <a:solidFill>
                <a:prstClr val="black">
                  <a:tint val="75000"/>
                </a:prstClr>
              </a:solidFill>
            </a:endParaRPr>
          </a:p>
        </p:txBody>
      </p:sp>
      <p:pic>
        <p:nvPicPr>
          <p:cNvPr id="7" name="Picture 8">
            <a:extLst>
              <a:ext uri="{FF2B5EF4-FFF2-40B4-BE49-F238E27FC236}">
                <a16:creationId xmlns:a16="http://schemas.microsoft.com/office/drawing/2014/main" id="{A032D987-D47B-4682-B42F-2068EC276A2D}"/>
              </a:ext>
            </a:extLst>
          </p:cNvPr>
          <p:cNvPicPr>
            <a:picLocks noChangeAspect="1"/>
          </p:cNvPicPr>
          <p:nvPr/>
        </p:nvPicPr>
        <p:blipFill>
          <a:blip r:embed="rId2"/>
          <a:srcRect l="957" b="50000"/>
          <a:stretch>
            <a:fillRect/>
          </a:stretch>
        </p:blipFill>
        <p:spPr>
          <a:xfrm>
            <a:off x="0" y="4639622"/>
            <a:ext cx="9143997" cy="503878"/>
          </a:xfrm>
          <a:prstGeom prst="rect">
            <a:avLst/>
          </a:prstGeom>
          <a:noFill/>
          <a:ln cap="flat">
            <a:noFill/>
          </a:ln>
        </p:spPr>
      </p:pic>
      <p:pic>
        <p:nvPicPr>
          <p:cNvPr id="8" name="Picture 9">
            <a:extLst>
              <a:ext uri="{FF2B5EF4-FFF2-40B4-BE49-F238E27FC236}">
                <a16:creationId xmlns:a16="http://schemas.microsoft.com/office/drawing/2014/main" id="{757299A4-B185-4363-A346-5E011056DFBB}"/>
              </a:ext>
            </a:extLst>
          </p:cNvPr>
          <p:cNvPicPr>
            <a:picLocks noChangeAspect="1"/>
          </p:cNvPicPr>
          <p:nvPr/>
        </p:nvPicPr>
        <p:blipFill>
          <a:blip r:embed="rId3"/>
          <a:stretch>
            <a:fillRect/>
          </a:stretch>
        </p:blipFill>
        <p:spPr>
          <a:xfrm>
            <a:off x="353290" y="4775088"/>
            <a:ext cx="3063242" cy="249494"/>
          </a:xfrm>
          <a:prstGeom prst="rect">
            <a:avLst/>
          </a:prstGeom>
          <a:noFill/>
          <a:ln cap="flat">
            <a:noFill/>
          </a:ln>
        </p:spPr>
      </p:pic>
      <p:sp>
        <p:nvSpPr>
          <p:cNvPr id="11" name="Text Placeholder 2">
            <a:extLst>
              <a:ext uri="{FF2B5EF4-FFF2-40B4-BE49-F238E27FC236}">
                <a16:creationId xmlns:a16="http://schemas.microsoft.com/office/drawing/2014/main" id="{50952F9A-BEAC-4493-AEC0-C7E834A588BC}"/>
              </a:ext>
            </a:extLst>
          </p:cNvPr>
          <p:cNvSpPr>
            <a:spLocks noGrp="1"/>
          </p:cNvSpPr>
          <p:nvPr>
            <p:ph type="body" idx="1" hasCustomPrompt="1"/>
          </p:nvPr>
        </p:nvSpPr>
        <p:spPr>
          <a:xfrm>
            <a:off x="681470" y="676061"/>
            <a:ext cx="7804439" cy="445507"/>
          </a:xfrm>
          <a:prstGeom prst="rect">
            <a:avLst/>
          </a:prstGeom>
        </p:spPr>
        <p:txBody>
          <a:bodyPr>
            <a:spAutoFit/>
          </a:bodyPr>
          <a:lstStyle>
            <a:lvl1pPr marL="0" indent="0">
              <a:buNone/>
              <a:defRPr sz="2550" b="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Large text page</a:t>
            </a:r>
          </a:p>
        </p:txBody>
      </p:sp>
    </p:spTree>
    <p:extLst>
      <p:ext uri="{BB962C8B-B14F-4D97-AF65-F5344CB8AC3E}">
        <p14:creationId xmlns:p14="http://schemas.microsoft.com/office/powerpoint/2010/main" val="34449270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8_Custom Layout">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4">
            <a:extLst>
              <a:ext uri="{FF2B5EF4-FFF2-40B4-BE49-F238E27FC236}">
                <a16:creationId xmlns:a16="http://schemas.microsoft.com/office/drawing/2014/main" id="{E28E3FE4-7C0A-4AA6-AFE1-3A10239D3207}"/>
              </a:ext>
            </a:extLst>
          </p:cNvPr>
          <p:cNvSpPr/>
          <p:nvPr/>
        </p:nvSpPr>
        <p:spPr>
          <a:xfrm flipV="1">
            <a:off x="391887" y="1570035"/>
            <a:ext cx="8254090" cy="3180692"/>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68580" tIns="34290" rIns="68580" bIns="34290" anchor="ctr" anchorCtr="1" compatLnSpc="1">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50" b="0" i="0" u="none" strike="noStrike" kern="0" cap="none" spc="0" normalizeH="0" baseline="0" noProof="0">
              <a:ln>
                <a:noFill/>
              </a:ln>
              <a:solidFill>
                <a:srgbClr val="FFFFFF"/>
              </a:solidFill>
              <a:effectLst/>
              <a:uLnTx/>
              <a:uFillTx/>
              <a:latin typeface="Arial"/>
              <a:ea typeface="+mn-ea"/>
              <a:cs typeface="+mn-cs"/>
            </a:endParaRPr>
          </a:p>
        </p:txBody>
      </p:sp>
      <p:pic>
        <p:nvPicPr>
          <p:cNvPr id="3" name="Picture 5">
            <a:extLst>
              <a:ext uri="{FF2B5EF4-FFF2-40B4-BE49-F238E27FC236}">
                <a16:creationId xmlns:a16="http://schemas.microsoft.com/office/drawing/2014/main" id="{15063CC6-7758-4AF4-88D1-2D485B8C3947}"/>
              </a:ext>
            </a:extLst>
          </p:cNvPr>
          <p:cNvPicPr>
            <a:picLocks noChangeAspect="1"/>
          </p:cNvPicPr>
          <p:nvPr/>
        </p:nvPicPr>
        <p:blipFill>
          <a:blip r:embed="rId2"/>
          <a:stretch>
            <a:fillRect/>
          </a:stretch>
        </p:blipFill>
        <p:spPr>
          <a:xfrm>
            <a:off x="391887" y="271878"/>
            <a:ext cx="1074655" cy="898165"/>
          </a:xfrm>
          <a:prstGeom prst="rect">
            <a:avLst/>
          </a:prstGeom>
          <a:noFill/>
          <a:ln cap="flat">
            <a:noFill/>
          </a:ln>
        </p:spPr>
      </p:pic>
      <p:sp>
        <p:nvSpPr>
          <p:cNvPr id="4" name="Text Placeholder 7">
            <a:extLst>
              <a:ext uri="{FF2B5EF4-FFF2-40B4-BE49-F238E27FC236}">
                <a16:creationId xmlns:a16="http://schemas.microsoft.com/office/drawing/2014/main" id="{9AD86CED-9A73-450C-A71B-47B526E2A868}"/>
              </a:ext>
            </a:extLst>
          </p:cNvPr>
          <p:cNvSpPr txBox="1">
            <a:spLocks noGrp="1"/>
          </p:cNvSpPr>
          <p:nvPr>
            <p:ph type="body" sz="quarter" idx="4294967295"/>
          </p:nvPr>
        </p:nvSpPr>
        <p:spPr>
          <a:xfrm>
            <a:off x="783430" y="1877618"/>
            <a:ext cx="6923487" cy="694132"/>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2400" b="1" i="0" u="none" strike="noStrike" cap="none" spc="0" baseline="0">
                <a:solidFill>
                  <a:srgbClr val="000000"/>
                </a:solidFill>
                <a:uFillTx/>
                <a:latin typeface="Calibri"/>
              </a:defRPr>
            </a:lvl1pPr>
          </a:lstStyle>
          <a:p>
            <a:pPr lvl="0"/>
            <a:r>
              <a:rPr lang="en-US"/>
              <a:t>Click to edit Master text styles</a:t>
            </a:r>
          </a:p>
        </p:txBody>
      </p:sp>
      <p:sp>
        <p:nvSpPr>
          <p:cNvPr id="5" name="Text Placeholder 7">
            <a:extLst>
              <a:ext uri="{FF2B5EF4-FFF2-40B4-BE49-F238E27FC236}">
                <a16:creationId xmlns:a16="http://schemas.microsoft.com/office/drawing/2014/main" id="{84B16E31-4CE8-4D5F-8E29-D7D65EF70AA2}"/>
              </a:ext>
            </a:extLst>
          </p:cNvPr>
          <p:cNvSpPr txBox="1">
            <a:spLocks noGrp="1"/>
          </p:cNvSpPr>
          <p:nvPr>
            <p:ph type="body" sz="quarter" idx="4294967295"/>
          </p:nvPr>
        </p:nvSpPr>
        <p:spPr>
          <a:xfrm>
            <a:off x="783430" y="2746732"/>
            <a:ext cx="6923487" cy="694132"/>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1800" b="1" i="0" u="none" strike="noStrike" cap="none" spc="0" baseline="0">
                <a:solidFill>
                  <a:srgbClr val="000000"/>
                </a:solidFill>
                <a:uFillTx/>
                <a:latin typeface="Calibri"/>
              </a:defRPr>
            </a:lvl1pPr>
          </a:lstStyle>
          <a:p>
            <a:pPr lvl="0"/>
            <a:r>
              <a:rPr lang="en-US"/>
              <a:t>Click to edit Master text styles</a:t>
            </a:r>
          </a:p>
        </p:txBody>
      </p:sp>
      <p:sp>
        <p:nvSpPr>
          <p:cNvPr id="6" name="Text Placeholder 7">
            <a:extLst>
              <a:ext uri="{FF2B5EF4-FFF2-40B4-BE49-F238E27FC236}">
                <a16:creationId xmlns:a16="http://schemas.microsoft.com/office/drawing/2014/main" id="{156F0A68-F520-4BB3-B9B5-8E2472B72995}"/>
              </a:ext>
            </a:extLst>
          </p:cNvPr>
          <p:cNvSpPr txBox="1">
            <a:spLocks noGrp="1"/>
          </p:cNvSpPr>
          <p:nvPr>
            <p:ph type="body" sz="quarter" idx="4294967295"/>
          </p:nvPr>
        </p:nvSpPr>
        <p:spPr>
          <a:xfrm>
            <a:off x="783430" y="3615846"/>
            <a:ext cx="6923487" cy="694132"/>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1350" b="0" i="0" u="none" strike="noStrike" cap="none" spc="0" baseline="0">
                <a:solidFill>
                  <a:srgbClr val="000000"/>
                </a:solidFill>
                <a:uFillTx/>
                <a:latin typeface="Calibri"/>
              </a:defRPr>
            </a:lvl1pPr>
          </a:lstStyle>
          <a:p>
            <a:pPr lvl="0"/>
            <a:r>
              <a:rPr lang="en-US"/>
              <a:t>Click to edit Master text styles</a:t>
            </a:r>
          </a:p>
        </p:txBody>
      </p:sp>
      <p:pic>
        <p:nvPicPr>
          <p:cNvPr id="7" name="Picture 6">
            <a:extLst>
              <a:ext uri="{FF2B5EF4-FFF2-40B4-BE49-F238E27FC236}">
                <a16:creationId xmlns:a16="http://schemas.microsoft.com/office/drawing/2014/main" id="{72E6E337-E03E-45FD-8D8C-328F4299B3A4}"/>
              </a:ext>
            </a:extLst>
          </p:cNvPr>
          <p:cNvPicPr>
            <a:picLocks noChangeAspect="1"/>
          </p:cNvPicPr>
          <p:nvPr userDrawn="1"/>
        </p:nvPicPr>
        <p:blipFill>
          <a:blip r:embed="rId3"/>
          <a:stretch>
            <a:fillRect/>
          </a:stretch>
        </p:blipFill>
        <p:spPr>
          <a:xfrm>
            <a:off x="6218635" y="449214"/>
            <a:ext cx="985730" cy="920825"/>
          </a:xfrm>
          <a:prstGeom prst="rect">
            <a:avLst/>
          </a:prstGeom>
        </p:spPr>
      </p:pic>
    </p:spTree>
    <p:extLst>
      <p:ext uri="{BB962C8B-B14F-4D97-AF65-F5344CB8AC3E}">
        <p14:creationId xmlns:p14="http://schemas.microsoft.com/office/powerpoint/2010/main" val="4135713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4C83D81-04CB-4893-9BFB-986BF0E265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nchor="t" anchorCtr="0">
            <a:normAutofit/>
          </a:bodyPr>
          <a:lstStyle>
            <a:lvl1pPr>
              <a:defRPr lang="en-GB" sz="2400" b="1" kern="1200" dirty="0">
                <a:solidFill>
                  <a:schemeClr val="tx1"/>
                </a:solidFill>
                <a:latin typeface="+mj-lt"/>
                <a:ea typeface="+mj-ea"/>
                <a:cs typeface="+mj-cs"/>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a:xfrm>
            <a:off x="270000" y="1080000"/>
            <a:ext cx="8584622" cy="3263504"/>
          </a:xfrm>
          <a:prstGeom prst="rect">
            <a:avLst/>
          </a:prstGeom>
        </p:spPr>
        <p:txBody>
          <a:bodyPr/>
          <a:lstStyle>
            <a:lvl1pPr marL="285750" indent="-285750">
              <a:spcBef>
                <a:spcPts val="0"/>
              </a:spcBef>
              <a:spcAft>
                <a:spcPts val="900"/>
              </a:spcAft>
              <a:buFont typeface="Arial" panose="020B0604020202020204" pitchFamily="34" charset="0"/>
              <a:buChar char="•"/>
              <a:defRPr lang="en-US" sz="1575" b="0" kern="1200" dirty="0">
                <a:solidFill>
                  <a:schemeClr val="tx1"/>
                </a:solidFill>
                <a:latin typeface="+mn-lt"/>
                <a:ea typeface="+mn-ea"/>
                <a:cs typeface="+mn-cs"/>
              </a:defRPr>
            </a:lvl1pPr>
            <a:lvl2pPr marL="171450" indent="-171450">
              <a:spcBef>
                <a:spcPts val="0"/>
              </a:spcBef>
              <a:spcAft>
                <a:spcPts val="450"/>
              </a:spcAft>
              <a:buFont typeface="Arial" panose="020B0604020202020204" pitchFamily="34" charset="0"/>
              <a:buChar char="•"/>
              <a:defRPr lang="en-US" sz="1200" b="0" kern="1200" dirty="0">
                <a:solidFill>
                  <a:schemeClr val="tx1"/>
                </a:solidFill>
                <a:latin typeface="+mn-lt"/>
                <a:ea typeface="+mn-ea"/>
                <a:cs typeface="+mn-cs"/>
              </a:defRPr>
            </a:lvl2pPr>
            <a:lvl3pPr marL="171450" indent="-171450">
              <a:lnSpc>
                <a:spcPct val="90000"/>
              </a:lnSpc>
              <a:spcBef>
                <a:spcPts val="0"/>
              </a:spcBef>
              <a:spcAft>
                <a:spcPts val="450"/>
              </a:spcAft>
              <a:buFont typeface="Arial" panose="020B0604020202020204" pitchFamily="34" charset="0"/>
              <a:buChar char="•"/>
              <a:defRPr lang="en-US" sz="1200" kern="1200" dirty="0">
                <a:solidFill>
                  <a:schemeClr val="tx1"/>
                </a:solidFill>
                <a:latin typeface="+mn-lt"/>
                <a:ea typeface="+mn-ea"/>
                <a:cs typeface="+mn-cs"/>
              </a:defRPr>
            </a:lvl3pPr>
            <a:lvl4pPr marL="0" indent="-171450">
              <a:defRPr lang="en-US" sz="1200" kern="1200" dirty="0">
                <a:solidFill>
                  <a:schemeClr val="tx1"/>
                </a:solidFill>
                <a:latin typeface="+mn-lt"/>
                <a:ea typeface="+mn-ea"/>
                <a:cs typeface="+mn-cs"/>
              </a:defRPr>
            </a:lvl4pPr>
            <a:lvl5pPr marL="345600" indent="-171450">
              <a:defRPr lang="en-GB" sz="1200" kern="1200" dirty="0">
                <a:solidFill>
                  <a:schemeClr val="tx1"/>
                </a:solidFill>
                <a:latin typeface="+mn-lt"/>
                <a:ea typeface="+mn-ea"/>
                <a:cs typeface="+mn-cs"/>
              </a:defRPr>
            </a:lvl5pPr>
            <a:lvl9pPr marL="2743200" indent="0">
              <a:buNone/>
              <a:defRPr/>
            </a:lvl9pPr>
          </a:lstStyle>
          <a:p>
            <a:pPr lvl="0"/>
            <a:r>
              <a:rPr lang="en-US" dirty="0"/>
              <a:t>Click to edit Master text styles</a:t>
            </a:r>
          </a:p>
          <a:p>
            <a:pPr lvl="1"/>
            <a:r>
              <a:rPr lang="en-US" dirty="0"/>
              <a:t>Second level</a:t>
            </a:r>
          </a:p>
          <a:p>
            <a:pPr lvl="4"/>
            <a:r>
              <a:rPr lang="en-US" dirty="0"/>
              <a:t>Third level</a:t>
            </a:r>
          </a:p>
          <a:p>
            <a:pPr lvl="4"/>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5EDE29FC-0AE3-49EE-B903-BD5846EC98B4}"/>
              </a:ext>
            </a:extLst>
          </p:cNvPr>
          <p:cNvSpPr>
            <a:spLocks noGrp="1"/>
          </p:cNvSpPr>
          <p:nvPr>
            <p:ph type="ftr" sz="quarter" idx="11"/>
          </p:nvPr>
        </p:nvSpPr>
        <p:spPr/>
        <p:txBody>
          <a:bodyPr/>
          <a:lstStyle/>
          <a:p>
            <a:pPr defTabSz="685800"/>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863672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 No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nchor="t" anchorCtr="0">
            <a:normAutofit/>
          </a:bodyPr>
          <a:lstStyle>
            <a:lvl1pPr>
              <a:defRPr lang="en-GB" sz="2400" b="1" kern="1200" dirty="0">
                <a:solidFill>
                  <a:schemeClr val="tx1"/>
                </a:solidFill>
                <a:latin typeface="+mj-lt"/>
                <a:ea typeface="+mj-ea"/>
                <a:cs typeface="+mj-cs"/>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a:xfrm>
            <a:off x="270000" y="1080000"/>
            <a:ext cx="8584622" cy="3263504"/>
          </a:xfrm>
          <a:prstGeom prst="rect">
            <a:avLst/>
          </a:prstGeom>
        </p:spPr>
        <p:txBody>
          <a:bodyPr/>
          <a:lstStyle>
            <a:lvl1pPr marL="285750" indent="-285750">
              <a:spcBef>
                <a:spcPts val="0"/>
              </a:spcBef>
              <a:spcAft>
                <a:spcPts val="900"/>
              </a:spcAft>
              <a:buFont typeface="Arial" panose="020B0604020202020204" pitchFamily="34" charset="0"/>
              <a:buChar char="•"/>
              <a:defRPr lang="en-US" sz="1575" b="0" kern="1200" dirty="0">
                <a:solidFill>
                  <a:schemeClr val="tx1"/>
                </a:solidFill>
                <a:latin typeface="+mn-lt"/>
                <a:ea typeface="+mn-ea"/>
                <a:cs typeface="+mn-cs"/>
              </a:defRPr>
            </a:lvl1pPr>
            <a:lvl2pPr marL="171450" indent="-171450">
              <a:spcBef>
                <a:spcPts val="0"/>
              </a:spcBef>
              <a:spcAft>
                <a:spcPts val="450"/>
              </a:spcAft>
              <a:buFont typeface="Arial" panose="020B0604020202020204" pitchFamily="34" charset="0"/>
              <a:buChar char="•"/>
              <a:defRPr lang="en-US" sz="1200" b="0" kern="1200" dirty="0">
                <a:solidFill>
                  <a:schemeClr val="tx1"/>
                </a:solidFill>
                <a:latin typeface="+mn-lt"/>
                <a:ea typeface="+mn-ea"/>
                <a:cs typeface="+mn-cs"/>
              </a:defRPr>
            </a:lvl2pPr>
            <a:lvl3pPr marL="0" indent="0">
              <a:lnSpc>
                <a:spcPct val="90000"/>
              </a:lnSpc>
              <a:spcBef>
                <a:spcPts val="0"/>
              </a:spcBef>
              <a:spcAft>
                <a:spcPts val="450"/>
              </a:spcAft>
              <a:buNone/>
              <a:defRPr lang="en-US" sz="1200" kern="1200" dirty="0">
                <a:solidFill>
                  <a:schemeClr val="tx1"/>
                </a:solidFill>
                <a:latin typeface="+mn-lt"/>
                <a:ea typeface="+mn-ea"/>
                <a:cs typeface="+mn-cs"/>
              </a:defRPr>
            </a:lvl3pPr>
            <a:lvl4pPr marL="0" indent="-171450">
              <a:defRPr lang="en-US" sz="1200" kern="1200" dirty="0">
                <a:solidFill>
                  <a:schemeClr val="tx1"/>
                </a:solidFill>
                <a:latin typeface="+mn-lt"/>
                <a:ea typeface="+mn-ea"/>
                <a:cs typeface="+mn-cs"/>
              </a:defRPr>
            </a:lvl4pPr>
            <a:lvl5pPr marL="345600" indent="-171450">
              <a:defRPr lang="en-GB" sz="12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4"/>
            <a:r>
              <a:rPr lang="en-US" dirty="0"/>
              <a:t>Third level</a:t>
            </a:r>
          </a:p>
          <a:p>
            <a:pPr lvl="4"/>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5EDE29FC-0AE3-49EE-B903-BD5846EC98B4}"/>
              </a:ext>
            </a:extLst>
          </p:cNvPr>
          <p:cNvSpPr>
            <a:spLocks noGrp="1"/>
          </p:cNvSpPr>
          <p:nvPr>
            <p:ph type="ftr" sz="quarter" idx="11"/>
          </p:nvPr>
        </p:nvSpPr>
        <p:spPr/>
        <p:txBody>
          <a:bodyPr/>
          <a:lstStyle/>
          <a:p>
            <a:pPr defTabSz="685800"/>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2366106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A56A6B2-45CE-47D3-ADDB-BD31EA1119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137651" cy="5143499"/>
          </a:xfrm>
          <a:prstGeom prst="rect">
            <a:avLst/>
          </a:prstGeom>
        </p:spPr>
      </p:pic>
      <p:sp>
        <p:nvSpPr>
          <p:cNvPr id="2" name="Title 1">
            <a:extLst>
              <a:ext uri="{FF2B5EF4-FFF2-40B4-BE49-F238E27FC236}">
                <a16:creationId xmlns:a16="http://schemas.microsoft.com/office/drawing/2014/main" id="{0ED93AC6-2F50-4B91-B6DD-840E6B04BBBF}"/>
              </a:ext>
            </a:extLst>
          </p:cNvPr>
          <p:cNvSpPr>
            <a:spLocks noGrp="1"/>
          </p:cNvSpPr>
          <p:nvPr>
            <p:ph type="title" hasCustomPrompt="1"/>
          </p:nvPr>
        </p:nvSpPr>
        <p:spPr>
          <a:xfrm>
            <a:off x="623888" y="1940395"/>
            <a:ext cx="7886700" cy="466281"/>
          </a:xfrm>
        </p:spPr>
        <p:txBody>
          <a:bodyPr anchor="t" anchorCtr="0">
            <a:spAutoFit/>
          </a:bodyPr>
          <a:lstStyle>
            <a:lvl1pPr>
              <a:defRPr sz="2700" b="1"/>
            </a:lvl1pPr>
          </a:lstStyle>
          <a:p>
            <a:r>
              <a:rPr lang="en-US" dirty="0"/>
              <a:t>Section heading</a:t>
            </a:r>
            <a:endParaRPr lang="en-GB" dirty="0"/>
          </a:p>
        </p:txBody>
      </p:sp>
      <p:sp>
        <p:nvSpPr>
          <p:cNvPr id="3" name="Text Placeholder 2">
            <a:extLst>
              <a:ext uri="{FF2B5EF4-FFF2-40B4-BE49-F238E27FC236}">
                <a16:creationId xmlns:a16="http://schemas.microsoft.com/office/drawing/2014/main" id="{2EA3EC35-1DF4-42E8-843A-F1C2835A2218}"/>
              </a:ext>
            </a:extLst>
          </p:cNvPr>
          <p:cNvSpPr>
            <a:spLocks noGrp="1"/>
          </p:cNvSpPr>
          <p:nvPr>
            <p:ph type="body" idx="1" hasCustomPrompt="1"/>
          </p:nvPr>
        </p:nvSpPr>
        <p:spPr>
          <a:xfrm>
            <a:off x="623888" y="2842455"/>
            <a:ext cx="7886700" cy="300082"/>
          </a:xfrm>
          <a:prstGeom prst="rect">
            <a:avLst/>
          </a:prstGeom>
        </p:spPr>
        <p:txBody>
          <a:bodyPr>
            <a:spAutoFit/>
          </a:bodyPr>
          <a:lstStyle>
            <a:lvl1pPr marL="0" indent="0">
              <a:buNone/>
              <a:defRPr sz="1500" b="1">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Sub-heading</a:t>
            </a:r>
          </a:p>
        </p:txBody>
      </p:sp>
    </p:spTree>
    <p:extLst>
      <p:ext uri="{BB962C8B-B14F-4D97-AF65-F5344CB8AC3E}">
        <p14:creationId xmlns:p14="http://schemas.microsoft.com/office/powerpoint/2010/main" val="1755676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line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41E873-0E11-44B1-8E1D-3939D1CB99B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10" name="AutoShape 3">
            <a:extLst>
              <a:ext uri="{FF2B5EF4-FFF2-40B4-BE49-F238E27FC236}">
                <a16:creationId xmlns:a16="http://schemas.microsoft.com/office/drawing/2014/main" id="{4FAAD646-2462-41CA-AE4B-76753CEDFF52}"/>
              </a:ext>
            </a:extLst>
          </p:cNvPr>
          <p:cNvSpPr>
            <a:spLocks noChangeAspect="1" noChangeArrowheads="1" noTextEdit="1"/>
          </p:cNvSpPr>
          <p:nvPr userDrawn="1"/>
        </p:nvSpPr>
        <p:spPr bwMode="auto">
          <a:xfrm>
            <a:off x="0" y="0"/>
            <a:ext cx="9113044"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3" name="Text Placeholder 2">
            <a:extLst>
              <a:ext uri="{FF2B5EF4-FFF2-40B4-BE49-F238E27FC236}">
                <a16:creationId xmlns:a16="http://schemas.microsoft.com/office/drawing/2014/main" id="{2EA3EC35-1DF4-42E8-843A-F1C2835A2218}"/>
              </a:ext>
            </a:extLst>
          </p:cNvPr>
          <p:cNvSpPr>
            <a:spLocks noGrp="1"/>
          </p:cNvSpPr>
          <p:nvPr>
            <p:ph type="body" idx="1" hasCustomPrompt="1"/>
          </p:nvPr>
        </p:nvSpPr>
        <p:spPr>
          <a:xfrm>
            <a:off x="681470" y="676061"/>
            <a:ext cx="7804439" cy="445507"/>
          </a:xfrm>
          <a:prstGeom prst="rect">
            <a:avLst/>
          </a:prstGeom>
        </p:spPr>
        <p:txBody>
          <a:bodyPr>
            <a:spAutoFit/>
          </a:bodyPr>
          <a:lstStyle>
            <a:lvl1pPr marL="0" indent="0">
              <a:buNone/>
              <a:defRPr sz="2550" b="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Large text page</a:t>
            </a:r>
          </a:p>
        </p:txBody>
      </p:sp>
      <p:sp>
        <p:nvSpPr>
          <p:cNvPr id="5" name="Footer Placeholder 4">
            <a:extLst>
              <a:ext uri="{FF2B5EF4-FFF2-40B4-BE49-F238E27FC236}">
                <a16:creationId xmlns:a16="http://schemas.microsoft.com/office/drawing/2014/main" id="{3939CF87-BF69-4238-8BAD-CEB980FB9F85}"/>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6" name="Slide Number Placeholder 5">
            <a:extLst>
              <a:ext uri="{FF2B5EF4-FFF2-40B4-BE49-F238E27FC236}">
                <a16:creationId xmlns:a16="http://schemas.microsoft.com/office/drawing/2014/main" id="{8CE01D87-EBA9-4116-8E30-46E256527195}"/>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
        <p:nvSpPr>
          <p:cNvPr id="9" name="Rectangle: Diagonal Corners Rounded 8">
            <a:extLst>
              <a:ext uri="{FF2B5EF4-FFF2-40B4-BE49-F238E27FC236}">
                <a16:creationId xmlns:a16="http://schemas.microsoft.com/office/drawing/2014/main" id="{9C8A0FD4-F699-4BB5-A3C8-3A511F41233C}"/>
              </a:ext>
            </a:extLst>
          </p:cNvPr>
          <p:cNvSpPr/>
          <p:nvPr userDrawn="1"/>
        </p:nvSpPr>
        <p:spPr>
          <a:xfrm flipH="1">
            <a:off x="407671" y="415003"/>
            <a:ext cx="8321582" cy="4042697"/>
          </a:xfrm>
          <a:prstGeom prst="round2DiagRect">
            <a:avLst/>
          </a:prstGeom>
          <a:noFill/>
          <a:ln w="2286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67500" bIns="67500" rtlCol="0" anchor="t" anchorCtr="0"/>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3449734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CCFA8AA-1F36-4E3C-977C-A7C918EE02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8982F404-A628-4163-A67A-017625A1F1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66CC20F-2520-4988-AFE4-EBE97F23EF9C}"/>
              </a:ext>
            </a:extLst>
          </p:cNvPr>
          <p:cNvSpPr>
            <a:spLocks noGrp="1"/>
          </p:cNvSpPr>
          <p:nvPr>
            <p:ph sz="half" idx="1"/>
          </p:nvPr>
        </p:nvSpPr>
        <p:spPr>
          <a:xfrm>
            <a:off x="270000" y="1080000"/>
            <a:ext cx="4185000" cy="3533564"/>
          </a:xfrm>
          <a:prstGeom prst="rect">
            <a:avLst/>
          </a:prstGeom>
        </p:spPr>
        <p:txBody>
          <a:bodyPr/>
          <a:lstStyle>
            <a:lvl1pPr marL="285750" indent="-285750" algn="l" defTabSz="685800" rtl="0" eaLnBrk="1" latinLnBrk="0" hangingPunct="1">
              <a:lnSpc>
                <a:spcPct val="90000"/>
              </a:lnSpc>
              <a:spcBef>
                <a:spcPts val="0"/>
              </a:spcBef>
              <a:spcAft>
                <a:spcPts val="900"/>
              </a:spcAft>
              <a:buFont typeface="Arial" panose="020B0604020202020204" pitchFamily="34" charset="0"/>
              <a:buChar char="•"/>
              <a:defRPr b="0"/>
            </a:lvl1pPr>
            <a:lvl2pPr marL="514350" indent="-171450">
              <a:buFont typeface="Arial" panose="020B0604020202020204" pitchFamily="34" charset="0"/>
              <a:buChar char="•"/>
              <a:defRPr lang="en-US" sz="1200" b="0" kern="1200" dirty="0" smtClean="0">
                <a:solidFill>
                  <a:schemeClr val="tx1"/>
                </a:solidFill>
                <a:latin typeface="+mn-lt"/>
                <a:ea typeface="+mn-ea"/>
                <a:cs typeface="+mn-cs"/>
              </a:defRPr>
            </a:lvl2pPr>
            <a:lvl3pPr marL="0" indent="0" algn="l" defTabSz="685800" rtl="0" eaLnBrk="1" latinLnBrk="0" hangingPunct="1">
              <a:lnSpc>
                <a:spcPct val="90000"/>
              </a:lnSpc>
              <a:spcBef>
                <a:spcPts val="0"/>
              </a:spcBef>
              <a:spcAft>
                <a:spcPts val="450"/>
              </a:spcAft>
              <a:buFont typeface="Arial" panose="020B0604020202020204" pitchFamily="34" charset="0"/>
              <a:buNone/>
              <a:defRPr/>
            </a:lvl3pPr>
            <a:lvl4pPr marL="0" indent="-171450" algn="l" defTabSz="685800" rtl="0" eaLnBrk="1" latinLnBrk="0" hangingPunct="1">
              <a:lnSpc>
                <a:spcPct val="90000"/>
              </a:lnSpc>
              <a:spcBef>
                <a:spcPts val="375"/>
              </a:spcBef>
              <a:buFont typeface="Arial" panose="020B0604020202020204" pitchFamily="34" charset="0"/>
              <a:buChar char="•"/>
              <a:defRPr/>
            </a:lvl4pPr>
            <a:lvl5pPr marL="345600" indent="-171450" algn="l" defTabSz="685800" rtl="0" eaLnBrk="1" latinLnBrk="0" hangingPunct="1">
              <a:lnSpc>
                <a:spcPct val="90000"/>
              </a:lnSpc>
              <a:spcBef>
                <a:spcPts val="375"/>
              </a:spcBef>
              <a:buFont typeface="Arial" panose="020B0604020202020204" pitchFamily="34" charset="0"/>
              <a:buChar char="•"/>
              <a:defRPr/>
            </a:lvl5pPr>
          </a:lstStyle>
          <a:p>
            <a:pPr lvl="0"/>
            <a:r>
              <a:rPr lang="en-US" dirty="0"/>
              <a:t>Click to edit Master text styles</a:t>
            </a:r>
          </a:p>
          <a:p>
            <a:pPr lvl="1"/>
            <a:r>
              <a:rPr lang="en-US" dirty="0"/>
              <a:t>Second level</a:t>
            </a:r>
          </a:p>
        </p:txBody>
      </p:sp>
      <p:sp>
        <p:nvSpPr>
          <p:cNvPr id="4" name="Content Placeholder 3">
            <a:extLst>
              <a:ext uri="{FF2B5EF4-FFF2-40B4-BE49-F238E27FC236}">
                <a16:creationId xmlns:a16="http://schemas.microsoft.com/office/drawing/2014/main" id="{2ABA3220-04BF-4C22-9F1D-EA71CB2E4D12}"/>
              </a:ext>
            </a:extLst>
          </p:cNvPr>
          <p:cNvSpPr>
            <a:spLocks noGrp="1"/>
          </p:cNvSpPr>
          <p:nvPr>
            <p:ph sz="half" idx="2"/>
          </p:nvPr>
        </p:nvSpPr>
        <p:spPr>
          <a:xfrm>
            <a:off x="4668054" y="1080000"/>
            <a:ext cx="4185000" cy="3533564"/>
          </a:xfrm>
          <a:prstGeom prst="rect">
            <a:avLst/>
          </a:prstGeom>
        </p:spPr>
        <p:txBody>
          <a:bodyPr/>
          <a:lstStyle>
            <a:lvl1pPr marL="285750" indent="-285750" algn="l" defTabSz="685800" rtl="0" eaLnBrk="1" latinLnBrk="0" hangingPunct="1">
              <a:lnSpc>
                <a:spcPct val="90000"/>
              </a:lnSpc>
              <a:spcBef>
                <a:spcPts val="0"/>
              </a:spcBef>
              <a:spcAft>
                <a:spcPts val="900"/>
              </a:spcAft>
              <a:buFont typeface="Arial" panose="020B0604020202020204" pitchFamily="34" charset="0"/>
              <a:buChar char="•"/>
              <a:defRPr b="0"/>
            </a:lvl1pPr>
            <a:lvl2pPr>
              <a:defRPr lang="en-US" sz="1200" b="0" kern="1200" dirty="0" smtClean="0">
                <a:solidFill>
                  <a:schemeClr val="tx1"/>
                </a:solidFill>
                <a:latin typeface="+mn-lt"/>
                <a:ea typeface="+mn-ea"/>
                <a:cs typeface="+mn-cs"/>
              </a:defRPr>
            </a:lvl2pPr>
            <a:lvl3pPr marL="0" indent="0" algn="l" defTabSz="685800" rtl="0" eaLnBrk="1" latinLnBrk="0" hangingPunct="1">
              <a:lnSpc>
                <a:spcPct val="90000"/>
              </a:lnSpc>
              <a:spcBef>
                <a:spcPts val="0"/>
              </a:spcBef>
              <a:spcAft>
                <a:spcPts val="450"/>
              </a:spcAft>
              <a:buFont typeface="Arial" panose="020B0604020202020204" pitchFamily="34" charset="0"/>
              <a:buNone/>
              <a:defRPr/>
            </a:lvl3pPr>
            <a:lvl4pPr marL="0" indent="-171450" algn="l" defTabSz="685800" rtl="0" eaLnBrk="1" latinLnBrk="0" hangingPunct="1">
              <a:lnSpc>
                <a:spcPct val="90000"/>
              </a:lnSpc>
              <a:spcBef>
                <a:spcPts val="375"/>
              </a:spcBef>
              <a:buFont typeface="Arial" panose="020B0604020202020204" pitchFamily="34" charset="0"/>
              <a:buChar char="•"/>
              <a:defRPr/>
            </a:lvl4pPr>
            <a:lvl5pPr marL="345600" indent="-171450" algn="l" defTabSz="685800" rtl="0" eaLnBrk="1" latinLnBrk="0" hangingPunct="1">
              <a:lnSpc>
                <a:spcPct val="90000"/>
              </a:lnSpc>
              <a:spcBef>
                <a:spcPts val="375"/>
              </a:spcBef>
              <a:buFont typeface="Arial" panose="020B0604020202020204" pitchFamily="34" charset="0"/>
              <a:buChar char="•"/>
              <a:defRPr/>
            </a:lvl5pPr>
          </a:lstStyle>
          <a:p>
            <a:pPr lvl="0"/>
            <a:r>
              <a:rPr lang="en-US" dirty="0"/>
              <a:t>Click to edit Master text styles</a:t>
            </a:r>
          </a:p>
          <a:p>
            <a:pPr lvl="1"/>
            <a:r>
              <a:rPr lang="en-US" dirty="0"/>
              <a:t>Second level</a:t>
            </a:r>
          </a:p>
        </p:txBody>
      </p:sp>
      <p:sp>
        <p:nvSpPr>
          <p:cNvPr id="6" name="Footer Placeholder 5">
            <a:extLst>
              <a:ext uri="{FF2B5EF4-FFF2-40B4-BE49-F238E27FC236}">
                <a16:creationId xmlns:a16="http://schemas.microsoft.com/office/drawing/2014/main" id="{D69C2192-61D5-4EB8-AAF7-C62287CE3ED9}"/>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7" name="Slide Number Placeholder 6">
            <a:extLst>
              <a:ext uri="{FF2B5EF4-FFF2-40B4-BE49-F238E27FC236}">
                <a16:creationId xmlns:a16="http://schemas.microsoft.com/office/drawing/2014/main" id="{CAE3B638-8AEF-4744-AF26-A06733AEBCD1}"/>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2438103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3238306-4959-4D7E-824A-5FCB2D3855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3F56CF47-9317-4BCB-B768-6FAFA244E835}"/>
              </a:ext>
            </a:extLst>
          </p:cNvPr>
          <p:cNvSpPr>
            <a:spLocks noGrp="1"/>
          </p:cNvSpPr>
          <p:nvPr>
            <p:ph type="title"/>
          </p:nvPr>
        </p:nvSpPr>
        <p:spPr>
          <a:xfrm>
            <a:off x="270000" y="270000"/>
            <a:ext cx="8583054" cy="424732"/>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28EE0031-2A64-4B9F-9549-581805ECA54B}"/>
              </a:ext>
            </a:extLst>
          </p:cNvPr>
          <p:cNvSpPr>
            <a:spLocks noGrp="1"/>
          </p:cNvSpPr>
          <p:nvPr>
            <p:ph type="body" idx="1"/>
          </p:nvPr>
        </p:nvSpPr>
        <p:spPr>
          <a:xfrm>
            <a:off x="276386" y="1080000"/>
            <a:ext cx="4185000" cy="617934"/>
          </a:xfrm>
          <a:prstGeom prst="rect">
            <a:avLst/>
          </a:prstGeom>
        </p:spPr>
        <p:txBody>
          <a:bodyPr anchor="t" anchorCtr="0"/>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650C07EE-CCB7-404E-8CA0-28E7EADD4352}"/>
              </a:ext>
            </a:extLst>
          </p:cNvPr>
          <p:cNvSpPr>
            <a:spLocks noGrp="1"/>
          </p:cNvSpPr>
          <p:nvPr>
            <p:ph sz="half" idx="2"/>
          </p:nvPr>
        </p:nvSpPr>
        <p:spPr>
          <a:xfrm>
            <a:off x="276386" y="1485000"/>
            <a:ext cx="4185000" cy="2976164"/>
          </a:xfrm>
          <a:prstGeom prst="rect">
            <a:avLst/>
          </a:prstGeom>
        </p:spPr>
        <p:txBody>
          <a:bodyPr/>
          <a:lstStyle>
            <a:lvl1pPr marL="285750" indent="-285750" algn="l" defTabSz="685800" rtl="0" eaLnBrk="1" latinLnBrk="0" hangingPunct="1">
              <a:lnSpc>
                <a:spcPct val="90000"/>
              </a:lnSpc>
              <a:spcBef>
                <a:spcPts val="0"/>
              </a:spcBef>
              <a:spcAft>
                <a:spcPts val="900"/>
              </a:spcAft>
              <a:buFont typeface="Arial" panose="020B0604020202020204" pitchFamily="34" charset="0"/>
              <a:buChar char="•"/>
              <a:defRPr b="0"/>
            </a:lvl1pPr>
            <a:lvl2pPr marL="171450" indent="-171450" algn="l" defTabSz="685800" rtl="0" eaLnBrk="1" latinLnBrk="0" hangingPunct="1">
              <a:lnSpc>
                <a:spcPct val="90000"/>
              </a:lnSpc>
              <a:spcBef>
                <a:spcPts val="0"/>
              </a:spcBef>
              <a:spcAft>
                <a:spcPts val="450"/>
              </a:spcAft>
              <a:buFont typeface="Arial" panose="020B0604020202020204" pitchFamily="34" charset="0"/>
              <a:buChar char="•"/>
              <a:defRPr b="0"/>
            </a:lvl2pPr>
            <a:lvl3pPr marL="0" indent="0" algn="l" defTabSz="685800" rtl="0" eaLnBrk="1" latinLnBrk="0" hangingPunct="1">
              <a:lnSpc>
                <a:spcPct val="90000"/>
              </a:lnSpc>
              <a:spcBef>
                <a:spcPts val="0"/>
              </a:spcBef>
              <a:spcAft>
                <a:spcPts val="450"/>
              </a:spcAft>
              <a:buFont typeface="Arial" panose="020B0604020202020204" pitchFamily="34" charset="0"/>
              <a:buNone/>
              <a:defRPr/>
            </a:lvl3pPr>
            <a:lvl4pPr marL="0" indent="-171450" algn="l" defTabSz="685800" rtl="0" eaLnBrk="1" latinLnBrk="0" hangingPunct="1">
              <a:lnSpc>
                <a:spcPct val="90000"/>
              </a:lnSpc>
              <a:spcBef>
                <a:spcPts val="375"/>
              </a:spcBef>
              <a:buFont typeface="Arial" panose="020B0604020202020204" pitchFamily="34" charset="0"/>
              <a:buChar char="•"/>
              <a:defRPr/>
            </a:lvl4pPr>
            <a:lvl5pPr marL="345600" indent="-171450" algn="l" defTabSz="685800" rtl="0" eaLnBrk="1" latinLnBrk="0" hangingPunct="1">
              <a:lnSpc>
                <a:spcPct val="90000"/>
              </a:lnSpc>
              <a:spcBef>
                <a:spcPts val="375"/>
              </a:spcBef>
              <a:buFont typeface="Arial" panose="020B0604020202020204" pitchFamily="34" charset="0"/>
              <a:buChar char="•"/>
              <a:defRPr/>
            </a:lvl5pPr>
          </a:lstStyle>
          <a:p>
            <a:pPr lvl="0"/>
            <a:r>
              <a:rPr lang="en-US" dirty="0"/>
              <a:t>Click to edit Master text styles</a:t>
            </a:r>
          </a:p>
          <a:p>
            <a:pPr lvl="1"/>
            <a:r>
              <a:rPr lang="en-US" dirty="0"/>
              <a:t>Second level</a:t>
            </a:r>
          </a:p>
        </p:txBody>
      </p:sp>
      <p:sp>
        <p:nvSpPr>
          <p:cNvPr id="5" name="Text Placeholder 4">
            <a:extLst>
              <a:ext uri="{FF2B5EF4-FFF2-40B4-BE49-F238E27FC236}">
                <a16:creationId xmlns:a16="http://schemas.microsoft.com/office/drawing/2014/main" id="{164D9511-94F7-4D8A-B308-9F45F8C31020}"/>
              </a:ext>
            </a:extLst>
          </p:cNvPr>
          <p:cNvSpPr>
            <a:spLocks noGrp="1"/>
          </p:cNvSpPr>
          <p:nvPr>
            <p:ph type="body" sz="quarter" idx="3"/>
          </p:nvPr>
        </p:nvSpPr>
        <p:spPr>
          <a:xfrm>
            <a:off x="4668054" y="1080000"/>
            <a:ext cx="4185000" cy="617934"/>
          </a:xfrm>
          <a:prstGeom prst="rect">
            <a:avLst/>
          </a:prstGeom>
        </p:spPr>
        <p:txBody>
          <a:bodyPr anchor="t" anchorCtr="0"/>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D14B37DB-BE92-439C-B307-B67909DBB68B}"/>
              </a:ext>
            </a:extLst>
          </p:cNvPr>
          <p:cNvSpPr>
            <a:spLocks noGrp="1"/>
          </p:cNvSpPr>
          <p:nvPr>
            <p:ph sz="quarter" idx="4"/>
          </p:nvPr>
        </p:nvSpPr>
        <p:spPr>
          <a:xfrm>
            <a:off x="4668054" y="1485000"/>
            <a:ext cx="4185000" cy="2976164"/>
          </a:xfrm>
          <a:prstGeom prst="rect">
            <a:avLst/>
          </a:prstGeom>
        </p:spPr>
        <p:txBody>
          <a:bodyPr/>
          <a:lstStyle>
            <a:lvl1pPr marL="285750" indent="-285750" algn="l" defTabSz="685800" rtl="0" eaLnBrk="1" latinLnBrk="0" hangingPunct="1">
              <a:lnSpc>
                <a:spcPct val="90000"/>
              </a:lnSpc>
              <a:spcBef>
                <a:spcPts val="0"/>
              </a:spcBef>
              <a:spcAft>
                <a:spcPts val="900"/>
              </a:spcAft>
              <a:buFont typeface="Arial" panose="020B0604020202020204" pitchFamily="34" charset="0"/>
              <a:buChar char="•"/>
              <a:defRPr b="0"/>
            </a:lvl1pPr>
            <a:lvl2pPr marL="171450" indent="-171450" algn="l" defTabSz="685800" rtl="0" eaLnBrk="1" latinLnBrk="0" hangingPunct="1">
              <a:lnSpc>
                <a:spcPct val="90000"/>
              </a:lnSpc>
              <a:spcBef>
                <a:spcPts val="0"/>
              </a:spcBef>
              <a:spcAft>
                <a:spcPts val="450"/>
              </a:spcAft>
              <a:buFont typeface="Arial" panose="020B0604020202020204" pitchFamily="34" charset="0"/>
              <a:buChar char="•"/>
              <a:defRPr b="0"/>
            </a:lvl2pPr>
            <a:lvl3pPr marL="0" indent="0" algn="l" defTabSz="685800" rtl="0" eaLnBrk="1" latinLnBrk="0" hangingPunct="1">
              <a:lnSpc>
                <a:spcPct val="90000"/>
              </a:lnSpc>
              <a:spcBef>
                <a:spcPts val="0"/>
              </a:spcBef>
              <a:spcAft>
                <a:spcPts val="450"/>
              </a:spcAft>
              <a:buFont typeface="Arial" panose="020B0604020202020204" pitchFamily="34" charset="0"/>
              <a:buNone/>
              <a:defRPr/>
            </a:lvl3pPr>
            <a:lvl4pPr marL="0" indent="-171450" algn="l" defTabSz="685800" rtl="0" eaLnBrk="1" latinLnBrk="0" hangingPunct="1">
              <a:lnSpc>
                <a:spcPct val="90000"/>
              </a:lnSpc>
              <a:spcBef>
                <a:spcPts val="375"/>
              </a:spcBef>
              <a:buFont typeface="Arial" panose="020B0604020202020204" pitchFamily="34" charset="0"/>
              <a:buChar char="•"/>
              <a:defRPr/>
            </a:lvl4pPr>
            <a:lvl5pPr marL="345600" indent="-171450" algn="l" defTabSz="685800" rtl="0" eaLnBrk="1" latinLnBrk="0" hangingPunct="1">
              <a:lnSpc>
                <a:spcPct val="90000"/>
              </a:lnSpc>
              <a:spcBef>
                <a:spcPts val="375"/>
              </a:spcBef>
              <a:buFont typeface="Arial" panose="020B0604020202020204" pitchFamily="34" charset="0"/>
              <a:buChar char="•"/>
              <a:defRPr/>
            </a:lvl5pPr>
          </a:lstStyle>
          <a:p>
            <a:pPr lvl="0"/>
            <a:r>
              <a:rPr lang="en-US" dirty="0"/>
              <a:t>Click to edit Master text styles</a:t>
            </a:r>
          </a:p>
          <a:p>
            <a:pPr lvl="1"/>
            <a:r>
              <a:rPr lang="en-US" dirty="0"/>
              <a:t>Second level</a:t>
            </a:r>
          </a:p>
        </p:txBody>
      </p:sp>
      <p:sp>
        <p:nvSpPr>
          <p:cNvPr id="8" name="Footer Placeholder 7">
            <a:extLst>
              <a:ext uri="{FF2B5EF4-FFF2-40B4-BE49-F238E27FC236}">
                <a16:creationId xmlns:a16="http://schemas.microsoft.com/office/drawing/2014/main" id="{BF22FB8E-C592-4C15-8B2B-5B8ADAC8C7D1}"/>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9" name="Slide Number Placeholder 8">
            <a:extLst>
              <a:ext uri="{FF2B5EF4-FFF2-40B4-BE49-F238E27FC236}">
                <a16:creationId xmlns:a16="http://schemas.microsoft.com/office/drawing/2014/main" id="{1AC3D43E-BF05-4A08-83EC-42885B455129}"/>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1385302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ED54B9-F2A7-4FFF-9D77-5DA942986DF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462557C2-113E-4A34-8911-A50E353E9CE5}"/>
              </a:ext>
            </a:extLst>
          </p:cNvPr>
          <p:cNvSpPr>
            <a:spLocks noGrp="1"/>
          </p:cNvSpPr>
          <p:nvPr>
            <p:ph type="title"/>
          </p:nvPr>
        </p:nvSpPr>
        <p:spPr/>
        <p:txBody>
          <a:bodyPr/>
          <a:lstStyle/>
          <a:p>
            <a:r>
              <a:rPr lang="en-US"/>
              <a:t>Click to edit Master title style</a:t>
            </a:r>
            <a:endParaRPr lang="en-GB"/>
          </a:p>
        </p:txBody>
      </p:sp>
      <p:sp>
        <p:nvSpPr>
          <p:cNvPr id="4" name="Footer Placeholder 3">
            <a:extLst>
              <a:ext uri="{FF2B5EF4-FFF2-40B4-BE49-F238E27FC236}">
                <a16:creationId xmlns:a16="http://schemas.microsoft.com/office/drawing/2014/main" id="{4BFBCE85-97F0-4F9A-BD88-99ECA8B51C8B}"/>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5" name="Slide Number Placeholder 4">
            <a:extLst>
              <a:ext uri="{FF2B5EF4-FFF2-40B4-BE49-F238E27FC236}">
                <a16:creationId xmlns:a16="http://schemas.microsoft.com/office/drawing/2014/main" id="{A1D4E44F-BFBB-4DDD-863B-D41AF6EB9041}"/>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34617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946B4A-3069-4ED3-99CC-607B68B7BCB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3" name="Footer Placeholder 2">
            <a:extLst>
              <a:ext uri="{FF2B5EF4-FFF2-40B4-BE49-F238E27FC236}">
                <a16:creationId xmlns:a16="http://schemas.microsoft.com/office/drawing/2014/main" id="{2383A5B5-FA1A-41C9-AE10-1940D02DA529}"/>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4" name="Slide Number Placeholder 3">
            <a:extLst>
              <a:ext uri="{FF2B5EF4-FFF2-40B4-BE49-F238E27FC236}">
                <a16:creationId xmlns:a16="http://schemas.microsoft.com/office/drawing/2014/main" id="{270FA1E2-41C9-4717-9C40-A65437125E44}"/>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60969092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18" Target="../slideLayouts/slideLayout1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slideLayouts/slideLayout17.xml" Type="http://schemas.openxmlformats.org/officeDocument/2006/relationships/slideLayout" /><Relationship Id="rId2" Target="../slideLayouts/slideLayout2.xml" Type="http://schemas.openxmlformats.org/officeDocument/2006/relationships/slideLayout" /><Relationship Id="rId16" Target="../slideLayouts/slideLayout16.xml" Type="http://schemas.openxmlformats.org/officeDocument/2006/relationships/slideLayout" /><Relationship Id="rId20" Target="../theme/theme1.xml" Type="http://schemas.openxmlformats.org/officeDocument/2006/relationships/them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19" Target="../slideLayouts/slideLayout19.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60B943-7FEE-4EBA-894D-1AFF2D304472}"/>
              </a:ext>
            </a:extLst>
          </p:cNvPr>
          <p:cNvSpPr>
            <a:spLocks noGrp="1"/>
          </p:cNvSpPr>
          <p:nvPr>
            <p:ph type="title"/>
          </p:nvPr>
        </p:nvSpPr>
        <p:spPr>
          <a:xfrm>
            <a:off x="270000" y="270001"/>
            <a:ext cx="8583054" cy="424732"/>
          </a:xfrm>
          <a:prstGeom prst="rect">
            <a:avLst/>
          </a:prstGeom>
        </p:spPr>
        <p:txBody>
          <a:bodyPr anchor="t" anchorCtr="0" bIns="45720" lIns="91440" rIns="91440" rtlCol="0" tIns="45720" vert="horz">
            <a:spAutoFit/>
          </a:bodyPr>
          <a:lstStyle/>
          <a:p>
            <a:r>
              <a:rPr lang="en-US"/>
              <a:t>Click to edit Master title style</a:t>
            </a:r>
            <a:endParaRPr dirty="0" lang="en-GB"/>
          </a:p>
        </p:txBody>
      </p:sp>
      <p:sp>
        <p:nvSpPr>
          <p:cNvPr id="5" name="Footer Placeholder 4">
            <a:extLst>
              <a:ext uri="{FF2B5EF4-FFF2-40B4-BE49-F238E27FC236}">
                <a16:creationId xmlns:a16="http://schemas.microsoft.com/office/drawing/2014/main" id="{14055446-D695-44BC-B721-FA7A3D3B3C66}"/>
              </a:ext>
            </a:extLst>
          </p:cNvPr>
          <p:cNvSpPr>
            <a:spLocks noGrp="1"/>
          </p:cNvSpPr>
          <p:nvPr>
            <p:ph idx="3" sz="quarter" type="ftr"/>
          </p:nvPr>
        </p:nvSpPr>
        <p:spPr>
          <a:xfrm>
            <a:off x="3333750" y="4767263"/>
            <a:ext cx="4785014" cy="273844"/>
          </a:xfrm>
          <a:prstGeom prst="rect">
            <a:avLst/>
          </a:prstGeom>
        </p:spPr>
        <p:txBody>
          <a:bodyPr anchor="b" anchorCtr="0" bIns="36000" lIns="91440" rIns="91440" rtlCol="0" tIns="36000" vert="horz"/>
          <a:lstStyle>
            <a:lvl1pPr algn="r">
              <a:defRPr sz="900">
                <a:solidFill>
                  <a:schemeClr val="tx1">
                    <a:tint val="75000"/>
                  </a:schemeClr>
                </a:solidFill>
              </a:defRPr>
            </a:lvl1pPr>
          </a:lstStyle>
          <a:p>
            <a:pPr defTabSz="685800"/>
            <a:endParaRPr dirty="0" lang="en-GB">
              <a:solidFill>
                <a:prstClr val="black">
                  <a:tint val="75000"/>
                </a:prstClr>
              </a:solidFill>
            </a:endParaRPr>
          </a:p>
        </p:txBody>
      </p:sp>
      <p:sp>
        <p:nvSpPr>
          <p:cNvPr id="6" name="Slide Number Placeholder 5">
            <a:extLst>
              <a:ext uri="{FF2B5EF4-FFF2-40B4-BE49-F238E27FC236}">
                <a16:creationId xmlns:a16="http://schemas.microsoft.com/office/drawing/2014/main" id="{5680DA2C-4054-4870-AE04-3BEF0E4964D5}"/>
              </a:ext>
            </a:extLst>
          </p:cNvPr>
          <p:cNvSpPr>
            <a:spLocks noGrp="1"/>
          </p:cNvSpPr>
          <p:nvPr>
            <p:ph idx="4" sz="quarter" type="sldNum"/>
          </p:nvPr>
        </p:nvSpPr>
        <p:spPr>
          <a:xfrm>
            <a:off x="8283286" y="4767263"/>
            <a:ext cx="569768" cy="273844"/>
          </a:xfrm>
          <a:prstGeom prst="rect">
            <a:avLst/>
          </a:prstGeom>
        </p:spPr>
        <p:txBody>
          <a:bodyPr anchor="b" anchorCtr="0" bIns="36000" lIns="91440" rIns="91440" rtlCol="0" tIns="36000" vert="horz"/>
          <a:lstStyle>
            <a:lvl1pPr algn="r">
              <a:defRPr sz="900">
                <a:solidFill>
                  <a:schemeClr val="tx1">
                    <a:tint val="75000"/>
                  </a:schemeClr>
                </a:solidFill>
              </a:defRPr>
            </a:lvl1pPr>
          </a:lstStyle>
          <a:p>
            <a:pPr defTabSz="685800"/>
            <a:fld id="{06A44ADC-FBC0-4698-B0EC-1AD4A4060383}" type="slidenum">
              <a:rPr lang="en-GB" smtClean="0">
                <a:solidFill>
                  <a:prstClr val="black">
                    <a:tint val="75000"/>
                  </a:prstClr>
                </a:solidFill>
              </a:rPr>
              <a:pPr defTabSz="685800"/>
              <a:t>‹#›</a:t>
            </a:fld>
            <a:endParaRPr dirty="0" lang="en-GB">
              <a:solidFill>
                <a:prstClr val="black">
                  <a:tint val="75000"/>
                </a:prstClr>
              </a:solidFill>
            </a:endParaRPr>
          </a:p>
        </p:txBody>
      </p:sp>
      <p:sp>
        <p:nvSpPr>
          <p:cNvPr id="4" name="Content Placeholder 2">
            <a:extLst>
              <a:ext uri="{FF2B5EF4-FFF2-40B4-BE49-F238E27FC236}">
                <a16:creationId xmlns:a16="http://schemas.microsoft.com/office/drawing/2014/main" id="{EBDF3556-2EB3-6357-B7D8-BEF9376CE238}"/>
              </a:ext>
            </a:extLst>
          </p:cNvPr>
          <p:cNvSpPr txBox="1">
            <a:spLocks/>
          </p:cNvSpPr>
          <p:nvPr userDrawn="1"/>
        </p:nvSpPr>
        <p:spPr>
          <a:xfrm>
            <a:off x="270000" y="1080000"/>
            <a:ext cx="8584622" cy="3263504"/>
          </a:xfrm>
          <a:prstGeom prst="rect">
            <a:avLst/>
          </a:prstGeom>
        </p:spPr>
        <p:txBody>
          <a:bodyPr/>
          <a:lstStyle>
            <a:lvl1pPr algn="l" defTabSz="685800" eaLnBrk="1" hangingPunct="1" indent="-285750" latinLnBrk="0" marL="285750" rtl="0">
              <a:lnSpc>
                <a:spcPct val="90000"/>
              </a:lnSpc>
              <a:spcBef>
                <a:spcPts val="0"/>
              </a:spcBef>
              <a:spcAft>
                <a:spcPts val="900"/>
              </a:spcAft>
              <a:buFont charset="0" panose="020B0604020202020204" pitchFamily="34" typeface="Arial"/>
              <a:buChar char="•"/>
              <a:defRPr b="0" dirty="0" kern="1200" lang="en-US" sz="1575">
                <a:solidFill>
                  <a:schemeClr val="tx1"/>
                </a:solidFill>
                <a:latin typeface="+mn-lt"/>
                <a:ea typeface="+mn-ea"/>
                <a:cs typeface="+mn-cs"/>
              </a:defRPr>
            </a:lvl1pPr>
            <a:lvl2pPr algn="l" defTabSz="685800" eaLnBrk="1" hangingPunct="1" indent="-171450" latinLnBrk="0" marL="171450" rtl="0">
              <a:lnSpc>
                <a:spcPct val="90000"/>
              </a:lnSpc>
              <a:spcBef>
                <a:spcPts val="0"/>
              </a:spcBef>
              <a:spcAft>
                <a:spcPts val="450"/>
              </a:spcAft>
              <a:buFont charset="0" panose="020B0604020202020204" pitchFamily="34" typeface="Arial"/>
              <a:buChar char="•"/>
              <a:defRPr b="0" dirty="0" kern="1200" lang="en-US" sz="1200">
                <a:solidFill>
                  <a:schemeClr val="tx1"/>
                </a:solidFill>
                <a:latin typeface="+mn-lt"/>
                <a:ea typeface="+mn-ea"/>
                <a:cs typeface="+mn-cs"/>
              </a:defRPr>
            </a:lvl2pPr>
            <a:lvl3pPr algn="l" defTabSz="685800" eaLnBrk="1" hangingPunct="1" indent="0" latinLnBrk="0" marL="0" rtl="0">
              <a:lnSpc>
                <a:spcPct val="90000"/>
              </a:lnSpc>
              <a:spcBef>
                <a:spcPts val="0"/>
              </a:spcBef>
              <a:spcAft>
                <a:spcPts val="450"/>
              </a:spcAft>
              <a:buFont charset="0" panose="020B0604020202020204" pitchFamily="34" typeface="Arial"/>
              <a:buNone/>
              <a:defRPr dirty="0" kern="1200" lang="en-US" sz="1200">
                <a:solidFill>
                  <a:schemeClr val="tx1"/>
                </a:solidFill>
                <a:latin typeface="+mn-lt"/>
                <a:ea typeface="+mn-ea"/>
                <a:cs typeface="+mn-cs"/>
              </a:defRPr>
            </a:lvl3pPr>
            <a:lvl4pPr algn="l" defTabSz="685800" eaLnBrk="1" hangingPunct="1" indent="-171450" latinLnBrk="0" marL="0" rtl="0">
              <a:lnSpc>
                <a:spcPct val="90000"/>
              </a:lnSpc>
              <a:spcBef>
                <a:spcPts val="375"/>
              </a:spcBef>
              <a:buFont charset="0" panose="020B0604020202020204" pitchFamily="34" typeface="Arial"/>
              <a:buChar char="•"/>
              <a:defRPr dirty="0" kern="1200" lang="en-US" sz="1200">
                <a:solidFill>
                  <a:schemeClr val="tx1"/>
                </a:solidFill>
                <a:latin typeface="+mn-lt"/>
                <a:ea typeface="+mn-ea"/>
                <a:cs typeface="+mn-cs"/>
              </a:defRPr>
            </a:lvl4pPr>
            <a:lvl5pPr algn="l" defTabSz="685800" eaLnBrk="1" hangingPunct="1" indent="-171450" latinLnBrk="0" marL="345600" rtl="0">
              <a:lnSpc>
                <a:spcPct val="90000"/>
              </a:lnSpc>
              <a:spcBef>
                <a:spcPts val="375"/>
              </a:spcBef>
              <a:buFont charset="0" panose="020B0604020202020204" pitchFamily="34" typeface="Arial"/>
              <a:buChar char="•"/>
              <a:defRPr dirty="0" kern="1200" lang="en-GB" sz="1200">
                <a:solidFill>
                  <a:schemeClr val="tx1"/>
                </a:solidFill>
                <a:latin typeface="+mn-lt"/>
                <a:ea typeface="+mn-ea"/>
                <a:cs typeface="+mn-cs"/>
              </a:defRPr>
            </a:lvl5pPr>
            <a:lvl6pPr algn="l" defTabSz="685800" eaLnBrk="1" hangingPunct="1" indent="-171450" latinLnBrk="0" marL="18859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6pPr>
            <a:lvl7pPr algn="l" defTabSz="685800" eaLnBrk="1" hangingPunct="1" indent="-171450" latinLnBrk="0" marL="22288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7pPr>
            <a:lvl8pPr algn="l" defTabSz="685800" eaLnBrk="1" hangingPunct="1" indent="-171450" latinLnBrk="0" marL="25717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8pPr>
            <a:lvl9pPr algn="l" defTabSz="685800" eaLnBrk="1" hangingPunct="1" indent="-171450" latinLnBrk="0" marL="29146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9pPr>
          </a:lstStyle>
          <a:p>
            <a:r>
              <a:rPr dirty="0" lang="en-GB"/>
              <a:t>Click to edit Master text styles</a:t>
            </a:r>
          </a:p>
          <a:p>
            <a:pPr lvl="1"/>
            <a:r>
              <a:rPr dirty="0" lang="en-GB"/>
              <a:t>Second level</a:t>
            </a:r>
          </a:p>
          <a:p>
            <a:pPr lvl="4"/>
            <a:r>
              <a:rPr dirty="0" lang="en-GB"/>
              <a:t>Third level</a:t>
            </a:r>
          </a:p>
          <a:p>
            <a:pPr lvl="4"/>
            <a:r>
              <a:rPr dirty="0" lang="en-GB"/>
              <a:t>Fourth level</a:t>
            </a:r>
          </a:p>
          <a:p>
            <a:pPr lvl="4"/>
            <a:r>
              <a:rPr dirty="0" lang="en-GB"/>
              <a:t>Fifth level</a:t>
            </a:r>
          </a:p>
          <a:p>
            <a:pPr lvl="1"/>
            <a:endParaRPr dirty="0" lang="en-GB"/>
          </a:p>
        </p:txBody>
      </p:sp>
    </p:spTree>
    <p:extLst>
      <p:ext uri="{BB962C8B-B14F-4D97-AF65-F5344CB8AC3E}">
        <p14:creationId xmlns:p14="http://schemas.microsoft.com/office/powerpoint/2010/main" val="3581247676"/>
      </p:ext>
    </p:extLst>
  </p:cSld>
  <p:clrMap accent1="accent1" accent2="accent2" accent3="accent3" accent4="accent4" accent5="accent5" accent6="accent6" bg1="lt1" bg2="lt2" folHlink="folHlink" hlink="hlink" tx1="dk1" tx2="dk2"/>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Lst>
  <p:hf dt="0" ftr="0" hdr="0"/>
  <p:txStyles>
    <p:titleStyle>
      <a:lvl1pPr algn="l" defTabSz="685800" eaLnBrk="1" hangingPunct="1" latinLnBrk="0" rtl="0">
        <a:lnSpc>
          <a:spcPct val="90000"/>
        </a:lnSpc>
        <a:spcBef>
          <a:spcPct val="0"/>
        </a:spcBef>
        <a:buNone/>
        <a:defRPr b="1" dirty="0" kern="1200" lang="en-GB" sz="2400">
          <a:solidFill>
            <a:schemeClr val="tx1"/>
          </a:solidFill>
          <a:latin typeface="+mj-lt"/>
          <a:ea typeface="+mj-ea"/>
          <a:cs typeface="+mj-cs"/>
        </a:defRPr>
      </a:lvl1pPr>
    </p:titleStyle>
    <p:bodyStyle>
      <a:lvl1pPr algn="l" defTabSz="685800" eaLnBrk="1" hangingPunct="1" indent="-171450" latinLnBrk="0" marL="171450" rtl="0">
        <a:lnSpc>
          <a:spcPct val="90000"/>
        </a:lnSpc>
        <a:spcBef>
          <a:spcPts val="750"/>
        </a:spcBef>
        <a:buFont charset="0" panose="020B0604020202020204" pitchFamily="34" typeface="Arial"/>
        <a:buChar char="•"/>
        <a:defRPr b="1" dirty="0" kern="1200" lang="en-US" smtClean="0" sz="1575">
          <a:solidFill>
            <a:schemeClr val="tx1"/>
          </a:solidFill>
          <a:latin typeface="+mn-lt"/>
          <a:ea typeface="+mn-ea"/>
          <a:cs typeface="+mn-cs"/>
        </a:defRPr>
      </a:lvl1pPr>
      <a:lvl2pPr algn="l" defTabSz="685800" eaLnBrk="1" hangingPunct="1" indent="-171450" latinLnBrk="0" marL="514350" rtl="0">
        <a:lnSpc>
          <a:spcPct val="90000"/>
        </a:lnSpc>
        <a:spcBef>
          <a:spcPts val="375"/>
        </a:spcBef>
        <a:buFont charset="0" panose="020B0604020202020204" pitchFamily="34" typeface="Arial"/>
        <a:buChar char="•"/>
        <a:defRPr b="1" dirty="0" kern="1200" lang="en-US" smtClean="0" sz="1200">
          <a:solidFill>
            <a:schemeClr val="tx1"/>
          </a:solidFill>
          <a:latin typeface="+mn-lt"/>
          <a:ea typeface="+mn-ea"/>
          <a:cs typeface="+mn-cs"/>
        </a:defRPr>
      </a:lvl2pPr>
      <a:lvl3pPr algn="l" defTabSz="685800" eaLnBrk="1" hangingPunct="1" indent="-171450" latinLnBrk="0" marL="857250" rtl="0">
        <a:lnSpc>
          <a:spcPct val="90000"/>
        </a:lnSpc>
        <a:spcBef>
          <a:spcPts val="375"/>
        </a:spcBef>
        <a:buFont charset="0" panose="020B0604020202020204" pitchFamily="34" typeface="Arial"/>
        <a:buChar char="•"/>
        <a:defRPr dirty="0" kern="1200" lang="en-US" smtClean="0" sz="1200">
          <a:solidFill>
            <a:schemeClr val="tx1"/>
          </a:solidFill>
          <a:latin typeface="+mn-lt"/>
          <a:ea typeface="+mn-ea"/>
          <a:cs typeface="+mn-cs"/>
        </a:defRPr>
      </a:lvl3pPr>
      <a:lvl4pPr algn="l" defTabSz="685800" eaLnBrk="1" hangingPunct="1" indent="-214313" latinLnBrk="0" marL="42863" rtl="0">
        <a:lnSpc>
          <a:spcPct val="90000"/>
        </a:lnSpc>
        <a:spcBef>
          <a:spcPts val="375"/>
        </a:spcBef>
        <a:buFont charset="0" panose="020B0604020202020204" pitchFamily="34" typeface="Arial"/>
        <a:buChar char="•"/>
        <a:defRPr dirty="0" kern="1200" lang="en-US" smtClean="0" sz="1200">
          <a:solidFill>
            <a:schemeClr val="tx1"/>
          </a:solidFill>
          <a:latin typeface="+mn-lt"/>
          <a:ea typeface="+mn-ea"/>
          <a:cs typeface="+mn-cs"/>
        </a:defRPr>
      </a:lvl4pPr>
      <a:lvl5pPr algn="l" defTabSz="685800" eaLnBrk="1" hangingPunct="1" indent="-214313" latinLnBrk="0" marL="388463" rtl="0">
        <a:lnSpc>
          <a:spcPct val="90000"/>
        </a:lnSpc>
        <a:spcBef>
          <a:spcPts val="375"/>
        </a:spcBef>
        <a:buFont charset="0" panose="020B0604020202020204" pitchFamily="34" typeface="Arial"/>
        <a:buChar char="•"/>
        <a:defRPr dirty="0" kern="1200" lang="en-GB" sz="1200">
          <a:solidFill>
            <a:schemeClr val="tx1"/>
          </a:solidFill>
          <a:latin typeface="+mn-lt"/>
          <a:ea typeface="+mn-ea"/>
          <a:cs typeface="+mn-cs"/>
        </a:defRPr>
      </a:lvl5pPr>
      <a:lvl6pPr algn="l" defTabSz="685800" eaLnBrk="1" hangingPunct="1" indent="-171450" latinLnBrk="0" marL="18859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6pPr>
      <a:lvl7pPr algn="l" defTabSz="685800" eaLnBrk="1" hangingPunct="1" indent="-171450" latinLnBrk="0" marL="22288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7pPr>
      <a:lvl8pPr algn="l" defTabSz="685800" eaLnBrk="1" hangingPunct="1" indent="-171450" latinLnBrk="0" marL="25717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8pPr>
      <a:lvl9pPr algn="l" defTabSz="685800" eaLnBrk="1" hangingPunct="1" indent="-171450" latinLnBrk="0" marL="29146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9pPr>
    </p:bodyStyle>
    <p:otherStyle>
      <a:defPPr>
        <a:defRPr lang="en-US"/>
      </a:defPPr>
      <a:lvl1pPr algn="l" defTabSz="685800" eaLnBrk="1" hangingPunct="1" latinLnBrk="0" marL="0" rtl="0">
        <a:defRPr kern="1200" sz="1350">
          <a:solidFill>
            <a:schemeClr val="tx1"/>
          </a:solidFill>
          <a:latin typeface="+mn-lt"/>
          <a:ea typeface="+mn-ea"/>
          <a:cs typeface="+mn-cs"/>
        </a:defRPr>
      </a:lvl1pPr>
      <a:lvl2pPr algn="l" defTabSz="685800" eaLnBrk="1" hangingPunct="1" latinLnBrk="0" marL="342900" rtl="0">
        <a:defRPr kern="1200" sz="1350">
          <a:solidFill>
            <a:schemeClr val="tx1"/>
          </a:solidFill>
          <a:latin typeface="+mn-lt"/>
          <a:ea typeface="+mn-ea"/>
          <a:cs typeface="+mn-cs"/>
        </a:defRPr>
      </a:lvl2pPr>
      <a:lvl3pPr algn="l" defTabSz="685800" eaLnBrk="1" hangingPunct="1" latinLnBrk="0" marL="685800" rtl="0">
        <a:defRPr kern="1200" sz="1350">
          <a:solidFill>
            <a:schemeClr val="tx1"/>
          </a:solidFill>
          <a:latin typeface="+mn-lt"/>
          <a:ea typeface="+mn-ea"/>
          <a:cs typeface="+mn-cs"/>
        </a:defRPr>
      </a:lvl3pPr>
      <a:lvl4pPr algn="l" defTabSz="685800" eaLnBrk="1" hangingPunct="1" latinLnBrk="0" marL="1028700" rtl="0">
        <a:defRPr kern="1200" sz="1350">
          <a:solidFill>
            <a:schemeClr val="tx1"/>
          </a:solidFill>
          <a:latin typeface="+mn-lt"/>
          <a:ea typeface="+mn-ea"/>
          <a:cs typeface="+mn-cs"/>
        </a:defRPr>
      </a:lvl4pPr>
      <a:lvl5pPr algn="l" defTabSz="685800" eaLnBrk="1" hangingPunct="1" latinLnBrk="0" marL="1371600" rtl="0">
        <a:defRPr kern="1200" sz="1350">
          <a:solidFill>
            <a:schemeClr val="tx1"/>
          </a:solidFill>
          <a:latin typeface="+mn-lt"/>
          <a:ea typeface="+mn-ea"/>
          <a:cs typeface="+mn-cs"/>
        </a:defRPr>
      </a:lvl5pPr>
      <a:lvl6pPr algn="l" defTabSz="685800" eaLnBrk="1" hangingPunct="1" latinLnBrk="0" marL="1714500" rtl="0">
        <a:defRPr kern="1200" sz="1350">
          <a:solidFill>
            <a:schemeClr val="tx1"/>
          </a:solidFill>
          <a:latin typeface="+mn-lt"/>
          <a:ea typeface="+mn-ea"/>
          <a:cs typeface="+mn-cs"/>
        </a:defRPr>
      </a:lvl6pPr>
      <a:lvl7pPr algn="l" defTabSz="685800" eaLnBrk="1" hangingPunct="1" latinLnBrk="0" marL="2057400" rtl="0">
        <a:defRPr kern="1200" sz="1350">
          <a:solidFill>
            <a:schemeClr val="tx1"/>
          </a:solidFill>
          <a:latin typeface="+mn-lt"/>
          <a:ea typeface="+mn-ea"/>
          <a:cs typeface="+mn-cs"/>
        </a:defRPr>
      </a:lvl7pPr>
      <a:lvl8pPr algn="l" defTabSz="685800" eaLnBrk="1" hangingPunct="1" latinLnBrk="0" marL="2400300" rtl="0">
        <a:defRPr kern="1200" sz="1350">
          <a:solidFill>
            <a:schemeClr val="tx1"/>
          </a:solidFill>
          <a:latin typeface="+mn-lt"/>
          <a:ea typeface="+mn-ea"/>
          <a:cs typeface="+mn-cs"/>
        </a:defRPr>
      </a:lvl8pPr>
      <a:lvl9pPr algn="l" defTabSz="6858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hyperlink" Target="https://quarto.org/docs/authoring/figures.html" TargetMode="External" /><Relationship Id="rId3" Type="http://schemas.openxmlformats.org/officeDocument/2006/relationships/image" Target="../media/image10.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resentations/powerpoint.html#slide-layouts"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reference/cells/cells-knitr.html#overview"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3EE83-9BB9-481D-8395-69C4DB5CDE1E}"/>
              </a:ext>
            </a:extLst>
          </p:cNvPr>
          <p:cNvSpPr>
            <a:spLocks noGrp="1"/>
          </p:cNvSpPr>
          <p:nvPr>
            <p:ph hasCustomPrompt="1" type="ctrTitle"/>
          </p:nvPr>
        </p:nvSpPr>
        <p:spPr>
          <a:xfrm>
            <a:off x="697781" y="1912252"/>
            <a:ext cx="6858000" cy="445507"/>
          </a:xfrm>
        </p:spPr>
        <p:txBody>
          <a:bodyPr/>
          <a:lstStyle/>
          <a:p>
            <a:pPr lvl="0" indent="0" marL="0">
              <a:buNone/>
            </a:pPr>
            <a:r>
              <a:rPr/>
              <a:t>Powerpoint template</a:t>
            </a:r>
          </a:p>
        </p:txBody>
      </p:sp>
      <p:sp>
        <p:nvSpPr>
          <p:cNvPr id="3" name="Subtitle 2">
            <a:extLst>
              <a:ext uri="{FF2B5EF4-FFF2-40B4-BE49-F238E27FC236}">
                <a16:creationId xmlns:a16="http://schemas.microsoft.com/office/drawing/2014/main" id="{786283A4-33DB-4552-9007-D12033D1E1CF}"/>
              </a:ext>
            </a:extLst>
          </p:cNvPr>
          <p:cNvSpPr>
            <a:spLocks noGrp="1"/>
          </p:cNvSpPr>
          <p:nvPr>
            <p:ph hasCustomPrompt="1" idx="1" type="subTitle"/>
          </p:nvPr>
        </p:nvSpPr>
        <p:spPr>
          <a:xfrm>
            <a:off x="697781" y="3117165"/>
            <a:ext cx="6858000" cy="300082"/>
          </a:xfrm>
          <a:prstGeom prst="rect">
            <a:avLst/>
          </a:prstGeom>
        </p:spPr>
        <p:txBody>
          <a:bodyPr/>
          <a:lstStyle/>
          <a:p>
            <a:pPr lvl="0" indent="0" marL="0">
              <a:buNone/>
            </a:pPr>
            <a:r>
              <a:rPr/>
              <a:t>Presentation subtitle</a:t>
            </a:r>
            <a:br/>
            <a:br/>
            <a:r>
              <a:rPr/>
              <a:t>Author name</a:t>
            </a:r>
          </a:p>
        </p:txBody>
      </p:sp>
      <p:sp>
        <p:nvSpPr>
          <p:cNvPr id="6" name="Date Placeholder 3">
            <a:extLst>
              <a:ext uri="{FF2B5EF4-FFF2-40B4-BE49-F238E27FC236}">
                <a16:creationId xmlns:a16="http://schemas.microsoft.com/office/drawing/2014/main" id="{6427862F-E230-6147-674A-1265B5B95F02}"/>
              </a:ext>
            </a:extLst>
          </p:cNvPr>
          <p:cNvSpPr>
            <a:spLocks noGrp="1"/>
          </p:cNvSpPr>
          <p:nvPr>
            <p:ph idx="2" sz="half" type="dt"/>
          </p:nvPr>
        </p:nvSpPr>
        <p:spPr>
          <a:xfrm>
            <a:off x="697706" y="4194356"/>
            <a:ext cx="2133600" cy="273844"/>
          </a:xfrm>
          <a:prstGeom prst="rect">
            <a:avLst/>
          </a:prstGeom>
        </p:spPr>
        <p:txBody>
          <a:bodyPr/>
          <a:lstStyle/>
          <a:p>
            <a:pPr lvl="0" indent="0" marL="0">
              <a:buNone/>
            </a:pPr>
            <a:r>
              <a:rPr/>
              <a:t>Published 10/02/2025</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lstStyle/>
          <a:p>
            <a:pPr lvl="0" indent="0" marL="0">
              <a:buNone/>
            </a:pPr>
            <a:r>
              <a:rPr/>
              <a:t>1.8 Content with Caption</a:t>
            </a:r>
          </a:p>
        </p:txBody>
      </p:sp>
      <p:graphicFrame>
        <p:nvGraphicFramePr>
          <p:cNvPr id="6" name="Content Placeholder 5"/>
          <p:cNvGraphicFramePr>
            <a:graphicFrameLocks noGrp="1"/>
          </p:cNvGraphicFramePr>
          <p:nvPr>
            <p:ph idx="1"/>
          </p:nvPr>
        </p:nvGraphicFramePr>
        <p:xfrm>
          <a:off x="266700" y="1079500"/>
          <a:ext cx="8572500" cy="3251200"/>
        </p:xfrm>
        <a:graphic>
          <a:graphicData uri="http://schemas.openxmlformats.org/drawingml/2006/table">
            <a:tbl>
              <a:tblPr firstRow="1" bandRow="1">
                <a:tableStyleId>{5C22544A-7EE6-4342-B048-85BDC9FD1C3A}</a:tableStyleId>
              </a:tblPr>
              <a:tblGrid>
                <a:gridCol w="2857500"/>
                <a:gridCol w="2857500"/>
                <a:gridCol w="2857500"/>
              </a:tblGrid>
              <a:tr h="0">
                <a:tc>
                  <a:txBody>
                    <a:bodyPr/>
                    <a:lstStyle/>
                    <a:p>
                      <a:endParaRPr/>
                    </a:p>
                  </a:txBody>
                  <a:tcPr/>
                </a:tc>
                <a:tc>
                  <a:txBody>
                    <a:bodyPr/>
                    <a:lstStyle/>
                    <a:p>
                      <a:pPr lvl="0" indent="0" marL="0" algn="ctr">
                        <a:buNone/>
                      </a:pPr>
                      <a:r>
                        <a:rPr/>
                        <a:t>mpg</a:t>
                      </a:r>
                    </a:p>
                  </a:txBody>
                  <a:tcPr/>
                </a:tc>
                <a:tc>
                  <a:txBody>
                    <a:bodyPr/>
                    <a:lstStyle/>
                    <a:p>
                      <a:pPr lvl="0" indent="0" marL="0" algn="ctr">
                        <a:buNone/>
                      </a:pPr>
                      <a:r>
                        <a:rPr/>
                        <a:t>cyl</a:t>
                      </a:r>
                    </a:p>
                  </a:txBody>
                  <a:tcPr/>
                </a:tc>
              </a:tr>
              <a:tr h="0">
                <a:tc>
                  <a:txBody>
                    <a:bodyPr/>
                    <a:lstStyle/>
                    <a:p>
                      <a:pPr lvl="0" indent="0" marL="0" algn="l">
                        <a:buNone/>
                      </a:pPr>
                      <a:r>
                        <a:rPr/>
                        <a:t>Mazda RX4</a:t>
                      </a:r>
                    </a:p>
                  </a:txBody>
                </a:tc>
                <a:tc>
                  <a:txBody>
                    <a:bodyPr/>
                    <a:lstStyle/>
                    <a:p>
                      <a:pPr lvl="0" indent="0" marL="0" algn="ctr">
                        <a:buNone/>
                      </a:pPr>
                      <a:r>
                        <a:rPr/>
                        <a:t>21</a:t>
                      </a:r>
                    </a:p>
                  </a:txBody>
                </a:tc>
                <a:tc>
                  <a:txBody>
                    <a:bodyPr/>
                    <a:lstStyle/>
                    <a:p>
                      <a:pPr lvl="0" indent="0" marL="0" algn="ctr">
                        <a:buNone/>
                      </a:pPr>
                      <a:r>
                        <a:rPr/>
                        <a:t>6</a:t>
                      </a:r>
                    </a:p>
                  </a:txBody>
                </a:tc>
              </a:tr>
              <a:tr h="0">
                <a:tc>
                  <a:txBody>
                    <a:bodyPr/>
                    <a:lstStyle/>
                    <a:p>
                      <a:pPr lvl="0" indent="0" marL="0" algn="l">
                        <a:buNone/>
                      </a:pPr>
                      <a:r>
                        <a:rPr/>
                        <a:t>Mazda RX4 Wag</a:t>
                      </a:r>
                    </a:p>
                  </a:txBody>
                </a:tc>
                <a:tc>
                  <a:txBody>
                    <a:bodyPr/>
                    <a:lstStyle/>
                    <a:p>
                      <a:pPr lvl="0" indent="0" marL="0" algn="ctr">
                        <a:buNone/>
                      </a:pPr>
                      <a:r>
                        <a:rPr/>
                        <a:t>21</a:t>
                      </a:r>
                    </a:p>
                  </a:txBody>
                </a:tc>
                <a:tc>
                  <a:txBody>
                    <a:bodyPr/>
                    <a:lstStyle/>
                    <a:p>
                      <a:pPr lvl="0" indent="0" marL="0" algn="ctr">
                        <a:buNone/>
                      </a:pPr>
                      <a:r>
                        <a:rPr/>
                        <a:t>6</a:t>
                      </a:r>
                    </a:p>
                  </a:txBody>
                </a:tc>
              </a:tr>
              <a:tr h="0">
                <a:tc>
                  <a:txBody>
                    <a:bodyPr/>
                    <a:lstStyle/>
                    <a:p>
                      <a:pPr lvl="0" indent="0" marL="0" algn="l">
                        <a:buNone/>
                      </a:pPr>
                      <a:r>
                        <a:rPr/>
                        <a:t>Datsun 710</a:t>
                      </a:r>
                    </a:p>
                  </a:txBody>
                </a:tc>
                <a:tc>
                  <a:txBody>
                    <a:bodyPr/>
                    <a:lstStyle/>
                    <a:p>
                      <a:pPr lvl="0" indent="0" marL="0" algn="ctr">
                        <a:buNone/>
                      </a:pPr>
                      <a:r>
                        <a:rPr/>
                        <a:t>22.8</a:t>
                      </a:r>
                    </a:p>
                  </a:txBody>
                </a:tc>
                <a:tc>
                  <a:txBody>
                    <a:bodyPr/>
                    <a:lstStyle/>
                    <a:p>
                      <a:pPr lvl="0" indent="0" marL="0" algn="ctr">
                        <a:buNone/>
                      </a:pPr>
                      <a:r>
                        <a:rPr/>
                        <a:t>4</a:t>
                      </a:r>
                    </a:p>
                  </a:txBody>
                </a:tc>
              </a:tr>
              <a:tr h="0">
                <a:tc>
                  <a:txBody>
                    <a:bodyPr/>
                    <a:lstStyle/>
                    <a:p>
                      <a:pPr lvl="0" indent="0" marL="0" algn="l">
                        <a:buNone/>
                      </a:pPr>
                      <a:r>
                        <a:rPr/>
                        <a:t>Hornet 4 Drive</a:t>
                      </a:r>
                    </a:p>
                  </a:txBody>
                </a:tc>
                <a:tc>
                  <a:txBody>
                    <a:bodyPr/>
                    <a:lstStyle/>
                    <a:p>
                      <a:pPr lvl="0" indent="0" marL="0" algn="ctr">
                        <a:buNone/>
                      </a:pPr>
                      <a:r>
                        <a:rPr/>
                        <a:t>21.4</a:t>
                      </a:r>
                    </a:p>
                  </a:txBody>
                </a:tc>
                <a:tc>
                  <a:txBody>
                    <a:bodyPr/>
                    <a:lstStyle/>
                    <a:p>
                      <a:pPr lvl="0" indent="0" marL="0" algn="ctr">
                        <a:buNone/>
                      </a:pPr>
                      <a:r>
                        <a:rPr/>
                        <a:t>6</a:t>
                      </a:r>
                    </a:p>
                  </a:txBody>
                </a:tc>
              </a:tr>
              <a:tr h="0">
                <a:tc>
                  <a:txBody>
                    <a:bodyPr/>
                    <a:lstStyle/>
                    <a:p>
                      <a:pPr lvl="0" indent="0" marL="0" algn="l">
                        <a:buNone/>
                      </a:pPr>
                      <a:r>
                        <a:rPr/>
                        <a:t>Hornet Sportabout</a:t>
                      </a:r>
                    </a:p>
                  </a:txBody>
                </a:tc>
                <a:tc>
                  <a:txBody>
                    <a:bodyPr/>
                    <a:lstStyle/>
                    <a:p>
                      <a:pPr lvl="0" indent="0" marL="0" algn="ctr">
                        <a:buNone/>
                      </a:pPr>
                      <a:r>
                        <a:rPr/>
                        <a:t>18.7</a:t>
                      </a:r>
                    </a:p>
                  </a:txBody>
                </a:tc>
                <a:tc>
                  <a:txBody>
                    <a:bodyPr/>
                    <a:lstStyle/>
                    <a:p>
                      <a:pPr lvl="0" indent="0" marL="0" algn="ctr">
                        <a:buNone/>
                      </a:pPr>
                      <a:r>
                        <a:rPr/>
                        <a:t>8</a:t>
                      </a:r>
                    </a:p>
                  </a:txBody>
                </a:tc>
              </a:tr>
              <a:tr h="0">
                <a:tc>
                  <a:txBody>
                    <a:bodyPr/>
                    <a:lstStyle/>
                    <a:p>
                      <a:pPr lvl="0" indent="0" marL="0" algn="l">
                        <a:buNone/>
                      </a:pPr>
                      <a:r>
                        <a:rPr/>
                        <a:t>Valiant</a:t>
                      </a:r>
                    </a:p>
                  </a:txBody>
                </a:tc>
                <a:tc>
                  <a:txBody>
                    <a:bodyPr/>
                    <a:lstStyle/>
                    <a:p>
                      <a:pPr lvl="0" indent="0" marL="0" algn="ctr">
                        <a:buNone/>
                      </a:pPr>
                      <a:r>
                        <a:rPr/>
                        <a:t>18.1</a:t>
                      </a:r>
                    </a:p>
                  </a:txBody>
                </a:tc>
                <a:tc>
                  <a:txBody>
                    <a:bodyPr/>
                    <a:lstStyle/>
                    <a:p>
                      <a:pPr lvl="0" indent="0" marL="0" algn="ctr">
                        <a:buNone/>
                      </a:pPr>
                      <a:r>
                        <a:rPr/>
                        <a:t>6</a:t>
                      </a:r>
                    </a:p>
                  </a:txBody>
                </a:tc>
              </a:tr>
            </a:tbl>
          </a:graphicData>
        </a:graphic>
      </p:graphicFrame>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0B1E-7CC5-4A29-9FDA-CA9B202B5FCF}"/>
              </a:ext>
            </a:extLst>
          </p:cNvPr>
          <p:cNvSpPr>
            <a:spLocks noGrp="1"/>
          </p:cNvSpPr>
          <p:nvPr>
            <p:ph type="title"/>
          </p:nvPr>
        </p:nvSpPr>
        <p:spPr>
          <a:xfrm>
            <a:off x="629841" y="785920"/>
            <a:ext cx="2949178" cy="757130"/>
          </a:xfrm>
        </p:spPr>
        <p:txBody>
          <a:bodyPr/>
          <a:lstStyle/>
          <a:p>
            <a:pPr lvl="0" indent="0" marL="0">
              <a:buNone/>
            </a:pPr>
            <a:r>
              <a:rPr/>
              <a:t>1.9 Picture with Caption</a:t>
            </a:r>
          </a:p>
        </p:txBody>
      </p:sp>
      <p:sp>
        <p:nvSpPr>
          <p:cNvPr id="4" name="Text Placeholder 3">
            <a:extLst>
              <a:ext uri="{FF2B5EF4-FFF2-40B4-BE49-F238E27FC236}">
                <a16:creationId xmlns:a16="http://schemas.microsoft.com/office/drawing/2014/main" id="{849864E7-4D70-4211-A41C-CD2456D5D5C9}"/>
              </a:ext>
            </a:extLst>
          </p:cNvPr>
          <p:cNvSpPr>
            <a:spLocks noGrp="1"/>
          </p:cNvSpPr>
          <p:nvPr>
            <p:ph hasCustomPrompt="1" idx="2" sz="half" type="body"/>
          </p:nvPr>
        </p:nvSpPr>
        <p:spPr/>
        <p:txBody>
          <a:bodyPr/>
          <a:lstStyle/>
          <a:p>
            <a:pPr lvl="0"/>
            <a:r>
              <a:rPr/>
              <a:t>The caption for the image goes in the square brackets - this can be left blank if no caption is needed.</a:t>
            </a:r>
          </a:p>
          <a:p>
            <a:pPr lvl="0"/>
            <a:r>
              <a:rPr/>
              <a:t>The file path for the image goes in the round brackets.</a:t>
            </a:r>
          </a:p>
          <a:p>
            <a:pPr lvl="0"/>
            <a:r>
              <a:rPr/>
              <a:t>More options can be found on the </a:t>
            </a:r>
            <a:r>
              <a:rPr>
                <a:hlinkClick r:id="rId2"/>
              </a:rPr>
              <a:t>Quarto website</a:t>
            </a:r>
            <a:r>
              <a:rPr/>
              <a:t>.</a:t>
            </a:r>
          </a:p>
          <a:p>
            <a:pPr lvl="0"/>
            <a:r>
              <a:rPr/>
              <a:t>You need to manually add alt-text to figures by opening the presentation in PowerPoint.</a:t>
            </a:r>
          </a:p>
        </p:txBody>
      </p:sp>
      <p:pic>
        <p:nvPicPr>
          <p:cNvPr descr="example_image.png" id="0" name="Picture 1"/>
          <p:cNvPicPr>
            <a:picLocks noGrp="1" noChangeAspect="1"/>
          </p:cNvPicPr>
          <p:nvPr/>
        </p:nvPicPr>
        <p:blipFill>
          <a:blip r:embed="rId3"/>
          <a:stretch>
            <a:fillRect/>
          </a:stretch>
        </p:blipFill>
        <p:spPr bwMode="auto">
          <a:xfrm>
            <a:off x="4318000" y="736600"/>
            <a:ext cx="3759200" cy="3136900"/>
          </a:xfrm>
          <a:prstGeom prst="rect">
            <a:avLst/>
          </a:prstGeom>
          <a:noFill/>
          <a:ln w="9525">
            <a:noFill/>
            <a:headEnd/>
            <a:tailEnd/>
          </a:ln>
        </p:spPr>
      </p:pic>
      <p:sp>
        <p:nvSpPr>
          <p:cNvPr id="1" name="TextBox 3"/>
          <p:cNvSpPr txBox="1"/>
          <p:nvPr/>
        </p:nvSpPr>
        <p:spPr>
          <a:xfrm>
            <a:off x="3886200" y="3873500"/>
            <a:ext cx="4622800" cy="508000"/>
          </a:xfrm>
          <a:prstGeom prst="rect">
            <a:avLst/>
          </a:prstGeom>
          <a:noFill/>
        </p:spPr>
        <p:txBody>
          <a:bodyPr/>
          <a:lstStyle/>
          <a:p>
            <a:pPr lvl="0" indent="0" marL="0" algn="ctr">
              <a:buNone/>
            </a:pPr>
            <a:r>
              <a:rPr/>
              <a:t>Logo</a:t>
            </a:r>
          </a:p>
        </p:txBody>
      </p:sp>
      <p:sp>
        <p:nvSpPr>
          <p:cNvPr id="7" name="Slide Number Placeholder 6">
            <a:extLst>
              <a:ext uri="{FF2B5EF4-FFF2-40B4-BE49-F238E27FC236}">
                <a16:creationId xmlns:a16="http://schemas.microsoft.com/office/drawing/2014/main" id="{F9A8E4A4-9320-483B-B798-ADCC1CC29F5B}"/>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93AC6-2F50-4B91-B6DD-840E6B04BBBF}"/>
              </a:ext>
            </a:extLst>
          </p:cNvPr>
          <p:cNvSpPr>
            <a:spLocks noGrp="1"/>
          </p:cNvSpPr>
          <p:nvPr>
            <p:ph hasCustomPrompt="1" type="title"/>
          </p:nvPr>
        </p:nvSpPr>
        <p:spPr>
          <a:xfrm>
            <a:off x="623888" y="1940395"/>
            <a:ext cx="7886700" cy="466281"/>
          </a:xfrm>
        </p:spPr>
        <p:txBody>
          <a:bodyPr/>
          <a:lstStyle/>
          <a:p>
            <a:pPr lvl="0" indent="0" marL="0">
              <a:buNone/>
            </a:pPr>
            <a:r>
              <a:rPr/>
              <a:t>1. Section header slide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lstStyle/>
          <a:p>
            <a:pPr lvl="0" indent="0" marL="0">
              <a:buNone/>
            </a:pPr>
            <a:r>
              <a:rPr/>
              <a:t>1.1 Guidance</a:t>
            </a:r>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p:txBody>
          <a:bodyPr/>
          <a:lstStyle/>
          <a:p>
            <a:pPr lvl="0" indent="0" marL="0">
              <a:buNone/>
            </a:pPr>
            <a:r>
              <a:rPr b="1"/>
              <a:t>To do:</a:t>
            </a:r>
          </a:p>
          <a:p>
            <a:pPr lvl="0"/>
            <a:r>
              <a:rPr/>
              <a:t>Update the details at the top of the page for your presentation.</a:t>
            </a:r>
          </a:p>
          <a:p>
            <a:pPr lvl="0"/>
            <a:r>
              <a:rPr/>
              <a:t>Create your powerpoint by choosing the types of slides you require and replacing the placeholder text with your contents.</a:t>
            </a:r>
          </a:p>
          <a:p>
            <a:pPr lvl="0"/>
            <a:r>
              <a:rPr/>
              <a:t>To render the powerpoint, save this file and press render.</a:t>
            </a:r>
          </a:p>
          <a:p>
            <a:pPr lvl="0" indent="0" marL="0">
              <a:buNone/>
            </a:pPr>
            <a:r>
              <a:rPr b="1"/>
              <a:t>Tips:</a:t>
            </a:r>
          </a:p>
          <a:p>
            <a:pPr lvl="0"/>
            <a:r>
              <a:rPr/>
              <a:t>Slides are defined with a level 2 heading (##).</a:t>
            </a:r>
          </a:p>
          <a:p>
            <a:pPr lvl="0"/>
            <a:r>
              <a:rPr/>
              <a:t>To add bullet points, use a hyphen followed by 2 spaces then the text, and a blank line between each bullet point.</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lstStyle/>
          <a:p>
            <a:pPr lvl="0" indent="0" marL="0">
              <a:buNone/>
            </a:pPr>
            <a:r>
              <a:rPr/>
              <a:t>1.2 Guidance (2)</a:t>
            </a:r>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p:txBody>
          <a:bodyPr/>
          <a:lstStyle/>
          <a:p>
            <a:pPr lvl="0"/>
            <a:r>
              <a:rPr/>
              <a:t>Quarto has seven styles of slide layouts which it can use, as shown in this example. However, additional DHSC slide layouts can be manually added in PowerPoint after it has been rendered.</a:t>
            </a:r>
          </a:p>
          <a:p>
            <a:pPr lvl="0"/>
            <a:r>
              <a:rPr>
                <a:hlinkClick r:id="rId2"/>
              </a:rPr>
              <a:t>Information about slide types</a:t>
            </a:r>
            <a:r>
              <a:rPr/>
              <a:t>.</a:t>
            </a:r>
          </a:p>
          <a:p>
            <a:pPr lvl="0"/>
            <a:r>
              <a:rPr/>
              <a:t>Once rendered and in PowerPoint, you can make further changes if required.</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lstStyle/>
          <a:p>
            <a:pPr lvl="0" indent="0" marL="0">
              <a:buNone/>
            </a:pPr>
            <a:r>
              <a:rPr/>
              <a:t>1.3 Guidance (3)</a:t>
            </a:r>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p:txBody>
          <a:bodyPr/>
          <a:lstStyle/>
          <a:p>
            <a:pPr lvl="0" indent="0" marL="0">
              <a:buNone/>
            </a:pPr>
            <a:r>
              <a:rPr/>
              <a:t>To add R code or an R output (see options on the </a:t>
            </a:r>
            <a:r>
              <a:rPr>
                <a:hlinkClick r:id="rId2"/>
              </a:rPr>
              <a:t>Quarto website</a:t>
            </a:r>
            <a:r>
              <a:rPr/>
              <a:t>).</a:t>
            </a:r>
          </a:p>
          <a:p>
            <a:pPr lvl="0" indent="0" marL="0">
              <a:buNone/>
            </a:pPr>
            <a:r>
              <a:rPr/>
              <a:t>To combine text with code outputs, the code chunk options need to be </a:t>
            </a:r>
            <a:r>
              <a:rPr>
                <a:latin typeface="Courier"/>
              </a:rPr>
              <a:t>results: asis</a:t>
            </a:r>
            <a:r>
              <a:rPr/>
              <a:t> and the text needs to be within the </a:t>
            </a:r>
            <a:r>
              <a:rPr>
                <a:latin typeface="Courier"/>
              </a:rPr>
              <a:t>cat()</a:t>
            </a:r>
            <a:r>
              <a:rPr/>
              <a:t> function.</a:t>
            </a:r>
          </a:p>
          <a:p>
            <a:pPr lvl="0" indent="0" marL="0">
              <a:buNone/>
            </a:pPr>
            <a:r>
              <a:rPr/>
              <a:t>For example, there are 32 cars in the mtcars dataset.</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lstStyle/>
          <a:p>
            <a:pPr lvl="0" indent="0" marL="0">
              <a:buNone/>
            </a:pPr>
            <a:r>
              <a:rPr/>
              <a:t>1.4 Title and Content slide</a:t>
            </a:r>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p:txBody>
          <a:bodyPr/>
          <a:lstStyle/>
          <a:p>
            <a:pPr lvl="0" indent="0" marL="0">
              <a:buNone/>
            </a:pPr>
            <a:r>
              <a:rPr/>
              <a:t>This is a Title and Content slide.</a:t>
            </a:r>
          </a:p>
          <a:p>
            <a:pPr lvl="0"/>
            <a:r>
              <a:rPr/>
              <a:t>Bullet point 1</a:t>
            </a:r>
          </a:p>
          <a:p>
            <a:pPr lvl="0"/>
            <a:r>
              <a:rPr/>
              <a:t>Bullet point 2</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lstStyle/>
          <a:p>
            <a:pPr lvl="0" indent="0" marL="0">
              <a:buNone/>
            </a:pPr>
            <a:r>
              <a:rPr/>
              <a:t>1.5 </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2F404-A628-4163-A67A-017625A1F1C8}"/>
              </a:ext>
            </a:extLst>
          </p:cNvPr>
          <p:cNvSpPr>
            <a:spLocks noGrp="1"/>
          </p:cNvSpPr>
          <p:nvPr>
            <p:ph type="title"/>
          </p:nvPr>
        </p:nvSpPr>
        <p:spPr/>
        <p:txBody>
          <a:bodyPr/>
          <a:lstStyle/>
          <a:p>
            <a:pPr lvl="0" indent="0" marL="0">
              <a:buNone/>
            </a:pPr>
            <a:r>
              <a:rPr/>
              <a:t>1.6 Two Content slide</a:t>
            </a:r>
          </a:p>
        </p:txBody>
      </p:sp>
      <p:sp>
        <p:nvSpPr>
          <p:cNvPr id="3" name="Content Placeholder 2">
            <a:extLst>
              <a:ext uri="{FF2B5EF4-FFF2-40B4-BE49-F238E27FC236}">
                <a16:creationId xmlns:a16="http://schemas.microsoft.com/office/drawing/2014/main" id="{266CC20F-2520-4988-AFE4-EBE97F23EF9C}"/>
              </a:ext>
            </a:extLst>
          </p:cNvPr>
          <p:cNvSpPr>
            <a:spLocks noGrp="1"/>
          </p:cNvSpPr>
          <p:nvPr>
            <p:ph idx="1" sz="half"/>
          </p:nvPr>
        </p:nvSpPr>
        <p:spPr/>
        <p:txBody>
          <a:bodyPr/>
          <a:lstStyle/>
          <a:p>
            <a:pPr lvl="0" indent="0" marL="0">
              <a:buNone/>
            </a:pPr>
            <a:r>
              <a:rPr/>
              <a:t>contents column 1…</a:t>
            </a:r>
          </a:p>
        </p:txBody>
      </p:sp>
      <p:sp>
        <p:nvSpPr>
          <p:cNvPr id="4" name="Content Placeholder 3">
            <a:extLst>
              <a:ext uri="{FF2B5EF4-FFF2-40B4-BE49-F238E27FC236}">
                <a16:creationId xmlns:a16="http://schemas.microsoft.com/office/drawing/2014/main" id="{2ABA3220-04BF-4C22-9F1D-EA71CB2E4D12}"/>
              </a:ext>
            </a:extLst>
          </p:cNvPr>
          <p:cNvSpPr>
            <a:spLocks noGrp="1"/>
          </p:cNvSpPr>
          <p:nvPr>
            <p:ph idx="2" sz="half"/>
          </p:nvPr>
        </p:nvSpPr>
        <p:spPr/>
        <p:txBody>
          <a:bodyPr/>
          <a:lstStyle/>
          <a:p>
            <a:pPr lvl="0" indent="0" marL="0">
              <a:buNone/>
            </a:pPr>
            <a:r>
              <a:rPr/>
              <a:t>contents column 2…</a:t>
            </a:r>
          </a:p>
        </p:txBody>
      </p:sp>
      <p:sp>
        <p:nvSpPr>
          <p:cNvPr id="7" name="Slide Number Placeholder 6">
            <a:extLst>
              <a:ext uri="{FF2B5EF4-FFF2-40B4-BE49-F238E27FC236}">
                <a16:creationId xmlns:a16="http://schemas.microsoft.com/office/drawing/2014/main" id="{CAE3B638-8AEF-4744-AF26-A06733AEBCD1}"/>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6CF47-9317-4BCB-B768-6FAFA244E835}"/>
              </a:ext>
            </a:extLst>
          </p:cNvPr>
          <p:cNvSpPr>
            <a:spLocks noGrp="1"/>
          </p:cNvSpPr>
          <p:nvPr>
            <p:ph type="title"/>
          </p:nvPr>
        </p:nvSpPr>
        <p:spPr>
          <a:xfrm>
            <a:off x="270000" y="270000"/>
            <a:ext cx="8583054" cy="424732"/>
          </a:xfrm>
        </p:spPr>
        <p:txBody>
          <a:bodyPr/>
          <a:lstStyle/>
          <a:p>
            <a:pPr lvl="0" indent="0" marL="0">
              <a:buNone/>
            </a:pPr>
            <a:r>
              <a:rPr/>
              <a:t>1.7 Comparison slide</a:t>
            </a:r>
          </a:p>
        </p:txBody>
      </p:sp>
      <p:sp>
        <p:nvSpPr>
          <p:cNvPr id="3" name="Text Placeholder 2">
            <a:extLst>
              <a:ext uri="{FF2B5EF4-FFF2-40B4-BE49-F238E27FC236}">
                <a16:creationId xmlns:a16="http://schemas.microsoft.com/office/drawing/2014/main" id="{28EE0031-2A64-4B9F-9549-581805ECA54B}"/>
              </a:ext>
            </a:extLst>
          </p:cNvPr>
          <p:cNvSpPr>
            <a:spLocks noGrp="1"/>
          </p:cNvSpPr>
          <p:nvPr>
            <p:ph idx="1" type="body"/>
          </p:nvPr>
        </p:nvSpPr>
        <p:spPr/>
        <p:txBody>
          <a:bodyPr/>
          <a:lstStyle/>
          <a:p>
            <a:pPr lvl="0" indent="0" marL="0">
              <a:buNone/>
            </a:pPr>
            <a:r>
              <a:rPr/>
              <a:t>contents column 1…</a:t>
            </a:r>
          </a:p>
        </p:txBody>
      </p:sp>
      <p:graphicFrame>
        <p:nvGraphicFramePr>
          <p:cNvPr id="6" name="Content Placeholder 5"/>
          <p:cNvGraphicFramePr>
            <a:graphicFrameLocks noGrp="1"/>
          </p:cNvGraphicFramePr>
          <p:nvPr>
            <p:ph idx="1"/>
          </p:nvPr>
        </p:nvGraphicFramePr>
        <p:xfrm>
          <a:off x="266700" y="1473200"/>
          <a:ext cx="4178300" cy="2971800"/>
        </p:xfrm>
        <a:graphic>
          <a:graphicData uri="http://schemas.openxmlformats.org/drawingml/2006/table">
            <a:tbl>
              <a:tblPr firstRow="1" bandRow="1">
                <a:tableStyleId>{5C22544A-7EE6-4342-B048-85BDC9FD1C3A}</a:tableStyleId>
              </a:tblPr>
              <a:tblGrid>
                <a:gridCol w="1384300"/>
                <a:gridCol w="1384300"/>
                <a:gridCol w="1384300"/>
              </a:tblGrid>
              <a:tr h="0">
                <a:tc>
                  <a:txBody>
                    <a:bodyPr/>
                    <a:lstStyle/>
                    <a:p>
                      <a:endParaRPr/>
                    </a:p>
                  </a:txBody>
                  <a:tcPr/>
                </a:tc>
                <a:tc>
                  <a:txBody>
                    <a:bodyPr/>
                    <a:lstStyle/>
                    <a:p>
                      <a:pPr lvl="0" indent="0" marL="0" algn="ctr">
                        <a:buNone/>
                      </a:pPr>
                      <a:r>
                        <a:rPr/>
                        <a:t>mpg</a:t>
                      </a:r>
                    </a:p>
                  </a:txBody>
                  <a:tcPr/>
                </a:tc>
                <a:tc>
                  <a:txBody>
                    <a:bodyPr/>
                    <a:lstStyle/>
                    <a:p>
                      <a:pPr lvl="0" indent="0" marL="0" algn="ctr">
                        <a:buNone/>
                      </a:pPr>
                      <a:r>
                        <a:rPr/>
                        <a:t>cyl</a:t>
                      </a:r>
                    </a:p>
                  </a:txBody>
                  <a:tcPr/>
                </a:tc>
              </a:tr>
              <a:tr h="0">
                <a:tc>
                  <a:txBody>
                    <a:bodyPr/>
                    <a:lstStyle/>
                    <a:p>
                      <a:pPr lvl="0" indent="0" marL="0" algn="l">
                        <a:buNone/>
                      </a:pPr>
                      <a:r>
                        <a:rPr/>
                        <a:t>Mazda RX4</a:t>
                      </a:r>
                    </a:p>
                  </a:txBody>
                </a:tc>
                <a:tc>
                  <a:txBody>
                    <a:bodyPr/>
                    <a:lstStyle/>
                    <a:p>
                      <a:pPr lvl="0" indent="0" marL="0" algn="ctr">
                        <a:buNone/>
                      </a:pPr>
                      <a:r>
                        <a:rPr/>
                        <a:t>21</a:t>
                      </a:r>
                    </a:p>
                  </a:txBody>
                </a:tc>
                <a:tc>
                  <a:txBody>
                    <a:bodyPr/>
                    <a:lstStyle/>
                    <a:p>
                      <a:pPr lvl="0" indent="0" marL="0" algn="ctr">
                        <a:buNone/>
                      </a:pPr>
                      <a:r>
                        <a:rPr/>
                        <a:t>6</a:t>
                      </a:r>
                    </a:p>
                  </a:txBody>
                </a:tc>
              </a:tr>
              <a:tr h="0">
                <a:tc>
                  <a:txBody>
                    <a:bodyPr/>
                    <a:lstStyle/>
                    <a:p>
                      <a:pPr lvl="0" indent="0" marL="0" algn="l">
                        <a:buNone/>
                      </a:pPr>
                      <a:r>
                        <a:rPr/>
                        <a:t>Mazda RX4 Wag</a:t>
                      </a:r>
                    </a:p>
                  </a:txBody>
                </a:tc>
                <a:tc>
                  <a:txBody>
                    <a:bodyPr/>
                    <a:lstStyle/>
                    <a:p>
                      <a:pPr lvl="0" indent="0" marL="0" algn="ctr">
                        <a:buNone/>
                      </a:pPr>
                      <a:r>
                        <a:rPr/>
                        <a:t>21</a:t>
                      </a:r>
                    </a:p>
                  </a:txBody>
                </a:tc>
                <a:tc>
                  <a:txBody>
                    <a:bodyPr/>
                    <a:lstStyle/>
                    <a:p>
                      <a:pPr lvl="0" indent="0" marL="0" algn="ctr">
                        <a:buNone/>
                      </a:pPr>
                      <a:r>
                        <a:rPr/>
                        <a:t>6</a:t>
                      </a:r>
                    </a:p>
                  </a:txBody>
                </a:tc>
              </a:tr>
              <a:tr h="0">
                <a:tc>
                  <a:txBody>
                    <a:bodyPr/>
                    <a:lstStyle/>
                    <a:p>
                      <a:pPr lvl="0" indent="0" marL="0" algn="l">
                        <a:buNone/>
                      </a:pPr>
                      <a:r>
                        <a:rPr/>
                        <a:t>Datsun 710</a:t>
                      </a:r>
                    </a:p>
                  </a:txBody>
                </a:tc>
                <a:tc>
                  <a:txBody>
                    <a:bodyPr/>
                    <a:lstStyle/>
                    <a:p>
                      <a:pPr lvl="0" indent="0" marL="0" algn="ctr">
                        <a:buNone/>
                      </a:pPr>
                      <a:r>
                        <a:rPr/>
                        <a:t>22.8</a:t>
                      </a:r>
                    </a:p>
                  </a:txBody>
                </a:tc>
                <a:tc>
                  <a:txBody>
                    <a:bodyPr/>
                    <a:lstStyle/>
                    <a:p>
                      <a:pPr lvl="0" indent="0" marL="0" algn="ctr">
                        <a:buNone/>
                      </a:pPr>
                      <a:r>
                        <a:rPr/>
                        <a:t>4</a:t>
                      </a:r>
                    </a:p>
                  </a:txBody>
                </a:tc>
              </a:tr>
              <a:tr h="0">
                <a:tc>
                  <a:txBody>
                    <a:bodyPr/>
                    <a:lstStyle/>
                    <a:p>
                      <a:pPr lvl="0" indent="0" marL="0" algn="l">
                        <a:buNone/>
                      </a:pPr>
                      <a:r>
                        <a:rPr/>
                        <a:t>Hornet 4 Drive</a:t>
                      </a:r>
                    </a:p>
                  </a:txBody>
                </a:tc>
                <a:tc>
                  <a:txBody>
                    <a:bodyPr/>
                    <a:lstStyle/>
                    <a:p>
                      <a:pPr lvl="0" indent="0" marL="0" algn="ctr">
                        <a:buNone/>
                      </a:pPr>
                      <a:r>
                        <a:rPr/>
                        <a:t>21.4</a:t>
                      </a:r>
                    </a:p>
                  </a:txBody>
                </a:tc>
                <a:tc>
                  <a:txBody>
                    <a:bodyPr/>
                    <a:lstStyle/>
                    <a:p>
                      <a:pPr lvl="0" indent="0" marL="0" algn="ctr">
                        <a:buNone/>
                      </a:pPr>
                      <a:r>
                        <a:rPr/>
                        <a:t>6</a:t>
                      </a:r>
                    </a:p>
                  </a:txBody>
                </a:tc>
              </a:tr>
              <a:tr h="0">
                <a:tc>
                  <a:txBody>
                    <a:bodyPr/>
                    <a:lstStyle/>
                    <a:p>
                      <a:pPr lvl="0" indent="0" marL="0" algn="l">
                        <a:buNone/>
                      </a:pPr>
                      <a:r>
                        <a:rPr/>
                        <a:t>Hornet Sportabout</a:t>
                      </a:r>
                    </a:p>
                  </a:txBody>
                </a:tc>
                <a:tc>
                  <a:txBody>
                    <a:bodyPr/>
                    <a:lstStyle/>
                    <a:p>
                      <a:pPr lvl="0" indent="0" marL="0" algn="ctr">
                        <a:buNone/>
                      </a:pPr>
                      <a:r>
                        <a:rPr/>
                        <a:t>18.7</a:t>
                      </a:r>
                    </a:p>
                  </a:txBody>
                </a:tc>
                <a:tc>
                  <a:txBody>
                    <a:bodyPr/>
                    <a:lstStyle/>
                    <a:p>
                      <a:pPr lvl="0" indent="0" marL="0" algn="ctr">
                        <a:buNone/>
                      </a:pPr>
                      <a:r>
                        <a:rPr/>
                        <a:t>8</a:t>
                      </a:r>
                    </a:p>
                  </a:txBody>
                </a:tc>
              </a:tr>
              <a:tr h="0">
                <a:tc>
                  <a:txBody>
                    <a:bodyPr/>
                    <a:lstStyle/>
                    <a:p>
                      <a:pPr lvl="0" indent="0" marL="0" algn="l">
                        <a:buNone/>
                      </a:pPr>
                      <a:r>
                        <a:rPr/>
                        <a:t>Valiant</a:t>
                      </a:r>
                    </a:p>
                  </a:txBody>
                </a:tc>
                <a:tc>
                  <a:txBody>
                    <a:bodyPr/>
                    <a:lstStyle/>
                    <a:p>
                      <a:pPr lvl="0" indent="0" marL="0" algn="ctr">
                        <a:buNone/>
                      </a:pPr>
                      <a:r>
                        <a:rPr/>
                        <a:t>18.1</a:t>
                      </a:r>
                    </a:p>
                  </a:txBody>
                </a:tc>
                <a:tc>
                  <a:txBody>
                    <a:bodyPr/>
                    <a:lstStyle/>
                    <a:p>
                      <a:pPr lvl="0" indent="0" marL="0" algn="ctr">
                        <a:buNone/>
                      </a:pPr>
                      <a:r>
                        <a:rPr/>
                        <a:t>6</a:t>
                      </a:r>
                    </a:p>
                  </a:txBody>
                </a:tc>
              </a:tr>
            </a:tbl>
          </a:graphicData>
        </a:graphic>
      </p:graphicFrame>
      <p:sp>
        <p:nvSpPr>
          <p:cNvPr id="5" name="Text Placeholder 4">
            <a:extLst>
              <a:ext uri="{FF2B5EF4-FFF2-40B4-BE49-F238E27FC236}">
                <a16:creationId xmlns:a16="http://schemas.microsoft.com/office/drawing/2014/main" id="{164D9511-94F7-4D8A-B308-9F45F8C31020}"/>
              </a:ext>
            </a:extLst>
          </p:cNvPr>
          <p:cNvSpPr>
            <a:spLocks noGrp="1"/>
          </p:cNvSpPr>
          <p:nvPr>
            <p:ph idx="3" sz="quarter" type="body"/>
          </p:nvPr>
        </p:nvSpPr>
        <p:spPr/>
        <p:txBody>
          <a:bodyPr/>
          <a:lstStyle/>
          <a:p>
            <a:pPr lvl="0" indent="0" marL="0">
              <a:buNone/>
            </a:pPr>
            <a:r>
              <a:rPr/>
              <a:t>contents column 2…</a:t>
            </a:r>
          </a:p>
        </p:txBody>
      </p:sp>
      <p:pic>
        <p:nvPicPr>
          <p:cNvPr descr="template_DHSC_powerpoint_files/figure-pptx/unnamed-chunk-3-1.png" id="0" name="Picture 1"/>
          <p:cNvPicPr>
            <a:picLocks noGrp="1" noChangeAspect="1"/>
          </p:cNvPicPr>
          <p:nvPr/>
        </p:nvPicPr>
        <p:blipFill>
          <a:blip r:embed="rId2"/>
          <a:stretch>
            <a:fillRect/>
          </a:stretch>
        </p:blipFill>
        <p:spPr bwMode="auto">
          <a:xfrm>
            <a:off x="4660900" y="1917700"/>
            <a:ext cx="4178300" cy="2082800"/>
          </a:xfrm>
          <a:prstGeom prst="rect">
            <a:avLst/>
          </a:prstGeom>
          <a:noFill/>
          <a:ln w="9525">
            <a:noFill/>
            <a:headEnd/>
            <a:tailEnd/>
          </a:ln>
        </p:spPr>
      </p:pic>
      <p:sp>
        <p:nvSpPr>
          <p:cNvPr id="9" name="Slide Number Placeholder 8">
            <a:extLst>
              <a:ext uri="{FF2B5EF4-FFF2-40B4-BE49-F238E27FC236}">
                <a16:creationId xmlns:a16="http://schemas.microsoft.com/office/drawing/2014/main" id="{1AC3D43E-BF05-4A08-83EC-42885B455129}"/>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theme/theme1.xml><?xml version="1.0" encoding="utf-8"?>
<a:theme xmlns:a="http://schemas.openxmlformats.org/drawingml/2006/main" name="1_Office Theme">
  <a:themeElements>
    <a:clrScheme name="DHSC">
      <a:dk1>
        <a:sysClr val="windowText" lastClr="000000"/>
      </a:dk1>
      <a:lt1>
        <a:sysClr val="window" lastClr="FFFFFF"/>
      </a:lt1>
      <a:dk2>
        <a:srgbClr val="616265"/>
      </a:dk2>
      <a:lt2>
        <a:srgbClr val="E0E0E1"/>
      </a:lt2>
      <a:accent1>
        <a:srgbClr val="01A188"/>
      </a:accent1>
      <a:accent2>
        <a:srgbClr val="0063BE"/>
      </a:accent2>
      <a:accent3>
        <a:srgbClr val="E57200"/>
      </a:accent3>
      <a:accent4>
        <a:srgbClr val="512698"/>
      </a:accent4>
      <a:accent5>
        <a:srgbClr val="34B6E4"/>
      </a:accent5>
      <a:accent6>
        <a:srgbClr val="CC092F"/>
      </a:accent6>
      <a:hlink>
        <a:srgbClr val="0063BE"/>
      </a:hlink>
      <a:folHlink>
        <a:srgbClr val="51269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6.4398_DHSC_Ppt_template_DRAFT_v6.potx" id="{FF5623C2-E648-4D18-8D02-A8C6CCA3E916}" vid="{5CEE7835-84B0-457A-AA1D-DEDF797DD0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0</Words>
  <Application>Microsoft Office PowerPoint</Application>
  <PresentationFormat>On-screen Show (16:9)</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1_Office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Author name</dc:creator>
  <cp:keywords/>
  <dcterms:created xsi:type="dcterms:W3CDTF">2025-02-10T14:24:51Z</dcterms:created>
  <dcterms:modified xsi:type="dcterms:W3CDTF">2025-02-10T14:24:51Z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Published 10/02/2025</vt:lpwstr>
  </property>
  <property fmtid="{D5CDD505-2E9C-101B-9397-08002B2CF9AE}" pid="6" name="date-format">
    <vt:lpwstr>[Published ]DD/MM/YYYY</vt:lpwstr>
  </property>
  <property fmtid="{D5CDD505-2E9C-101B-9397-08002B2CF9AE}" pid="7" name="execute">
    <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vealjs-plugins">
    <vt:lpwstr/>
  </property>
  <property fmtid="{D5CDD505-2E9C-101B-9397-08002B2CF9AE}" pid="13" name="subtitle">
    <vt:lpwstr>Presentation subtitle</vt:lpwstr>
  </property>
  <property fmtid="{D5CDD505-2E9C-101B-9397-08002B2CF9AE}" pid="14" name="toc-title">
    <vt:lpwstr>Table of contents</vt:lpwstr>
  </property>
</Properties>
</file>