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sldIdLst>
    <p:sldId id="256" r:id="rId2"/>
    <p:sldId id="257" r:id="rId3"/>
    <p:sldId id="258" r:id="rId4"/>
    <p:sldId id="259" r:id="rId5"/>
    <p:sldId id="260" r:id="rId6"/>
    <p:sldId id="262" r:id="rId7"/>
    <p:sldId id="263" r:id="rId8"/>
    <p:sldId id="264" r:id="rId9"/>
    <p:sldId id="261" r:id="rId10"/>
    <p:sldId id="265" r:id="rId11"/>
    <p:sldId id="266" r:id="rId12"/>
    <p:sldId id="267"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08" d="100"/>
          <a:sy n="108" d="100"/>
        </p:scale>
        <p:origin x="72" y="170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5BD3F4-D768-43C8-BBC2-CF998C2D52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37651" cy="5143499"/>
          </a:xfrm>
          <a:prstGeom prst="rect">
            <a:avLst/>
          </a:prstGeom>
        </p:spPr>
      </p:pic>
      <p:sp>
        <p:nvSpPr>
          <p:cNvPr id="2" name="Title 1">
            <a:extLst>
              <a:ext uri="{FF2B5EF4-FFF2-40B4-BE49-F238E27FC236}">
                <a16:creationId xmlns:a16="http://schemas.microsoft.com/office/drawing/2014/main" id="{FEF3EE83-9BB9-481D-8395-69C4DB5CDE1E}"/>
              </a:ext>
            </a:extLst>
          </p:cNvPr>
          <p:cNvSpPr>
            <a:spLocks noGrp="1"/>
          </p:cNvSpPr>
          <p:nvPr>
            <p:ph type="ctrTitle" hasCustomPrompt="1"/>
          </p:nvPr>
        </p:nvSpPr>
        <p:spPr>
          <a:xfrm>
            <a:off x="697781" y="1912252"/>
            <a:ext cx="6858000" cy="445507"/>
          </a:xfrm>
        </p:spPr>
        <p:txBody>
          <a:bodyPr anchor="t" anchorCtr="0">
            <a:spAutoFit/>
          </a:bodyPr>
          <a:lstStyle>
            <a:lvl1pPr algn="l">
              <a:defRPr sz="2550" b="1">
                <a:latin typeface="Arial" panose="020B0604020202020204" pitchFamily="34" charset="0"/>
                <a:cs typeface="Arial" panose="020B0604020202020204" pitchFamily="34" charset="0"/>
              </a:defRPr>
            </a:lvl1pPr>
          </a:lstStyle>
          <a:p>
            <a:r>
              <a:rPr lang="en-US" dirty="0"/>
              <a:t>Click to edit Presentation Heading style</a:t>
            </a:r>
            <a:endParaRPr lang="en-GB" dirty="0"/>
          </a:p>
        </p:txBody>
      </p:sp>
      <p:sp>
        <p:nvSpPr>
          <p:cNvPr id="3" name="Subtitle 2">
            <a:extLst>
              <a:ext uri="{FF2B5EF4-FFF2-40B4-BE49-F238E27FC236}">
                <a16:creationId xmlns:a16="http://schemas.microsoft.com/office/drawing/2014/main" id="{786283A4-33DB-4552-9007-D12033D1E1CF}"/>
              </a:ext>
            </a:extLst>
          </p:cNvPr>
          <p:cNvSpPr>
            <a:spLocks noGrp="1"/>
          </p:cNvSpPr>
          <p:nvPr>
            <p:ph type="subTitle" idx="1" hasCustomPrompt="1"/>
          </p:nvPr>
        </p:nvSpPr>
        <p:spPr>
          <a:xfrm>
            <a:off x="697781" y="3117165"/>
            <a:ext cx="6858000" cy="300082"/>
          </a:xfrm>
          <a:prstGeom prst="rect">
            <a:avLst/>
          </a:prstGeom>
        </p:spPr>
        <p:txBody>
          <a:bodyPr>
            <a:spAutoFit/>
          </a:bodyPr>
          <a:lstStyle>
            <a:lvl1pPr marL="0" indent="0" algn="l">
              <a:buNone/>
              <a:defRPr sz="1500" b="1"/>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Presented by/Sub-heading style</a:t>
            </a:r>
            <a:endParaRPr lang="en-GB" dirty="0"/>
          </a:p>
        </p:txBody>
      </p:sp>
      <p:sp>
        <p:nvSpPr>
          <p:cNvPr id="6" name="Date Placeholder 3">
            <a:extLst>
              <a:ext uri="{FF2B5EF4-FFF2-40B4-BE49-F238E27FC236}">
                <a16:creationId xmlns:a16="http://schemas.microsoft.com/office/drawing/2014/main" id="{6427862F-E230-6147-674A-1265B5B95F02}"/>
              </a:ext>
            </a:extLst>
          </p:cNvPr>
          <p:cNvSpPr>
            <a:spLocks noGrp="1"/>
          </p:cNvSpPr>
          <p:nvPr>
            <p:ph type="dt" sz="half" idx="2"/>
          </p:nvPr>
        </p:nvSpPr>
        <p:spPr>
          <a:xfrm>
            <a:off x="697706" y="4194356"/>
            <a:ext cx="2133600" cy="273844"/>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Tree>
    <p:extLst>
      <p:ext uri="{BB962C8B-B14F-4D97-AF65-F5344CB8AC3E}">
        <p14:creationId xmlns:p14="http://schemas.microsoft.com/office/powerpoint/2010/main" val="21316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3CCBF63-BE77-47F7-BC2C-2060A83C7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9BD00B1E-7CC5-4A29-9FDA-CA9B202B5FCF}"/>
              </a:ext>
            </a:extLst>
          </p:cNvPr>
          <p:cNvSpPr>
            <a:spLocks noGrp="1"/>
          </p:cNvSpPr>
          <p:nvPr>
            <p:ph type="title"/>
          </p:nvPr>
        </p:nvSpPr>
        <p:spPr>
          <a:xfrm>
            <a:off x="629841" y="785920"/>
            <a:ext cx="2949178" cy="75713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EA8D207-F256-473F-8ACD-7992ADD8222A}"/>
              </a:ext>
            </a:extLst>
          </p:cNvPr>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49864E7-4D70-4211-A41C-CD2456D5D5C9}"/>
              </a:ext>
            </a:extLst>
          </p:cNvPr>
          <p:cNvSpPr>
            <a:spLocks noGrp="1"/>
          </p:cNvSpPr>
          <p:nvPr>
            <p:ph type="body" sz="half" idx="2" hasCustomPrompt="1"/>
          </p:nvPr>
        </p:nvSpPr>
        <p:spPr>
          <a:xfrm>
            <a:off x="629841" y="1543050"/>
            <a:ext cx="2949178" cy="2858691"/>
          </a:xfrm>
          <a:prstGeom prst="rect">
            <a:avLst/>
          </a:prstGeom>
        </p:spPr>
        <p:txBody>
          <a:bodyPr/>
          <a:lstStyle>
            <a:lvl1pPr marL="171450" indent="-171450">
              <a:buFont typeface="Arial" panose="020B0604020202020204" pitchFamily="34" charset="0"/>
              <a:buChar char="•"/>
              <a:defRPr sz="1200" b="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6" name="Footer Placeholder 5">
            <a:extLst>
              <a:ext uri="{FF2B5EF4-FFF2-40B4-BE49-F238E27FC236}">
                <a16:creationId xmlns:a16="http://schemas.microsoft.com/office/drawing/2014/main" id="{B64C231D-00C0-4BA4-8EC1-A2C808CE32DC}"/>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7" name="Slide Number Placeholder 6">
            <a:extLst>
              <a:ext uri="{FF2B5EF4-FFF2-40B4-BE49-F238E27FC236}">
                <a16:creationId xmlns:a16="http://schemas.microsoft.com/office/drawing/2014/main" id="{F9A8E4A4-9320-483B-B798-ADCC1CC29F5B}"/>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1325355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3104CED-FCA3-43E9-B6F2-789E2D8FB3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2B846B65-0149-4100-B804-D2C789D96D47}"/>
              </a:ext>
            </a:extLst>
          </p:cNvPr>
          <p:cNvSpPr>
            <a:spLocks noGrp="1"/>
          </p:cNvSpPr>
          <p:nvPr>
            <p:ph type="title"/>
          </p:nvPr>
        </p:nvSpPr>
        <p:spPr>
          <a:xfrm>
            <a:off x="629841" y="785920"/>
            <a:ext cx="2949178" cy="75713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246C89B-BCF7-4515-83E9-A3C71E9652A2}"/>
              </a:ext>
            </a:extLst>
          </p:cNvPr>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a:extLst>
              <a:ext uri="{FF2B5EF4-FFF2-40B4-BE49-F238E27FC236}">
                <a16:creationId xmlns:a16="http://schemas.microsoft.com/office/drawing/2014/main" id="{D143B3E4-DD4B-4F60-B675-7EE726FC7D05}"/>
              </a:ext>
            </a:extLst>
          </p:cNvPr>
          <p:cNvSpPr>
            <a:spLocks noGrp="1"/>
          </p:cNvSpPr>
          <p:nvPr>
            <p:ph type="body" sz="half" idx="2"/>
          </p:nvPr>
        </p:nvSpPr>
        <p:spPr>
          <a:xfrm>
            <a:off x="629841" y="1543050"/>
            <a:ext cx="2949178" cy="2858691"/>
          </a:xfrm>
          <a:prstGeom prst="rect">
            <a:avLst/>
          </a:prstGeom>
        </p:spPr>
        <p:txBody>
          <a:bodyPr/>
          <a:lstStyle>
            <a:lvl1pPr marL="171450" indent="-171450">
              <a:buFont typeface="Arial" panose="020B0604020202020204" pitchFamily="34" charset="0"/>
              <a:buChar char="•"/>
              <a:defRPr sz="1200" b="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6" name="Footer Placeholder 5">
            <a:extLst>
              <a:ext uri="{FF2B5EF4-FFF2-40B4-BE49-F238E27FC236}">
                <a16:creationId xmlns:a16="http://schemas.microsoft.com/office/drawing/2014/main" id="{605A4386-6EBC-49F7-B127-B0EBBFF212D8}"/>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7" name="Slide Number Placeholder 6">
            <a:extLst>
              <a:ext uri="{FF2B5EF4-FFF2-40B4-BE49-F238E27FC236}">
                <a16:creationId xmlns:a16="http://schemas.microsoft.com/office/drawing/2014/main" id="{0302BCA2-9676-4B81-BB26-14FE059270C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3548779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C2908A-0CFB-4A42-876D-A00D9532E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75CF6847-70BD-4D90-B4D7-F865C7C9D9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C9E28C-4E16-4B39-B317-EACADEF60742}"/>
              </a:ext>
            </a:extLst>
          </p:cNvPr>
          <p:cNvSpPr>
            <a:spLocks noGrp="1"/>
          </p:cNvSpPr>
          <p:nvPr>
            <p:ph type="body" orient="vert" idx="1"/>
          </p:nvPr>
        </p:nvSpPr>
        <p:spPr>
          <a:xfrm>
            <a:off x="270000" y="1080000"/>
            <a:ext cx="8583055" cy="3263504"/>
          </a:xfrm>
          <a:prstGeom prst="rect">
            <a:avLst/>
          </a:prstGeom>
        </p:spPr>
        <p:txBody>
          <a:bodyPr vert="eaVert"/>
          <a:lstStyle>
            <a:lvl1pPr>
              <a:defRPr b="0"/>
            </a:lvl1pPr>
            <a:lvl2pPr>
              <a:defRPr b="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AC158A1F-8F81-4146-95DA-CEF409E4CE10}"/>
              </a:ext>
            </a:extLst>
          </p:cNvPr>
          <p:cNvSpPr>
            <a:spLocks noGrp="1"/>
          </p:cNvSpPr>
          <p:nvPr>
            <p:ph type="ftr" sz="quarter" idx="11"/>
          </p:nvPr>
        </p:nvSpPr>
        <p:spPr/>
        <p:txBody>
          <a:body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E8FB3909-B62E-4B51-9259-87A8A02A1010}"/>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61729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2DCAB3-0E0A-4629-AB94-975F98601F3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Vertical Title 1">
            <a:extLst>
              <a:ext uri="{FF2B5EF4-FFF2-40B4-BE49-F238E27FC236}">
                <a16:creationId xmlns:a16="http://schemas.microsoft.com/office/drawing/2014/main" id="{C3E0E009-FA67-4DB0-9941-4B016B540462}"/>
              </a:ext>
            </a:extLst>
          </p:cNvPr>
          <p:cNvSpPr>
            <a:spLocks noGrp="1"/>
          </p:cNvSpPr>
          <p:nvPr>
            <p:ph type="title" orient="vert"/>
          </p:nvPr>
        </p:nvSpPr>
        <p:spPr>
          <a:xfrm>
            <a:off x="7989052" y="273844"/>
            <a:ext cx="526298" cy="4358879"/>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6841E8-6B80-423A-957E-5BF42338425B}"/>
              </a:ext>
            </a:extLst>
          </p:cNvPr>
          <p:cNvSpPr>
            <a:spLocks noGrp="1"/>
          </p:cNvSpPr>
          <p:nvPr>
            <p:ph type="body" orient="vert" idx="1"/>
          </p:nvPr>
        </p:nvSpPr>
        <p:spPr>
          <a:xfrm>
            <a:off x="628650" y="273844"/>
            <a:ext cx="5800725" cy="4358879"/>
          </a:xfrm>
          <a:prstGeom prst="rect">
            <a:avLst/>
          </a:prstGeom>
        </p:spPr>
        <p:txBody>
          <a:bodyPr vert="eaVert"/>
          <a:lstStyle>
            <a:lvl1pPr>
              <a:defRPr b="0"/>
            </a:lvl1pPr>
            <a:lvl2pPr>
              <a:defRPr b="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40EBF63B-FEF9-4C03-9300-380CF7AC077A}"/>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6" name="Slide Number Placeholder 5">
            <a:extLst>
              <a:ext uri="{FF2B5EF4-FFF2-40B4-BE49-F238E27FC236}">
                <a16:creationId xmlns:a16="http://schemas.microsoft.com/office/drawing/2014/main" id="{4613D3F4-F8DF-4316-93E5-D3A857F77CFE}"/>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521585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1DCB-8595-466D-91F9-A3A35B4C0BDA}"/>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D6172557-3AB6-4C0C-B165-4709B366FBCA}"/>
              </a:ext>
            </a:extLst>
          </p:cNvPr>
          <p:cNvSpPr>
            <a:spLocks noGrp="1"/>
          </p:cNvSpPr>
          <p:nvPr>
            <p:ph type="ftr" sz="quarter" idx="10"/>
          </p:nvPr>
        </p:nvSpPr>
        <p:spPr/>
        <p:txBody>
          <a:bodyPr/>
          <a:lstStyle/>
          <a:p>
            <a:pPr defTabSz="685800"/>
            <a:endParaRPr lang="en-GB" dirty="0">
              <a:solidFill>
                <a:prstClr val="black">
                  <a:tint val="75000"/>
                </a:prstClr>
              </a:solidFill>
            </a:endParaRPr>
          </a:p>
        </p:txBody>
      </p:sp>
      <p:sp>
        <p:nvSpPr>
          <p:cNvPr id="4" name="Slide Number Placeholder 3">
            <a:extLst>
              <a:ext uri="{FF2B5EF4-FFF2-40B4-BE49-F238E27FC236}">
                <a16:creationId xmlns:a16="http://schemas.microsoft.com/office/drawing/2014/main" id="{E8328C0B-08E4-4375-BF6C-4AD2EA212295}"/>
              </a:ext>
            </a:extLst>
          </p:cNvPr>
          <p:cNvSpPr>
            <a:spLocks noGrp="1"/>
          </p:cNvSpPr>
          <p:nvPr>
            <p:ph type="sldNum" sz="quarter" idx="11"/>
          </p:nvPr>
        </p:nvSpPr>
        <p:spPr/>
        <p:txBody>
          <a:bodyPr/>
          <a:lstStyle/>
          <a:p>
            <a:pPr defTabSz="685800"/>
            <a:fld id="{06A44ADC-FBC0-4698-B0EC-1AD4A4060383}" type="slidenum">
              <a:rPr lang="en-GB" smtClean="0">
                <a:solidFill>
                  <a:prstClr val="black">
                    <a:tint val="75000"/>
                  </a:prstClr>
                </a:solidFill>
              </a:rPr>
              <a:pPr defTabSz="685800"/>
              <a:t>‹#›</a:t>
            </a:fld>
            <a:endParaRPr lang="en-GB" dirty="0">
              <a:solidFill>
                <a:prstClr val="black">
                  <a:tint val="75000"/>
                </a:prstClr>
              </a:solidFill>
            </a:endParaRPr>
          </a:p>
        </p:txBody>
      </p:sp>
    </p:spTree>
    <p:extLst>
      <p:ext uri="{BB962C8B-B14F-4D97-AF65-F5344CB8AC3E}">
        <p14:creationId xmlns:p14="http://schemas.microsoft.com/office/powerpoint/2010/main" val="1288397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page">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6B6993FF-005E-4D25-A3C3-E79278D0D407}"/>
              </a:ext>
            </a:extLst>
          </p:cNvPr>
          <p:cNvSpPr/>
          <p:nvPr/>
        </p:nvSpPr>
        <p:spPr>
          <a:xfrm flipV="1">
            <a:off x="391887" y="1503452"/>
            <a:ext cx="8254090" cy="3180692"/>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dirty="0">
              <a:ln>
                <a:noFill/>
              </a:ln>
              <a:solidFill>
                <a:srgbClr val="FFFFFF"/>
              </a:solidFill>
              <a:effectLst/>
              <a:uLnTx/>
              <a:uFillTx/>
              <a:latin typeface="Arial"/>
              <a:ea typeface="+mn-ea"/>
              <a:cs typeface="+mn-cs"/>
            </a:endParaRPr>
          </a:p>
        </p:txBody>
      </p:sp>
      <p:pic>
        <p:nvPicPr>
          <p:cNvPr id="3" name="Picture 5">
            <a:extLst>
              <a:ext uri="{FF2B5EF4-FFF2-40B4-BE49-F238E27FC236}">
                <a16:creationId xmlns:a16="http://schemas.microsoft.com/office/drawing/2014/main" id="{B7D6D622-D4C9-4D81-8088-68670676C705}"/>
              </a:ext>
            </a:extLst>
          </p:cNvPr>
          <p:cNvPicPr>
            <a:picLocks noChangeAspect="1"/>
          </p:cNvPicPr>
          <p:nvPr/>
        </p:nvPicPr>
        <p:blipFill>
          <a:blip r:embed="rId2"/>
          <a:stretch>
            <a:fillRect/>
          </a:stretch>
        </p:blipFill>
        <p:spPr>
          <a:xfrm>
            <a:off x="391887" y="271878"/>
            <a:ext cx="1074655" cy="898165"/>
          </a:xfrm>
          <a:prstGeom prst="rect">
            <a:avLst/>
          </a:prstGeom>
          <a:noFill/>
          <a:ln cap="flat">
            <a:noFill/>
          </a:ln>
        </p:spPr>
      </p:pic>
      <p:pic>
        <p:nvPicPr>
          <p:cNvPr id="7" name="Picture 6">
            <a:extLst>
              <a:ext uri="{FF2B5EF4-FFF2-40B4-BE49-F238E27FC236}">
                <a16:creationId xmlns:a16="http://schemas.microsoft.com/office/drawing/2014/main" id="{3815279F-6C9F-4A37-B0A4-D9C967D104D1}"/>
              </a:ext>
            </a:extLst>
          </p:cNvPr>
          <p:cNvPicPr>
            <a:picLocks noChangeAspect="1"/>
          </p:cNvPicPr>
          <p:nvPr userDrawn="1"/>
        </p:nvPicPr>
        <p:blipFill>
          <a:blip r:embed="rId3"/>
          <a:stretch>
            <a:fillRect/>
          </a:stretch>
        </p:blipFill>
        <p:spPr>
          <a:xfrm>
            <a:off x="5838116" y="943548"/>
            <a:ext cx="371475" cy="185738"/>
          </a:xfrm>
          <a:prstGeom prst="rect">
            <a:avLst/>
          </a:prstGeom>
        </p:spPr>
      </p:pic>
      <p:sp>
        <p:nvSpPr>
          <p:cNvPr id="8" name="Footer Placeholder 1">
            <a:extLst>
              <a:ext uri="{FF2B5EF4-FFF2-40B4-BE49-F238E27FC236}">
                <a16:creationId xmlns:a16="http://schemas.microsoft.com/office/drawing/2014/main" id="{02463EA7-3DCD-46CC-BCD6-3E8540997FBE}"/>
              </a:ext>
            </a:extLst>
          </p:cNvPr>
          <p:cNvSpPr txBox="1">
            <a:spLocks noGrp="1"/>
          </p:cNvSpPr>
          <p:nvPr>
            <p:ph type="ftr" sz="quarter" idx="9"/>
          </p:nvPr>
        </p:nvSpPr>
        <p:spPr>
          <a:xfrm>
            <a:off x="4005072" y="4818831"/>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9" name="Slide Number Placeholder 2">
            <a:extLst>
              <a:ext uri="{FF2B5EF4-FFF2-40B4-BE49-F238E27FC236}">
                <a16:creationId xmlns:a16="http://schemas.microsoft.com/office/drawing/2014/main" id="{459DB0EF-E50A-4A80-8617-483FDB819953}"/>
              </a:ext>
            </a:extLst>
          </p:cNvPr>
          <p:cNvSpPr txBox="1">
            <a:spLocks noGrp="1"/>
          </p:cNvSpPr>
          <p:nvPr>
            <p:ph type="sldNum" sz="quarter" idx="8"/>
          </p:nvPr>
        </p:nvSpPr>
        <p:spPr>
          <a:xfrm>
            <a:off x="8283284" y="4818831"/>
            <a:ext cx="569769" cy="273847"/>
          </a:xfrm>
          <a:prstGeom prst="rect">
            <a:avLst/>
          </a:prstGeom>
        </p:spPr>
        <p:txBody>
          <a:bodyPr/>
          <a:lstStyle>
            <a:lvl1pPr>
              <a:defRPr/>
            </a:lvl1pPr>
          </a:lstStyle>
          <a:p>
            <a:pPr defTabSz="685800"/>
            <a:fld id="{C2B15A99-32D5-48D2-9AB1-A17973B7257B}"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774713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DHSC heading &amp; text">
    <p:bg>
      <p:bgPr>
        <a:solidFill>
          <a:srgbClr val="FFFBEB"/>
        </a:solidFill>
        <a:effectLst/>
      </p:bgPr>
    </p:bg>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842220B4-8533-4BB1-80BA-E1339D715FE9}"/>
              </a:ext>
            </a:extLst>
          </p:cNvPr>
          <p:cNvSpPr txBox="1">
            <a:spLocks noGrp="1"/>
          </p:cNvSpPr>
          <p:nvPr>
            <p:ph type="ftr" sz="quarter" idx="9"/>
          </p:nvPr>
        </p:nvSpPr>
        <p:spPr>
          <a:xfrm>
            <a:off x="4005072" y="4767264"/>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3" name="Slide Number Placeholder 3">
            <a:extLst>
              <a:ext uri="{FF2B5EF4-FFF2-40B4-BE49-F238E27FC236}">
                <a16:creationId xmlns:a16="http://schemas.microsoft.com/office/drawing/2014/main" id="{0C1CB30E-51B9-4F8C-BC47-94116E7611F7}"/>
              </a:ext>
            </a:extLst>
          </p:cNvPr>
          <p:cNvSpPr txBox="1">
            <a:spLocks noGrp="1"/>
          </p:cNvSpPr>
          <p:nvPr>
            <p:ph type="sldNum" sz="quarter" idx="8"/>
          </p:nvPr>
        </p:nvSpPr>
        <p:spPr>
          <a:xfrm>
            <a:off x="8283284" y="4767264"/>
            <a:ext cx="569769" cy="273847"/>
          </a:xfrm>
          <a:prstGeom prst="rect">
            <a:avLst/>
          </a:prstGeom>
        </p:spPr>
        <p:txBody>
          <a:bodyPr/>
          <a:lstStyle>
            <a:lvl1pPr>
              <a:defRPr/>
            </a:lvl1pPr>
          </a:lstStyle>
          <a:p>
            <a:pPr defTabSz="685800"/>
            <a:fld id="{C8077943-3D51-438C-8FB7-BEE503748A1B}" type="slidenum">
              <a:rPr lang="en-GB" smtClean="0">
                <a:solidFill>
                  <a:prstClr val="black">
                    <a:tint val="75000"/>
                  </a:prstClr>
                </a:solidFill>
              </a:rPr>
              <a:pPr defTabSz="685800"/>
              <a:t>‹#›</a:t>
            </a:fld>
            <a:endParaRPr lang="en-GB" dirty="0">
              <a:solidFill>
                <a:prstClr val="black">
                  <a:tint val="75000"/>
                </a:prstClr>
              </a:solidFill>
            </a:endParaRPr>
          </a:p>
        </p:txBody>
      </p:sp>
      <p:sp>
        <p:nvSpPr>
          <p:cNvPr id="4" name="Text Placeholder 7">
            <a:extLst>
              <a:ext uri="{FF2B5EF4-FFF2-40B4-BE49-F238E27FC236}">
                <a16:creationId xmlns:a16="http://schemas.microsoft.com/office/drawing/2014/main" id="{22432A31-4881-4C3E-94BA-A83C78268331}"/>
              </a:ext>
            </a:extLst>
          </p:cNvPr>
          <p:cNvSpPr txBox="1">
            <a:spLocks noGrp="1"/>
          </p:cNvSpPr>
          <p:nvPr>
            <p:ph type="body" sz="quarter" idx="4294967295"/>
          </p:nvPr>
        </p:nvSpPr>
        <p:spPr>
          <a:xfrm>
            <a:off x="268429" y="903630"/>
            <a:ext cx="8584625" cy="3489179"/>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1pPr>
            <a:lvl2pPr marR="0" lvl="1"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2pPr>
            <a:lvl3pPr marR="0" lvl="2"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3pPr>
            <a:lvl4pPr marR="0" lvl="3"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4pPr>
            <a:lvl5pPr marR="0" lvl="4"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9">
            <a:extLst>
              <a:ext uri="{FF2B5EF4-FFF2-40B4-BE49-F238E27FC236}">
                <a16:creationId xmlns:a16="http://schemas.microsoft.com/office/drawing/2014/main" id="{A3035BC4-0122-426B-903F-EB53B0734363}"/>
              </a:ext>
            </a:extLst>
          </p:cNvPr>
          <p:cNvSpPr txBox="1">
            <a:spLocks noGrp="1"/>
          </p:cNvSpPr>
          <p:nvPr>
            <p:ph type="body" sz="quarter" idx="4294967295"/>
          </p:nvPr>
        </p:nvSpPr>
        <p:spPr>
          <a:xfrm>
            <a:off x="267894" y="177643"/>
            <a:ext cx="8585599" cy="678653"/>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700" b="1" i="0" u="none" strike="noStrike" cap="none" spc="0" baseline="0">
                <a:solidFill>
                  <a:srgbClr val="000000"/>
                </a:solidFill>
                <a:uFillTx/>
                <a:latin typeface="Arial" panose="020B0604020202020204" pitchFamily="34" charset="0"/>
                <a:cs typeface="Arial" panose="020B0604020202020204" pitchFamily="34" charset="0"/>
              </a:defRPr>
            </a:lvl1pPr>
          </a:lstStyle>
          <a:p>
            <a:pPr lvl="0"/>
            <a:r>
              <a:rPr lang="en-US" dirty="0"/>
              <a:t>Click to edit Master text styles</a:t>
            </a:r>
          </a:p>
        </p:txBody>
      </p:sp>
      <p:grpSp>
        <p:nvGrpSpPr>
          <p:cNvPr id="6" name="Group 7">
            <a:extLst>
              <a:ext uri="{FF2B5EF4-FFF2-40B4-BE49-F238E27FC236}">
                <a16:creationId xmlns:a16="http://schemas.microsoft.com/office/drawing/2014/main" id="{850A890B-1EF9-4A39-A8E9-98EC6C1E3FC6}"/>
              </a:ext>
            </a:extLst>
          </p:cNvPr>
          <p:cNvGrpSpPr/>
          <p:nvPr userDrawn="1"/>
        </p:nvGrpSpPr>
        <p:grpSpPr>
          <a:xfrm>
            <a:off x="0" y="4639622"/>
            <a:ext cx="9143997" cy="503878"/>
            <a:chOff x="0" y="6186162"/>
            <a:chExt cx="12191996" cy="671837"/>
          </a:xfrm>
        </p:grpSpPr>
        <p:pic>
          <p:nvPicPr>
            <p:cNvPr id="7" name="Picture 8">
              <a:extLst>
                <a:ext uri="{FF2B5EF4-FFF2-40B4-BE49-F238E27FC236}">
                  <a16:creationId xmlns:a16="http://schemas.microsoft.com/office/drawing/2014/main" id="{EE9C6A64-468C-4C85-A1FD-A80B259BB940}"/>
                </a:ext>
              </a:extLst>
            </p:cNvPr>
            <p:cNvPicPr>
              <a:picLocks noChangeAspect="1"/>
            </p:cNvPicPr>
            <p:nvPr/>
          </p:nvPicPr>
          <p:blipFill>
            <a:blip r:embed="rId2"/>
            <a:srcRect l="957" b="50000"/>
            <a:stretch>
              <a:fillRect/>
            </a:stretch>
          </p:blipFill>
          <p:spPr>
            <a:xfrm>
              <a:off x="0" y="6186162"/>
              <a:ext cx="12191996" cy="671837"/>
            </a:xfrm>
            <a:prstGeom prst="rect">
              <a:avLst/>
            </a:prstGeom>
            <a:noFill/>
            <a:ln cap="flat">
              <a:noFill/>
            </a:ln>
          </p:spPr>
        </p:pic>
        <p:pic>
          <p:nvPicPr>
            <p:cNvPr id="8" name="Picture 9">
              <a:extLst>
                <a:ext uri="{FF2B5EF4-FFF2-40B4-BE49-F238E27FC236}">
                  <a16:creationId xmlns:a16="http://schemas.microsoft.com/office/drawing/2014/main" id="{DAD9B60E-63FB-4273-B7F3-D28AE80994CC}"/>
                </a:ext>
              </a:extLst>
            </p:cNvPr>
            <p:cNvPicPr>
              <a:picLocks noChangeAspect="1"/>
            </p:cNvPicPr>
            <p:nvPr/>
          </p:nvPicPr>
          <p:blipFill>
            <a:blip r:embed="rId3"/>
            <a:stretch>
              <a:fillRect/>
            </a:stretch>
          </p:blipFill>
          <p:spPr>
            <a:xfrm>
              <a:off x="471053" y="6366784"/>
              <a:ext cx="4084323" cy="332658"/>
            </a:xfrm>
            <a:prstGeom prst="rect">
              <a:avLst/>
            </a:prstGeom>
            <a:noFill/>
            <a:ln cap="flat">
              <a:noFill/>
            </a:ln>
          </p:spPr>
        </p:pic>
      </p:grpSp>
    </p:spTree>
    <p:extLst>
      <p:ext uri="{BB962C8B-B14F-4D97-AF65-F5344CB8AC3E}">
        <p14:creationId xmlns:p14="http://schemas.microsoft.com/office/powerpoint/2010/main" val="2998678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Section break">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D1DBAAA7-F4B9-4A4A-81BF-531A8E1BCFED}"/>
              </a:ext>
            </a:extLst>
          </p:cNvPr>
          <p:cNvSpPr/>
          <p:nvPr/>
        </p:nvSpPr>
        <p:spPr>
          <a:xfrm flipV="1">
            <a:off x="444954" y="404128"/>
            <a:ext cx="8254090" cy="4335236"/>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a:ln>
                <a:noFill/>
              </a:ln>
              <a:solidFill>
                <a:srgbClr val="FFFFFF"/>
              </a:solidFill>
              <a:effectLst/>
              <a:uLnTx/>
              <a:uFillTx/>
              <a:latin typeface="Arial"/>
              <a:ea typeface="+mn-ea"/>
              <a:cs typeface="+mn-cs"/>
            </a:endParaRPr>
          </a:p>
        </p:txBody>
      </p:sp>
      <p:sp>
        <p:nvSpPr>
          <p:cNvPr id="3" name="Text Placeholder 8">
            <a:extLst>
              <a:ext uri="{FF2B5EF4-FFF2-40B4-BE49-F238E27FC236}">
                <a16:creationId xmlns:a16="http://schemas.microsoft.com/office/drawing/2014/main" id="{DB72D255-2FF2-4FD6-BF47-836081E54165}"/>
              </a:ext>
            </a:extLst>
          </p:cNvPr>
          <p:cNvSpPr txBox="1">
            <a:spLocks noGrp="1"/>
          </p:cNvSpPr>
          <p:nvPr>
            <p:ph type="body" sz="quarter" idx="4294967295"/>
          </p:nvPr>
        </p:nvSpPr>
        <p:spPr>
          <a:xfrm>
            <a:off x="778855" y="2152363"/>
            <a:ext cx="6557963" cy="419387"/>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700" b="1" i="0" u="none" strike="noStrike" cap="none" spc="0" baseline="0">
                <a:solidFill>
                  <a:srgbClr val="000000"/>
                </a:solidFill>
                <a:uFillTx/>
                <a:latin typeface="Arial" pitchFamily="34"/>
                <a:cs typeface="Arial" pitchFamily="34"/>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49B5E735-5678-427C-8AFF-16F3D81FCDD9}"/>
              </a:ext>
            </a:extLst>
          </p:cNvPr>
          <p:cNvSpPr txBox="1">
            <a:spLocks noGrp="1"/>
          </p:cNvSpPr>
          <p:nvPr>
            <p:ph type="body" sz="quarter" idx="4294967295"/>
          </p:nvPr>
        </p:nvSpPr>
        <p:spPr>
          <a:xfrm>
            <a:off x="778855" y="2788141"/>
            <a:ext cx="6557963" cy="419387"/>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b="1" i="0" u="none" strike="noStrike" cap="none" spc="0" baseline="0">
                <a:solidFill>
                  <a:srgbClr val="000000"/>
                </a:solidFill>
                <a:uFillTx/>
                <a:latin typeface="Calibri"/>
              </a:defRPr>
            </a:lvl1pPr>
          </a:lstStyle>
          <a:p>
            <a:pPr lvl="0"/>
            <a:r>
              <a:rPr lang="en-US"/>
              <a:t>Click to edit Master text styles</a:t>
            </a:r>
          </a:p>
        </p:txBody>
      </p:sp>
      <p:sp>
        <p:nvSpPr>
          <p:cNvPr id="5" name="Footer Placeholder 1">
            <a:extLst>
              <a:ext uri="{FF2B5EF4-FFF2-40B4-BE49-F238E27FC236}">
                <a16:creationId xmlns:a16="http://schemas.microsoft.com/office/drawing/2014/main" id="{B2742F34-E012-46D2-9333-8FE327E6C206}"/>
              </a:ext>
            </a:extLst>
          </p:cNvPr>
          <p:cNvSpPr txBox="1">
            <a:spLocks noGrp="1"/>
          </p:cNvSpPr>
          <p:nvPr>
            <p:ph type="ftr" sz="quarter" idx="9"/>
          </p:nvPr>
        </p:nvSpPr>
        <p:spPr>
          <a:xfrm>
            <a:off x="4005072" y="4818831"/>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6" name="Slide Number Placeholder 2">
            <a:extLst>
              <a:ext uri="{FF2B5EF4-FFF2-40B4-BE49-F238E27FC236}">
                <a16:creationId xmlns:a16="http://schemas.microsoft.com/office/drawing/2014/main" id="{70B94536-D4A8-40D0-B90D-AAC0226F642A}"/>
              </a:ext>
            </a:extLst>
          </p:cNvPr>
          <p:cNvSpPr txBox="1">
            <a:spLocks noGrp="1"/>
          </p:cNvSpPr>
          <p:nvPr>
            <p:ph type="sldNum" sz="quarter" idx="8"/>
          </p:nvPr>
        </p:nvSpPr>
        <p:spPr>
          <a:xfrm>
            <a:off x="8283284" y="4818831"/>
            <a:ext cx="569769" cy="273847"/>
          </a:xfrm>
          <a:prstGeom prst="rect">
            <a:avLst/>
          </a:prstGeom>
        </p:spPr>
        <p:txBody>
          <a:bodyPr/>
          <a:lstStyle>
            <a:lvl1pPr>
              <a:defRPr/>
            </a:lvl1pPr>
          </a:lstStyle>
          <a:p>
            <a:pPr defTabSz="685800"/>
            <a:fld id="{C2B15A99-32D5-48D2-9AB1-A17973B7257B}"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808210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HSC large text ">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6">
            <a:extLst>
              <a:ext uri="{FF2B5EF4-FFF2-40B4-BE49-F238E27FC236}">
                <a16:creationId xmlns:a16="http://schemas.microsoft.com/office/drawing/2014/main" id="{A1D7C8C6-18BC-486A-87AC-BCB0A6D899B6}"/>
              </a:ext>
            </a:extLst>
          </p:cNvPr>
          <p:cNvSpPr/>
          <p:nvPr/>
        </p:nvSpPr>
        <p:spPr>
          <a:xfrm flipV="1">
            <a:off x="303679" y="324452"/>
            <a:ext cx="8562110" cy="4065813"/>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a:ln>
                <a:noFill/>
              </a:ln>
              <a:solidFill>
                <a:srgbClr val="FFFFFF"/>
              </a:solidFill>
              <a:effectLst/>
              <a:uLnTx/>
              <a:uFillTx/>
              <a:latin typeface="Arial"/>
              <a:ea typeface="+mn-ea"/>
              <a:cs typeface="+mn-cs"/>
            </a:endParaRPr>
          </a:p>
        </p:txBody>
      </p:sp>
      <p:sp>
        <p:nvSpPr>
          <p:cNvPr id="4" name="Footer Placeholder 1">
            <a:extLst>
              <a:ext uri="{FF2B5EF4-FFF2-40B4-BE49-F238E27FC236}">
                <a16:creationId xmlns:a16="http://schemas.microsoft.com/office/drawing/2014/main" id="{88EC960A-7453-4E87-B8A8-C794E60E500A}"/>
              </a:ext>
            </a:extLst>
          </p:cNvPr>
          <p:cNvSpPr txBox="1">
            <a:spLocks noGrp="1"/>
          </p:cNvSpPr>
          <p:nvPr>
            <p:ph type="ftr" sz="quarter" idx="9"/>
          </p:nvPr>
        </p:nvSpPr>
        <p:spPr>
          <a:xfrm>
            <a:off x="4005072" y="4767264"/>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5" name="Slide Number Placeholder 2">
            <a:extLst>
              <a:ext uri="{FF2B5EF4-FFF2-40B4-BE49-F238E27FC236}">
                <a16:creationId xmlns:a16="http://schemas.microsoft.com/office/drawing/2014/main" id="{78007425-7485-421F-8556-1610521BC3CB}"/>
              </a:ext>
            </a:extLst>
          </p:cNvPr>
          <p:cNvSpPr txBox="1">
            <a:spLocks noGrp="1"/>
          </p:cNvSpPr>
          <p:nvPr>
            <p:ph type="sldNum" sz="quarter" idx="8"/>
          </p:nvPr>
        </p:nvSpPr>
        <p:spPr>
          <a:xfrm>
            <a:off x="8283284" y="4767264"/>
            <a:ext cx="569769" cy="273847"/>
          </a:xfrm>
          <a:prstGeom prst="rect">
            <a:avLst/>
          </a:prstGeom>
        </p:spPr>
        <p:txBody>
          <a:bodyPr/>
          <a:lstStyle>
            <a:lvl1pPr>
              <a:defRPr/>
            </a:lvl1pPr>
          </a:lstStyle>
          <a:p>
            <a:pPr defTabSz="685800"/>
            <a:fld id="{C2B15A99-32D5-48D2-9AB1-A17973B7257B}" type="slidenum">
              <a:rPr lang="en-GB" smtClean="0">
                <a:solidFill>
                  <a:prstClr val="black">
                    <a:tint val="75000"/>
                  </a:prstClr>
                </a:solidFill>
              </a:rPr>
              <a:pPr defTabSz="685800"/>
              <a:t>‹#›</a:t>
            </a:fld>
            <a:endParaRPr lang="en-GB">
              <a:solidFill>
                <a:prstClr val="black">
                  <a:tint val="75000"/>
                </a:prstClr>
              </a:solidFill>
            </a:endParaRPr>
          </a:p>
        </p:txBody>
      </p:sp>
      <p:pic>
        <p:nvPicPr>
          <p:cNvPr id="7" name="Picture 8">
            <a:extLst>
              <a:ext uri="{FF2B5EF4-FFF2-40B4-BE49-F238E27FC236}">
                <a16:creationId xmlns:a16="http://schemas.microsoft.com/office/drawing/2014/main" id="{A032D987-D47B-4682-B42F-2068EC276A2D}"/>
              </a:ext>
            </a:extLst>
          </p:cNvPr>
          <p:cNvPicPr>
            <a:picLocks noChangeAspect="1"/>
          </p:cNvPicPr>
          <p:nvPr/>
        </p:nvPicPr>
        <p:blipFill>
          <a:blip r:embed="rId2"/>
          <a:srcRect l="957" b="50000"/>
          <a:stretch>
            <a:fillRect/>
          </a:stretch>
        </p:blipFill>
        <p:spPr>
          <a:xfrm>
            <a:off x="0" y="4639622"/>
            <a:ext cx="9143997" cy="503878"/>
          </a:xfrm>
          <a:prstGeom prst="rect">
            <a:avLst/>
          </a:prstGeom>
          <a:noFill/>
          <a:ln cap="flat">
            <a:noFill/>
          </a:ln>
        </p:spPr>
      </p:pic>
      <p:pic>
        <p:nvPicPr>
          <p:cNvPr id="8" name="Picture 9">
            <a:extLst>
              <a:ext uri="{FF2B5EF4-FFF2-40B4-BE49-F238E27FC236}">
                <a16:creationId xmlns:a16="http://schemas.microsoft.com/office/drawing/2014/main" id="{757299A4-B185-4363-A346-5E011056DFBB}"/>
              </a:ext>
            </a:extLst>
          </p:cNvPr>
          <p:cNvPicPr>
            <a:picLocks noChangeAspect="1"/>
          </p:cNvPicPr>
          <p:nvPr/>
        </p:nvPicPr>
        <p:blipFill>
          <a:blip r:embed="rId3"/>
          <a:stretch>
            <a:fillRect/>
          </a:stretch>
        </p:blipFill>
        <p:spPr>
          <a:xfrm>
            <a:off x="353290" y="4775088"/>
            <a:ext cx="3063242" cy="249494"/>
          </a:xfrm>
          <a:prstGeom prst="rect">
            <a:avLst/>
          </a:prstGeom>
          <a:noFill/>
          <a:ln cap="flat">
            <a:noFill/>
          </a:ln>
        </p:spPr>
      </p:pic>
      <p:sp>
        <p:nvSpPr>
          <p:cNvPr id="11" name="Text Placeholder 2">
            <a:extLst>
              <a:ext uri="{FF2B5EF4-FFF2-40B4-BE49-F238E27FC236}">
                <a16:creationId xmlns:a16="http://schemas.microsoft.com/office/drawing/2014/main" id="{50952F9A-BEAC-4493-AEC0-C7E834A588BC}"/>
              </a:ext>
            </a:extLst>
          </p:cNvPr>
          <p:cNvSpPr>
            <a:spLocks noGrp="1"/>
          </p:cNvSpPr>
          <p:nvPr>
            <p:ph type="body" idx="1" hasCustomPrompt="1"/>
          </p:nvPr>
        </p:nvSpPr>
        <p:spPr>
          <a:xfrm>
            <a:off x="681470" y="676061"/>
            <a:ext cx="7804439" cy="445507"/>
          </a:xfrm>
          <a:prstGeom prst="rect">
            <a:avLst/>
          </a:prstGeom>
        </p:spPr>
        <p:txBody>
          <a:bodyPr>
            <a:spAutoFit/>
          </a:bodyPr>
          <a:lstStyle>
            <a:lvl1pPr marL="0" indent="0">
              <a:buNone/>
              <a:defRPr sz="2550" b="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Large text page</a:t>
            </a:r>
          </a:p>
        </p:txBody>
      </p:sp>
    </p:spTree>
    <p:extLst>
      <p:ext uri="{BB962C8B-B14F-4D97-AF65-F5344CB8AC3E}">
        <p14:creationId xmlns:p14="http://schemas.microsoft.com/office/powerpoint/2010/main" val="3444927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8_Custom Layout">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E28E3FE4-7C0A-4AA6-AFE1-3A10239D3207}"/>
              </a:ext>
            </a:extLst>
          </p:cNvPr>
          <p:cNvSpPr/>
          <p:nvPr/>
        </p:nvSpPr>
        <p:spPr>
          <a:xfrm flipV="1">
            <a:off x="391887" y="1570035"/>
            <a:ext cx="8254090" cy="3180692"/>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a:ln>
                <a:noFill/>
              </a:ln>
              <a:solidFill>
                <a:srgbClr val="FFFFFF"/>
              </a:solidFill>
              <a:effectLst/>
              <a:uLnTx/>
              <a:uFillTx/>
              <a:latin typeface="Arial"/>
              <a:ea typeface="+mn-ea"/>
              <a:cs typeface="+mn-cs"/>
            </a:endParaRPr>
          </a:p>
        </p:txBody>
      </p:sp>
      <p:pic>
        <p:nvPicPr>
          <p:cNvPr id="3" name="Picture 5">
            <a:extLst>
              <a:ext uri="{FF2B5EF4-FFF2-40B4-BE49-F238E27FC236}">
                <a16:creationId xmlns:a16="http://schemas.microsoft.com/office/drawing/2014/main" id="{15063CC6-7758-4AF4-88D1-2D485B8C3947}"/>
              </a:ext>
            </a:extLst>
          </p:cNvPr>
          <p:cNvPicPr>
            <a:picLocks noChangeAspect="1"/>
          </p:cNvPicPr>
          <p:nvPr/>
        </p:nvPicPr>
        <p:blipFill>
          <a:blip r:embed="rId2"/>
          <a:stretch>
            <a:fillRect/>
          </a:stretch>
        </p:blipFill>
        <p:spPr>
          <a:xfrm>
            <a:off x="391887" y="271878"/>
            <a:ext cx="1074655" cy="898165"/>
          </a:xfrm>
          <a:prstGeom prst="rect">
            <a:avLst/>
          </a:prstGeom>
          <a:noFill/>
          <a:ln cap="flat">
            <a:noFill/>
          </a:ln>
        </p:spPr>
      </p:pic>
      <p:sp>
        <p:nvSpPr>
          <p:cNvPr id="4" name="Text Placeholder 7">
            <a:extLst>
              <a:ext uri="{FF2B5EF4-FFF2-40B4-BE49-F238E27FC236}">
                <a16:creationId xmlns:a16="http://schemas.microsoft.com/office/drawing/2014/main" id="{9AD86CED-9A73-450C-A71B-47B526E2A868}"/>
              </a:ext>
            </a:extLst>
          </p:cNvPr>
          <p:cNvSpPr txBox="1">
            <a:spLocks noGrp="1"/>
          </p:cNvSpPr>
          <p:nvPr>
            <p:ph type="body" sz="quarter" idx="4294967295"/>
          </p:nvPr>
        </p:nvSpPr>
        <p:spPr>
          <a:xfrm>
            <a:off x="783430" y="1877618"/>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400" b="1" i="0" u="none" strike="noStrike" cap="none" spc="0" baseline="0">
                <a:solidFill>
                  <a:srgbClr val="000000"/>
                </a:solidFill>
                <a:uFillTx/>
                <a:latin typeface="Calibri"/>
              </a:defRPr>
            </a:lvl1pPr>
          </a:lstStyle>
          <a:p>
            <a:pPr lvl="0"/>
            <a:r>
              <a:rPr lang="en-US"/>
              <a:t>Click to edit Master text styles</a:t>
            </a:r>
          </a:p>
        </p:txBody>
      </p:sp>
      <p:sp>
        <p:nvSpPr>
          <p:cNvPr id="5" name="Text Placeholder 7">
            <a:extLst>
              <a:ext uri="{FF2B5EF4-FFF2-40B4-BE49-F238E27FC236}">
                <a16:creationId xmlns:a16="http://schemas.microsoft.com/office/drawing/2014/main" id="{84B16E31-4CE8-4D5F-8E29-D7D65EF70AA2}"/>
              </a:ext>
            </a:extLst>
          </p:cNvPr>
          <p:cNvSpPr txBox="1">
            <a:spLocks noGrp="1"/>
          </p:cNvSpPr>
          <p:nvPr>
            <p:ph type="body" sz="quarter" idx="4294967295"/>
          </p:nvPr>
        </p:nvSpPr>
        <p:spPr>
          <a:xfrm>
            <a:off x="783430" y="2746732"/>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1800" b="1" i="0" u="none" strike="noStrike" cap="none" spc="0" baseline="0">
                <a:solidFill>
                  <a:srgbClr val="000000"/>
                </a:solidFill>
                <a:uFillTx/>
                <a:latin typeface="Calibri"/>
              </a:defRPr>
            </a:lvl1pPr>
          </a:lstStyle>
          <a:p>
            <a:pPr lvl="0"/>
            <a:r>
              <a:rPr lang="en-US"/>
              <a:t>Click to edit Master text styles</a:t>
            </a:r>
          </a:p>
        </p:txBody>
      </p:sp>
      <p:sp>
        <p:nvSpPr>
          <p:cNvPr id="6" name="Text Placeholder 7">
            <a:extLst>
              <a:ext uri="{FF2B5EF4-FFF2-40B4-BE49-F238E27FC236}">
                <a16:creationId xmlns:a16="http://schemas.microsoft.com/office/drawing/2014/main" id="{156F0A68-F520-4BB3-B9B5-8E2472B72995}"/>
              </a:ext>
            </a:extLst>
          </p:cNvPr>
          <p:cNvSpPr txBox="1">
            <a:spLocks noGrp="1"/>
          </p:cNvSpPr>
          <p:nvPr>
            <p:ph type="body" sz="quarter" idx="4294967295"/>
          </p:nvPr>
        </p:nvSpPr>
        <p:spPr>
          <a:xfrm>
            <a:off x="783430" y="3615846"/>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1350" b="0" i="0" u="none" strike="noStrike" cap="none" spc="0" baseline="0">
                <a:solidFill>
                  <a:srgbClr val="000000"/>
                </a:solidFill>
                <a:uFillTx/>
                <a:latin typeface="Calibri"/>
              </a:defRPr>
            </a:lvl1pPr>
          </a:lstStyle>
          <a:p>
            <a:pPr lvl="0"/>
            <a:r>
              <a:rPr lang="en-US"/>
              <a:t>Click to edit Master text styles</a:t>
            </a:r>
          </a:p>
        </p:txBody>
      </p:sp>
      <p:pic>
        <p:nvPicPr>
          <p:cNvPr id="7" name="Picture 6">
            <a:extLst>
              <a:ext uri="{FF2B5EF4-FFF2-40B4-BE49-F238E27FC236}">
                <a16:creationId xmlns:a16="http://schemas.microsoft.com/office/drawing/2014/main" id="{72E6E337-E03E-45FD-8D8C-328F4299B3A4}"/>
              </a:ext>
            </a:extLst>
          </p:cNvPr>
          <p:cNvPicPr>
            <a:picLocks noChangeAspect="1"/>
          </p:cNvPicPr>
          <p:nvPr userDrawn="1"/>
        </p:nvPicPr>
        <p:blipFill>
          <a:blip r:embed="rId3"/>
          <a:stretch>
            <a:fillRect/>
          </a:stretch>
        </p:blipFill>
        <p:spPr>
          <a:xfrm>
            <a:off x="6218635" y="449214"/>
            <a:ext cx="985730" cy="920825"/>
          </a:xfrm>
          <a:prstGeom prst="rect">
            <a:avLst/>
          </a:prstGeom>
        </p:spPr>
      </p:pic>
    </p:spTree>
    <p:extLst>
      <p:ext uri="{BB962C8B-B14F-4D97-AF65-F5344CB8AC3E}">
        <p14:creationId xmlns:p14="http://schemas.microsoft.com/office/powerpoint/2010/main" val="413571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C83D81-04CB-4893-9BFB-986BF0E265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nchor="t" anchorCtr="0">
            <a:normAutofit/>
          </a:bodyPr>
          <a:lstStyle>
            <a:lvl1pPr>
              <a:defRPr lang="en-GB" sz="2400" b="1" kern="1200" dirty="0">
                <a:solidFill>
                  <a:schemeClr val="tx1"/>
                </a:solidFill>
                <a:latin typeface="+mj-lt"/>
                <a:ea typeface="+mj-ea"/>
                <a:cs typeface="+mj-cs"/>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a:xfrm>
            <a:off x="270000" y="1080000"/>
            <a:ext cx="8584622" cy="3263504"/>
          </a:xfrm>
          <a:prstGeom prst="rect">
            <a:avLst/>
          </a:prstGeom>
        </p:spPr>
        <p:txBody>
          <a:bodyPr/>
          <a:lstStyle>
            <a:lvl1pPr marL="285750" indent="-285750">
              <a:spcBef>
                <a:spcPts val="0"/>
              </a:spcBef>
              <a:spcAft>
                <a:spcPts val="900"/>
              </a:spcAft>
              <a:buFont typeface="Arial" panose="020B0604020202020204" pitchFamily="34" charset="0"/>
              <a:buChar char="•"/>
              <a:defRPr lang="en-US" sz="1575" b="0" kern="1200" dirty="0">
                <a:solidFill>
                  <a:schemeClr val="tx1"/>
                </a:solidFill>
                <a:latin typeface="+mn-lt"/>
                <a:ea typeface="+mn-ea"/>
                <a:cs typeface="+mn-cs"/>
              </a:defRPr>
            </a:lvl1pPr>
            <a:lvl2pPr marL="171450" indent="-171450">
              <a:spcBef>
                <a:spcPts val="0"/>
              </a:spcBef>
              <a:spcAft>
                <a:spcPts val="450"/>
              </a:spcAft>
              <a:buFont typeface="Arial" panose="020B0604020202020204" pitchFamily="34" charset="0"/>
              <a:buChar char="•"/>
              <a:defRPr lang="en-US" sz="1200" b="0" kern="1200" dirty="0">
                <a:solidFill>
                  <a:schemeClr val="tx1"/>
                </a:solidFill>
                <a:latin typeface="+mn-lt"/>
                <a:ea typeface="+mn-ea"/>
                <a:cs typeface="+mn-cs"/>
              </a:defRPr>
            </a:lvl2pPr>
            <a:lvl3pPr marL="171450" indent="-171450">
              <a:lnSpc>
                <a:spcPct val="90000"/>
              </a:lnSpc>
              <a:spcBef>
                <a:spcPts val="0"/>
              </a:spcBef>
              <a:spcAft>
                <a:spcPts val="450"/>
              </a:spcAft>
              <a:buFont typeface="Arial" panose="020B0604020202020204" pitchFamily="34" charset="0"/>
              <a:buChar char="•"/>
              <a:defRPr lang="en-US" sz="1200" kern="1200" dirty="0">
                <a:solidFill>
                  <a:schemeClr val="tx1"/>
                </a:solidFill>
                <a:latin typeface="+mn-lt"/>
                <a:ea typeface="+mn-ea"/>
                <a:cs typeface="+mn-cs"/>
              </a:defRPr>
            </a:lvl3pPr>
            <a:lvl4pPr marL="0" indent="-171450">
              <a:defRPr lang="en-US" sz="1200" kern="1200" dirty="0">
                <a:solidFill>
                  <a:schemeClr val="tx1"/>
                </a:solidFill>
                <a:latin typeface="+mn-lt"/>
                <a:ea typeface="+mn-ea"/>
                <a:cs typeface="+mn-cs"/>
              </a:defRPr>
            </a:lvl4pPr>
            <a:lvl5pPr marL="345600" indent="-171450">
              <a:defRPr lang="en-GB" sz="1200" kern="1200" dirty="0">
                <a:solidFill>
                  <a:schemeClr val="tx1"/>
                </a:solidFill>
                <a:latin typeface="+mn-lt"/>
                <a:ea typeface="+mn-ea"/>
                <a:cs typeface="+mn-cs"/>
              </a:defRPr>
            </a:lvl5pPr>
            <a:lvl9pPr marL="2743200" indent="0">
              <a:buNone/>
              <a:defRPr/>
            </a:lvl9pPr>
          </a:lstStyle>
          <a:p>
            <a:pPr lvl="0"/>
            <a:r>
              <a:rPr lang="en-US" dirty="0"/>
              <a:t>Click to edit Master text styles</a:t>
            </a:r>
          </a:p>
          <a:p>
            <a:pPr lvl="1"/>
            <a:r>
              <a:rPr lang="en-US" dirty="0"/>
              <a:t>Second level</a:t>
            </a:r>
          </a:p>
          <a:p>
            <a:pPr lvl="4"/>
            <a:r>
              <a:rPr lang="en-US" dirty="0"/>
              <a:t>Third level</a:t>
            </a:r>
          </a:p>
          <a:p>
            <a:pPr lvl="4"/>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86367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 No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nchor="t" anchorCtr="0">
            <a:normAutofit/>
          </a:bodyPr>
          <a:lstStyle>
            <a:lvl1pPr>
              <a:defRPr lang="en-GB" sz="2400" b="1" kern="1200" dirty="0">
                <a:solidFill>
                  <a:schemeClr val="tx1"/>
                </a:solidFill>
                <a:latin typeface="+mj-lt"/>
                <a:ea typeface="+mj-ea"/>
                <a:cs typeface="+mj-cs"/>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a:xfrm>
            <a:off x="270000" y="1080000"/>
            <a:ext cx="8584622" cy="3263504"/>
          </a:xfrm>
          <a:prstGeom prst="rect">
            <a:avLst/>
          </a:prstGeom>
        </p:spPr>
        <p:txBody>
          <a:bodyPr/>
          <a:lstStyle>
            <a:lvl1pPr marL="285750" indent="-285750">
              <a:spcBef>
                <a:spcPts val="0"/>
              </a:spcBef>
              <a:spcAft>
                <a:spcPts val="900"/>
              </a:spcAft>
              <a:buFont typeface="Arial" panose="020B0604020202020204" pitchFamily="34" charset="0"/>
              <a:buChar char="•"/>
              <a:defRPr lang="en-US" sz="1575" b="0" kern="1200" dirty="0">
                <a:solidFill>
                  <a:schemeClr val="tx1"/>
                </a:solidFill>
                <a:latin typeface="+mn-lt"/>
                <a:ea typeface="+mn-ea"/>
                <a:cs typeface="+mn-cs"/>
              </a:defRPr>
            </a:lvl1pPr>
            <a:lvl2pPr marL="171450" indent="-171450">
              <a:spcBef>
                <a:spcPts val="0"/>
              </a:spcBef>
              <a:spcAft>
                <a:spcPts val="450"/>
              </a:spcAft>
              <a:buFont typeface="Arial" panose="020B0604020202020204" pitchFamily="34" charset="0"/>
              <a:buChar char="•"/>
              <a:defRPr lang="en-US" sz="1200" b="0" kern="1200" dirty="0">
                <a:solidFill>
                  <a:schemeClr val="tx1"/>
                </a:solidFill>
                <a:latin typeface="+mn-lt"/>
                <a:ea typeface="+mn-ea"/>
                <a:cs typeface="+mn-cs"/>
              </a:defRPr>
            </a:lvl2pPr>
            <a:lvl3pPr marL="0" indent="0">
              <a:lnSpc>
                <a:spcPct val="90000"/>
              </a:lnSpc>
              <a:spcBef>
                <a:spcPts val="0"/>
              </a:spcBef>
              <a:spcAft>
                <a:spcPts val="450"/>
              </a:spcAft>
              <a:buNone/>
              <a:defRPr lang="en-US" sz="1200" kern="1200" dirty="0">
                <a:solidFill>
                  <a:schemeClr val="tx1"/>
                </a:solidFill>
                <a:latin typeface="+mn-lt"/>
                <a:ea typeface="+mn-ea"/>
                <a:cs typeface="+mn-cs"/>
              </a:defRPr>
            </a:lvl3pPr>
            <a:lvl4pPr marL="0" indent="-171450">
              <a:defRPr lang="en-US" sz="1200" kern="1200" dirty="0">
                <a:solidFill>
                  <a:schemeClr val="tx1"/>
                </a:solidFill>
                <a:latin typeface="+mn-lt"/>
                <a:ea typeface="+mn-ea"/>
                <a:cs typeface="+mn-cs"/>
              </a:defRPr>
            </a:lvl4pPr>
            <a:lvl5pPr marL="345600" indent="-171450">
              <a:defRPr lang="en-GB" sz="12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4"/>
            <a:r>
              <a:rPr lang="en-US" dirty="0"/>
              <a:t>Third level</a:t>
            </a:r>
          </a:p>
          <a:p>
            <a:pPr lvl="4"/>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366106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A56A6B2-45CE-47D3-ADDB-BD31EA1119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37651" cy="5143499"/>
          </a:xfrm>
          <a:prstGeom prst="rect">
            <a:avLst/>
          </a:prstGeom>
        </p:spPr>
      </p:pic>
      <p:sp>
        <p:nvSpPr>
          <p:cNvPr id="2" name="Title 1">
            <a:extLst>
              <a:ext uri="{FF2B5EF4-FFF2-40B4-BE49-F238E27FC236}">
                <a16:creationId xmlns:a16="http://schemas.microsoft.com/office/drawing/2014/main" id="{0ED93AC6-2F50-4B91-B6DD-840E6B04BBBF}"/>
              </a:ext>
            </a:extLst>
          </p:cNvPr>
          <p:cNvSpPr>
            <a:spLocks noGrp="1"/>
          </p:cNvSpPr>
          <p:nvPr>
            <p:ph type="title" hasCustomPrompt="1"/>
          </p:nvPr>
        </p:nvSpPr>
        <p:spPr>
          <a:xfrm>
            <a:off x="623888" y="1940395"/>
            <a:ext cx="7886700" cy="466281"/>
          </a:xfrm>
        </p:spPr>
        <p:txBody>
          <a:bodyPr anchor="t" anchorCtr="0">
            <a:spAutoFit/>
          </a:bodyPr>
          <a:lstStyle>
            <a:lvl1pPr>
              <a:defRPr sz="2700" b="1"/>
            </a:lvl1pPr>
          </a:lstStyle>
          <a:p>
            <a:r>
              <a:rPr lang="en-US" dirty="0"/>
              <a:t>Section heading</a:t>
            </a:r>
            <a:endParaRPr lang="en-GB" dirty="0"/>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623888" y="2842455"/>
            <a:ext cx="7886700" cy="300082"/>
          </a:xfrm>
          <a:prstGeom prst="rect">
            <a:avLst/>
          </a:prstGeom>
        </p:spPr>
        <p:txBody>
          <a:bodyPr>
            <a:spAutoFit/>
          </a:bodyPr>
          <a:lstStyle>
            <a:lvl1pPr marL="0" indent="0">
              <a:buNone/>
              <a:defRPr sz="1500" b="1">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Sub-heading</a:t>
            </a:r>
          </a:p>
        </p:txBody>
      </p:sp>
    </p:spTree>
    <p:extLst>
      <p:ext uri="{BB962C8B-B14F-4D97-AF65-F5344CB8AC3E}">
        <p14:creationId xmlns:p14="http://schemas.microsoft.com/office/powerpoint/2010/main" val="175567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41E873-0E11-44B1-8E1D-3939D1CB99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10" name="AutoShape 3">
            <a:extLst>
              <a:ext uri="{FF2B5EF4-FFF2-40B4-BE49-F238E27FC236}">
                <a16:creationId xmlns:a16="http://schemas.microsoft.com/office/drawing/2014/main" id="{4FAAD646-2462-41CA-AE4B-76753CEDFF52}"/>
              </a:ext>
            </a:extLst>
          </p:cNvPr>
          <p:cNvSpPr>
            <a:spLocks noChangeAspect="1" noChangeArrowheads="1" noTextEdit="1"/>
          </p:cNvSpPr>
          <p:nvPr userDrawn="1"/>
        </p:nvSpPr>
        <p:spPr bwMode="auto">
          <a:xfrm>
            <a:off x="0" y="0"/>
            <a:ext cx="9113044"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681470" y="676061"/>
            <a:ext cx="7804439" cy="445507"/>
          </a:xfrm>
          <a:prstGeom prst="rect">
            <a:avLst/>
          </a:prstGeom>
        </p:spPr>
        <p:txBody>
          <a:bodyPr>
            <a:spAutoFit/>
          </a:bodyPr>
          <a:lstStyle>
            <a:lvl1pPr marL="0" indent="0">
              <a:buNone/>
              <a:defRPr sz="2550" b="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Large text page</a:t>
            </a:r>
          </a:p>
        </p:txBody>
      </p:sp>
      <p:sp>
        <p:nvSpPr>
          <p:cNvPr id="5" name="Footer Placeholder 4">
            <a:extLst>
              <a:ext uri="{FF2B5EF4-FFF2-40B4-BE49-F238E27FC236}">
                <a16:creationId xmlns:a16="http://schemas.microsoft.com/office/drawing/2014/main" id="{3939CF87-BF69-4238-8BAD-CEB980FB9F85}"/>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6" name="Slide Number Placeholder 5">
            <a:extLst>
              <a:ext uri="{FF2B5EF4-FFF2-40B4-BE49-F238E27FC236}">
                <a16:creationId xmlns:a16="http://schemas.microsoft.com/office/drawing/2014/main" id="{8CE01D87-EBA9-4116-8E30-46E256527195}"/>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
        <p:nvSpPr>
          <p:cNvPr id="9" name="Rectangle: Diagonal Corners Rounded 8">
            <a:extLst>
              <a:ext uri="{FF2B5EF4-FFF2-40B4-BE49-F238E27FC236}">
                <a16:creationId xmlns:a16="http://schemas.microsoft.com/office/drawing/2014/main" id="{9C8A0FD4-F699-4BB5-A3C8-3A511F41233C}"/>
              </a:ext>
            </a:extLst>
          </p:cNvPr>
          <p:cNvSpPr/>
          <p:nvPr userDrawn="1"/>
        </p:nvSpPr>
        <p:spPr>
          <a:xfrm flipH="1">
            <a:off x="407671" y="415003"/>
            <a:ext cx="8321582" cy="4042697"/>
          </a:xfrm>
          <a:prstGeom prst="round2DiagRect">
            <a:avLst/>
          </a:prstGeom>
          <a:noFill/>
          <a:ln w="228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67500" bIns="67500" rtlCol="0" anchor="t" anchorCtr="0"/>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344973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CFA8AA-1F36-4E3C-977C-A7C918EE02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8982F404-A628-4163-A67A-017625A1F1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6CC20F-2520-4988-AFE4-EBE97F23EF9C}"/>
              </a:ext>
            </a:extLst>
          </p:cNvPr>
          <p:cNvSpPr>
            <a:spLocks noGrp="1"/>
          </p:cNvSpPr>
          <p:nvPr>
            <p:ph sz="half" idx="1"/>
          </p:nvPr>
        </p:nvSpPr>
        <p:spPr>
          <a:xfrm>
            <a:off x="270000" y="1080000"/>
            <a:ext cx="4185000" cy="35335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marL="514350" indent="-171450">
              <a:buFont typeface="Arial" panose="020B0604020202020204" pitchFamily="34" charset="0"/>
              <a:buChar char="•"/>
              <a:defRPr lang="en-US" sz="1200" b="0" kern="1200" dirty="0" smtClean="0">
                <a:solidFill>
                  <a:schemeClr val="tx1"/>
                </a:solidFill>
                <a:latin typeface="+mn-lt"/>
                <a:ea typeface="+mn-ea"/>
                <a:cs typeface="+mn-cs"/>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4" name="Content Placeholder 3">
            <a:extLst>
              <a:ext uri="{FF2B5EF4-FFF2-40B4-BE49-F238E27FC236}">
                <a16:creationId xmlns:a16="http://schemas.microsoft.com/office/drawing/2014/main" id="{2ABA3220-04BF-4C22-9F1D-EA71CB2E4D12}"/>
              </a:ext>
            </a:extLst>
          </p:cNvPr>
          <p:cNvSpPr>
            <a:spLocks noGrp="1"/>
          </p:cNvSpPr>
          <p:nvPr>
            <p:ph sz="half" idx="2"/>
          </p:nvPr>
        </p:nvSpPr>
        <p:spPr>
          <a:xfrm>
            <a:off x="4668054" y="1080000"/>
            <a:ext cx="4185000" cy="35335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a:defRPr lang="en-US" sz="1200" b="0" kern="1200" dirty="0" smtClean="0">
                <a:solidFill>
                  <a:schemeClr val="tx1"/>
                </a:solidFill>
                <a:latin typeface="+mn-lt"/>
                <a:ea typeface="+mn-ea"/>
                <a:cs typeface="+mn-cs"/>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6" name="Footer Placeholder 5">
            <a:extLst>
              <a:ext uri="{FF2B5EF4-FFF2-40B4-BE49-F238E27FC236}">
                <a16:creationId xmlns:a16="http://schemas.microsoft.com/office/drawing/2014/main" id="{D69C2192-61D5-4EB8-AAF7-C62287CE3ED9}"/>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7" name="Slide Number Placeholder 6">
            <a:extLst>
              <a:ext uri="{FF2B5EF4-FFF2-40B4-BE49-F238E27FC236}">
                <a16:creationId xmlns:a16="http://schemas.microsoft.com/office/drawing/2014/main" id="{CAE3B638-8AEF-4744-AF26-A06733AEBCD1}"/>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43810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3238306-4959-4D7E-824A-5FCB2D3855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3F56CF47-9317-4BCB-B768-6FAFA244E835}"/>
              </a:ext>
            </a:extLst>
          </p:cNvPr>
          <p:cNvSpPr>
            <a:spLocks noGrp="1"/>
          </p:cNvSpPr>
          <p:nvPr>
            <p:ph type="title"/>
          </p:nvPr>
        </p:nvSpPr>
        <p:spPr>
          <a:xfrm>
            <a:off x="270000" y="270000"/>
            <a:ext cx="8583054" cy="424732"/>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28EE0031-2A64-4B9F-9549-581805ECA54B}"/>
              </a:ext>
            </a:extLst>
          </p:cNvPr>
          <p:cNvSpPr>
            <a:spLocks noGrp="1"/>
          </p:cNvSpPr>
          <p:nvPr>
            <p:ph type="body" idx="1"/>
          </p:nvPr>
        </p:nvSpPr>
        <p:spPr>
          <a:xfrm>
            <a:off x="276386" y="1080000"/>
            <a:ext cx="4185000" cy="617934"/>
          </a:xfrm>
          <a:prstGeom prst="rect">
            <a:avLst/>
          </a:prstGeom>
        </p:spPr>
        <p:txBody>
          <a:bodyPr anchor="t" anchorCtr="0"/>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650C07EE-CCB7-404E-8CA0-28E7EADD4352}"/>
              </a:ext>
            </a:extLst>
          </p:cNvPr>
          <p:cNvSpPr>
            <a:spLocks noGrp="1"/>
          </p:cNvSpPr>
          <p:nvPr>
            <p:ph sz="half" idx="2"/>
          </p:nvPr>
        </p:nvSpPr>
        <p:spPr>
          <a:xfrm>
            <a:off x="276386" y="1485000"/>
            <a:ext cx="4185000" cy="29761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marL="171450" indent="-171450" algn="l" defTabSz="685800" rtl="0" eaLnBrk="1" latinLnBrk="0" hangingPunct="1">
              <a:lnSpc>
                <a:spcPct val="90000"/>
              </a:lnSpc>
              <a:spcBef>
                <a:spcPts val="0"/>
              </a:spcBef>
              <a:spcAft>
                <a:spcPts val="450"/>
              </a:spcAft>
              <a:buFont typeface="Arial" panose="020B0604020202020204" pitchFamily="34" charset="0"/>
              <a:buChar char="•"/>
              <a:defRPr b="0"/>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5" name="Text Placeholder 4">
            <a:extLst>
              <a:ext uri="{FF2B5EF4-FFF2-40B4-BE49-F238E27FC236}">
                <a16:creationId xmlns:a16="http://schemas.microsoft.com/office/drawing/2014/main" id="{164D9511-94F7-4D8A-B308-9F45F8C31020}"/>
              </a:ext>
            </a:extLst>
          </p:cNvPr>
          <p:cNvSpPr>
            <a:spLocks noGrp="1"/>
          </p:cNvSpPr>
          <p:nvPr>
            <p:ph type="body" sz="quarter" idx="3"/>
          </p:nvPr>
        </p:nvSpPr>
        <p:spPr>
          <a:xfrm>
            <a:off x="4668054" y="1080000"/>
            <a:ext cx="4185000" cy="617934"/>
          </a:xfrm>
          <a:prstGeom prst="rect">
            <a:avLst/>
          </a:prstGeom>
        </p:spPr>
        <p:txBody>
          <a:bodyPr anchor="t" anchorCtr="0"/>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D14B37DB-BE92-439C-B307-B67909DBB68B}"/>
              </a:ext>
            </a:extLst>
          </p:cNvPr>
          <p:cNvSpPr>
            <a:spLocks noGrp="1"/>
          </p:cNvSpPr>
          <p:nvPr>
            <p:ph sz="quarter" idx="4"/>
          </p:nvPr>
        </p:nvSpPr>
        <p:spPr>
          <a:xfrm>
            <a:off x="4668054" y="1485000"/>
            <a:ext cx="4185000" cy="29761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marL="171450" indent="-171450" algn="l" defTabSz="685800" rtl="0" eaLnBrk="1" latinLnBrk="0" hangingPunct="1">
              <a:lnSpc>
                <a:spcPct val="90000"/>
              </a:lnSpc>
              <a:spcBef>
                <a:spcPts val="0"/>
              </a:spcBef>
              <a:spcAft>
                <a:spcPts val="450"/>
              </a:spcAft>
              <a:buFont typeface="Arial" panose="020B0604020202020204" pitchFamily="34" charset="0"/>
              <a:buChar char="•"/>
              <a:defRPr b="0"/>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8" name="Footer Placeholder 7">
            <a:extLst>
              <a:ext uri="{FF2B5EF4-FFF2-40B4-BE49-F238E27FC236}">
                <a16:creationId xmlns:a16="http://schemas.microsoft.com/office/drawing/2014/main" id="{BF22FB8E-C592-4C15-8B2B-5B8ADAC8C7D1}"/>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9" name="Slide Number Placeholder 8">
            <a:extLst>
              <a:ext uri="{FF2B5EF4-FFF2-40B4-BE49-F238E27FC236}">
                <a16:creationId xmlns:a16="http://schemas.microsoft.com/office/drawing/2014/main" id="{1AC3D43E-BF05-4A08-83EC-42885B455129}"/>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138530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ED54B9-F2A7-4FFF-9D77-5DA942986D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462557C2-113E-4A34-8911-A50E353E9CE5}"/>
              </a:ext>
            </a:extLst>
          </p:cNvPr>
          <p:cNvSpPr>
            <a:spLocks noGrp="1"/>
          </p:cNvSpPr>
          <p:nvPr>
            <p:ph type="title"/>
          </p:nvPr>
        </p:nvSpPr>
        <p:spPr/>
        <p:txBody>
          <a:bodyPr/>
          <a:lstStyle/>
          <a:p>
            <a:r>
              <a:rPr lang="en-US"/>
              <a:t>Click to edit Master title style</a:t>
            </a:r>
            <a:endParaRPr lang="en-GB"/>
          </a:p>
        </p:txBody>
      </p:sp>
      <p:sp>
        <p:nvSpPr>
          <p:cNvPr id="4" name="Footer Placeholder 3">
            <a:extLst>
              <a:ext uri="{FF2B5EF4-FFF2-40B4-BE49-F238E27FC236}">
                <a16:creationId xmlns:a16="http://schemas.microsoft.com/office/drawing/2014/main" id="{4BFBCE85-97F0-4F9A-BD88-99ECA8B51C8B}"/>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5" name="Slide Number Placeholder 4">
            <a:extLst>
              <a:ext uri="{FF2B5EF4-FFF2-40B4-BE49-F238E27FC236}">
                <a16:creationId xmlns:a16="http://schemas.microsoft.com/office/drawing/2014/main" id="{A1D4E44F-BFBB-4DDD-863B-D41AF6EB9041}"/>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3461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946B4A-3069-4ED3-99CC-607B68B7BC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3" name="Footer Placeholder 2">
            <a:extLst>
              <a:ext uri="{FF2B5EF4-FFF2-40B4-BE49-F238E27FC236}">
                <a16:creationId xmlns:a16="http://schemas.microsoft.com/office/drawing/2014/main" id="{2383A5B5-FA1A-41C9-AE10-1940D02DA529}"/>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4" name="Slide Number Placeholder 3">
            <a:extLst>
              <a:ext uri="{FF2B5EF4-FFF2-40B4-BE49-F238E27FC236}">
                <a16:creationId xmlns:a16="http://schemas.microsoft.com/office/drawing/2014/main" id="{270FA1E2-41C9-4717-9C40-A65437125E44}"/>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60969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0B943-7FEE-4EBA-894D-1AFF2D304472}"/>
              </a:ext>
            </a:extLst>
          </p:cNvPr>
          <p:cNvSpPr>
            <a:spLocks noGrp="1"/>
          </p:cNvSpPr>
          <p:nvPr>
            <p:ph type="title"/>
          </p:nvPr>
        </p:nvSpPr>
        <p:spPr>
          <a:xfrm>
            <a:off x="270000" y="270001"/>
            <a:ext cx="8583054" cy="424732"/>
          </a:xfrm>
          <a:prstGeom prst="rect">
            <a:avLst/>
          </a:prstGeom>
        </p:spPr>
        <p:txBody>
          <a:bodyPr vert="horz" lIns="91440" tIns="45720" rIns="91440" bIns="45720" rtlCol="0" anchor="t" anchorCtr="0">
            <a:spAutoFit/>
          </a:bodyPr>
          <a:lstStyle/>
          <a:p>
            <a:r>
              <a:rPr lang="en-US"/>
              <a:t>Click to edit Master title style</a:t>
            </a:r>
            <a:endParaRPr lang="en-GB" dirty="0"/>
          </a:p>
        </p:txBody>
      </p:sp>
      <p:sp>
        <p:nvSpPr>
          <p:cNvPr id="5" name="Footer Placeholder 4">
            <a:extLst>
              <a:ext uri="{FF2B5EF4-FFF2-40B4-BE49-F238E27FC236}">
                <a16:creationId xmlns:a16="http://schemas.microsoft.com/office/drawing/2014/main" id="{14055446-D695-44BC-B721-FA7A3D3B3C66}"/>
              </a:ext>
            </a:extLst>
          </p:cNvPr>
          <p:cNvSpPr>
            <a:spLocks noGrp="1"/>
          </p:cNvSpPr>
          <p:nvPr>
            <p:ph type="ftr" sz="quarter" idx="3"/>
          </p:nvPr>
        </p:nvSpPr>
        <p:spPr>
          <a:xfrm>
            <a:off x="3333750" y="4767263"/>
            <a:ext cx="4785014" cy="273844"/>
          </a:xfrm>
          <a:prstGeom prst="rect">
            <a:avLst/>
          </a:prstGeom>
        </p:spPr>
        <p:txBody>
          <a:bodyPr vert="horz" lIns="91440" tIns="36000" rIns="91440" bIns="36000" rtlCol="0" anchor="b" anchorCtr="0"/>
          <a:lstStyle>
            <a:lvl1pPr algn="r">
              <a:defRPr sz="900">
                <a:solidFill>
                  <a:schemeClr val="tx1">
                    <a:tint val="75000"/>
                  </a:schemeClr>
                </a:solidFill>
              </a:defRPr>
            </a:lvl1p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5680DA2C-4054-4870-AE04-3BEF0E4964D5}"/>
              </a:ext>
            </a:extLst>
          </p:cNvPr>
          <p:cNvSpPr>
            <a:spLocks noGrp="1"/>
          </p:cNvSpPr>
          <p:nvPr>
            <p:ph type="sldNum" sz="quarter" idx="4"/>
          </p:nvPr>
        </p:nvSpPr>
        <p:spPr>
          <a:xfrm>
            <a:off x="8283286" y="4767263"/>
            <a:ext cx="569768" cy="273844"/>
          </a:xfrm>
          <a:prstGeom prst="rect">
            <a:avLst/>
          </a:prstGeom>
        </p:spPr>
        <p:txBody>
          <a:bodyPr vert="horz" lIns="91440" tIns="36000" rIns="91440" bIns="36000" rtlCol="0" anchor="b" anchorCtr="0"/>
          <a:lstStyle>
            <a:lvl1pPr algn="r">
              <a:defRPr sz="900">
                <a:solidFill>
                  <a:schemeClr val="tx1">
                    <a:tint val="75000"/>
                  </a:schemeClr>
                </a:solidFill>
              </a:defRPr>
            </a:lvl1pPr>
          </a:lstStyle>
          <a:p>
            <a:pPr defTabSz="685800"/>
            <a:fld id="{06A44ADC-FBC0-4698-B0EC-1AD4A4060383}" type="slidenum">
              <a:rPr lang="en-GB" smtClean="0">
                <a:solidFill>
                  <a:prstClr val="black">
                    <a:tint val="75000"/>
                  </a:prstClr>
                </a:solidFill>
              </a:rPr>
              <a:pPr defTabSz="685800"/>
              <a:t>‹#›</a:t>
            </a:fld>
            <a:endParaRPr lang="en-GB" dirty="0">
              <a:solidFill>
                <a:prstClr val="black">
                  <a:tint val="75000"/>
                </a:prstClr>
              </a:solidFill>
            </a:endParaRPr>
          </a:p>
        </p:txBody>
      </p:sp>
      <p:sp>
        <p:nvSpPr>
          <p:cNvPr id="4" name="Content Placeholder 2">
            <a:extLst>
              <a:ext uri="{FF2B5EF4-FFF2-40B4-BE49-F238E27FC236}">
                <a16:creationId xmlns:a16="http://schemas.microsoft.com/office/drawing/2014/main" id="{EBDF3556-2EB3-6357-B7D8-BEF9376CE238}"/>
              </a:ext>
            </a:extLst>
          </p:cNvPr>
          <p:cNvSpPr txBox="1">
            <a:spLocks/>
          </p:cNvSpPr>
          <p:nvPr userDrawn="1"/>
        </p:nvSpPr>
        <p:spPr>
          <a:xfrm>
            <a:off x="270000" y="1080000"/>
            <a:ext cx="8584622" cy="326350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lang="en-US" sz="1575" b="0" kern="1200" dirty="0">
                <a:solidFill>
                  <a:schemeClr val="tx1"/>
                </a:solidFill>
                <a:latin typeface="+mn-lt"/>
                <a:ea typeface="+mn-ea"/>
                <a:cs typeface="+mn-cs"/>
              </a:defRPr>
            </a:lvl1pPr>
            <a:lvl2pPr marL="171450" indent="-171450" algn="l" defTabSz="685800" rtl="0" eaLnBrk="1" latinLnBrk="0" hangingPunct="1">
              <a:lnSpc>
                <a:spcPct val="90000"/>
              </a:lnSpc>
              <a:spcBef>
                <a:spcPts val="0"/>
              </a:spcBef>
              <a:spcAft>
                <a:spcPts val="450"/>
              </a:spcAft>
              <a:buFont typeface="Arial" panose="020B0604020202020204" pitchFamily="34" charset="0"/>
              <a:buChar char="•"/>
              <a:defRPr lang="en-US" sz="1200" b="0" kern="1200" dirty="0">
                <a:solidFill>
                  <a:schemeClr val="tx1"/>
                </a:solidFill>
                <a:latin typeface="+mn-lt"/>
                <a:ea typeface="+mn-ea"/>
                <a:cs typeface="+mn-cs"/>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lang="en-US" sz="1200" kern="1200" dirty="0">
                <a:solidFill>
                  <a:schemeClr val="tx1"/>
                </a:solidFill>
                <a:latin typeface="+mn-lt"/>
                <a:ea typeface="+mn-ea"/>
                <a:cs typeface="+mn-cs"/>
              </a:defRPr>
            </a:lvl3pPr>
            <a:lvl4pPr marL="0" indent="-171450" algn="l" defTabSz="685800" rtl="0" eaLnBrk="1" latinLnBrk="0" hangingPunct="1">
              <a:lnSpc>
                <a:spcPct val="90000"/>
              </a:lnSpc>
              <a:spcBef>
                <a:spcPts val="375"/>
              </a:spcBef>
              <a:buFont typeface="Arial" panose="020B0604020202020204" pitchFamily="34" charset="0"/>
              <a:buChar char="•"/>
              <a:defRPr lang="en-US" sz="1200" kern="1200" dirty="0">
                <a:solidFill>
                  <a:schemeClr val="tx1"/>
                </a:solidFill>
                <a:latin typeface="+mn-lt"/>
                <a:ea typeface="+mn-ea"/>
                <a:cs typeface="+mn-cs"/>
              </a:defRPr>
            </a:lvl4pPr>
            <a:lvl5pPr marL="345600" indent="-171450" algn="l" defTabSz="685800" rtl="0" eaLnBrk="1" latinLnBrk="0" hangingPunct="1">
              <a:lnSpc>
                <a:spcPct val="90000"/>
              </a:lnSpc>
              <a:spcBef>
                <a:spcPts val="375"/>
              </a:spcBef>
              <a:buFont typeface="Arial" panose="020B0604020202020204" pitchFamily="34" charset="0"/>
              <a:buChar char="•"/>
              <a:defRPr lang="en-GB"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a:t>Click to edit Master text styles</a:t>
            </a:r>
          </a:p>
          <a:p>
            <a:pPr lvl="1"/>
            <a:r>
              <a:rPr lang="en-GB" dirty="0"/>
              <a:t>Second level</a:t>
            </a:r>
          </a:p>
          <a:p>
            <a:pPr lvl="4"/>
            <a:r>
              <a:rPr lang="en-GB" dirty="0"/>
              <a:t>Third level</a:t>
            </a:r>
          </a:p>
          <a:p>
            <a:pPr lvl="4"/>
            <a:r>
              <a:rPr lang="en-GB" dirty="0"/>
              <a:t>Fourth level</a:t>
            </a:r>
          </a:p>
          <a:p>
            <a:pPr lvl="4"/>
            <a:r>
              <a:rPr lang="en-GB" dirty="0"/>
              <a:t>Fifth level</a:t>
            </a:r>
          </a:p>
          <a:p>
            <a:pPr lvl="1"/>
            <a:endParaRPr lang="en-GB" dirty="0"/>
          </a:p>
        </p:txBody>
      </p:sp>
    </p:spTree>
    <p:extLst>
      <p:ext uri="{BB962C8B-B14F-4D97-AF65-F5344CB8AC3E}">
        <p14:creationId xmlns:p14="http://schemas.microsoft.com/office/powerpoint/2010/main" val="3581247676"/>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hdr="0" ftr="0" dt="0"/>
  <p:txStyles>
    <p:titleStyle>
      <a:lvl1pPr algn="l" defTabSz="685800" rtl="0" eaLnBrk="1" latinLnBrk="0" hangingPunct="1">
        <a:lnSpc>
          <a:spcPct val="90000"/>
        </a:lnSpc>
        <a:spcBef>
          <a:spcPct val="0"/>
        </a:spcBef>
        <a:buNone/>
        <a:defRPr lang="en-GB" sz="2400" b="1" kern="1200" dirty="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lang="en-US" sz="1575" b="1"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lang="en-US" sz="1200" b="1" kern="1200" dirty="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lang="en-US" sz="1200" kern="1200" dirty="0" smtClean="0">
          <a:solidFill>
            <a:schemeClr val="tx1"/>
          </a:solidFill>
          <a:latin typeface="+mn-lt"/>
          <a:ea typeface="+mn-ea"/>
          <a:cs typeface="+mn-cs"/>
        </a:defRPr>
      </a:lvl3pPr>
      <a:lvl4pPr marL="42863" indent="-214313" algn="l" defTabSz="685800" rtl="0" eaLnBrk="1" latinLnBrk="0" hangingPunct="1">
        <a:lnSpc>
          <a:spcPct val="90000"/>
        </a:lnSpc>
        <a:spcBef>
          <a:spcPts val="375"/>
        </a:spcBef>
        <a:buFont typeface="Arial" panose="020B0604020202020204" pitchFamily="34" charset="0"/>
        <a:buChar char="•"/>
        <a:defRPr lang="en-US" sz="1200" kern="1200" dirty="0" smtClean="0">
          <a:solidFill>
            <a:schemeClr val="tx1"/>
          </a:solidFill>
          <a:latin typeface="+mn-lt"/>
          <a:ea typeface="+mn-ea"/>
          <a:cs typeface="+mn-cs"/>
        </a:defRPr>
      </a:lvl4pPr>
      <a:lvl5pPr marL="388463" indent="-214313" algn="l" defTabSz="685800" rtl="0" eaLnBrk="1" latinLnBrk="0" hangingPunct="1">
        <a:lnSpc>
          <a:spcPct val="90000"/>
        </a:lnSpc>
        <a:spcBef>
          <a:spcPts val="375"/>
        </a:spcBef>
        <a:buFont typeface="Arial" panose="020B0604020202020204" pitchFamily="34" charset="0"/>
        <a:buChar char="•"/>
        <a:defRPr lang="en-GB"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hyperlink" Target="https://fingertips.phe.org.uk/static-reports/health-profile-for-england/definitions-regional.html#years-of-life-lost-yll" TargetMode="External"/><Relationship Id="rId1" Type="http://schemas.openxmlformats.org/officeDocument/2006/relationships/slideLayout" Target="../slideLayouts/slideLayout2.xml"/><Relationship Id="rId4" Type="http://schemas.openxmlformats.org/officeDocument/2006/relationships/hyperlink" Target="https://ars.els-cdn.com/content/image/1-s2.0-S0895435622001639-mmc1.pdf"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gov.uk/government/publications/ministry-of-justice-better-outcomes-through-linked-data-bold" TargetMode="External"/><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ons.gov.uk/peoplepopulationandcommunity/birthsdeathsandmarriages/deaths/datasets/deathsrelatedtodrugpoisoningenglandandwalesreferencetab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EE83-9BB9-481D-8395-69C4DB5CDE1E}"/>
              </a:ext>
            </a:extLst>
          </p:cNvPr>
          <p:cNvSpPr>
            <a:spLocks noGrp="1"/>
          </p:cNvSpPr>
          <p:nvPr>
            <p:ph type="ctrTitle" hasCustomPrompt="1"/>
          </p:nvPr>
        </p:nvSpPr>
        <p:spPr>
          <a:xfrm>
            <a:off x="697781" y="1912252"/>
            <a:ext cx="6858000" cy="445507"/>
          </a:xfrm>
        </p:spPr>
        <p:txBody>
          <a:bodyPr/>
          <a:lstStyle/>
          <a:p>
            <a:pPr marL="0" lvl="0" indent="0">
              <a:buNone/>
            </a:pPr>
            <a:r>
              <a:t>Deaths associated with substance use</a:t>
            </a:r>
          </a:p>
        </p:txBody>
      </p:sp>
      <p:sp>
        <p:nvSpPr>
          <p:cNvPr id="3" name="Subtitle 2">
            <a:extLst>
              <a:ext uri="{FF2B5EF4-FFF2-40B4-BE49-F238E27FC236}">
                <a16:creationId xmlns:a16="http://schemas.microsoft.com/office/drawing/2014/main" id="{786283A4-33DB-4552-9007-D12033D1E1CF}"/>
              </a:ext>
            </a:extLst>
          </p:cNvPr>
          <p:cNvSpPr>
            <a:spLocks noGrp="1"/>
          </p:cNvSpPr>
          <p:nvPr>
            <p:ph type="subTitle" idx="1" hasCustomPrompt="1"/>
          </p:nvPr>
        </p:nvSpPr>
        <p:spPr>
          <a:xfrm>
            <a:off x="697781" y="3117165"/>
            <a:ext cx="6858000" cy="300082"/>
          </a:xfrm>
          <a:prstGeom prst="rect">
            <a:avLst/>
          </a:prstGeom>
        </p:spPr>
        <p:txBody>
          <a:bodyPr/>
          <a:lstStyle/>
          <a:p>
            <a:pPr marL="0" lvl="0" indent="0">
              <a:buNone/>
            </a:pPr>
            <a:r>
              <a:t>Premature mortality and life-years lost due to drug and alcohol use</a:t>
            </a:r>
            <a:br/>
            <a:br/>
            <a:endParaRPr/>
          </a:p>
        </p:txBody>
      </p:sp>
      <p:sp>
        <p:nvSpPr>
          <p:cNvPr id="6" name="Date Placeholder 3">
            <a:extLst>
              <a:ext uri="{FF2B5EF4-FFF2-40B4-BE49-F238E27FC236}">
                <a16:creationId xmlns:a16="http://schemas.microsoft.com/office/drawing/2014/main" id="{6427862F-E230-6147-674A-1265B5B95F02}"/>
              </a:ext>
            </a:extLst>
          </p:cNvPr>
          <p:cNvSpPr>
            <a:spLocks noGrp="1"/>
          </p:cNvSpPr>
          <p:nvPr>
            <p:ph type="dt" sz="half" idx="2"/>
          </p:nvPr>
        </p:nvSpPr>
        <p:spPr>
          <a:xfrm>
            <a:off x="697706" y="4194356"/>
            <a:ext cx="2133600" cy="273844"/>
          </a:xfrm>
          <a:prstGeom prst="rect">
            <a:avLst/>
          </a:prstGeom>
        </p:spPr>
        <p:txBody>
          <a:bodyPr/>
          <a:lstStyle/>
          <a:p>
            <a:pPr marL="0" lvl="0" indent="0">
              <a:buNone/>
            </a:pPr>
            <a:r>
              <a:t>Published 12/11/2024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marL="0" lvl="0" indent="0">
              <a:buNone/>
            </a:pPr>
            <a:r>
              <a:t>2. Years of life lost due to substance use</a:t>
            </a:r>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marL="0" lvl="0" indent="0">
              <a:buNone/>
            </a:pPr>
            <a:r>
              <a:t>Years of life lost (YLL) is a measure of the impact of premature mortality, helpfully defined by Public Health England </a:t>
            </a:r>
            <a:r>
              <a:rPr>
                <a:hlinkClick r:id="rId2"/>
              </a:rPr>
              <a:t>here</a:t>
            </a:r>
          </a:p>
          <a:p>
            <a:pPr marL="0" lvl="0" indent="0">
              <a:buNone/>
            </a:pPr>
            <a:r>
              <a:t>Chudasama et al. (2022) investigated five methods for estimating YLL</a:t>
            </a:r>
            <a:r>
              <a:rPr baseline="30000">
                <a:hlinkClick r:id="rId3" action="ppaction://hlinksldjump"/>
              </a:rPr>
              <a:t>3</a:t>
            </a:r>
            <a:r>
              <a:t>. The first two methods are feasible with the available data for YLL from drug use and alcohol specific deaths. Only the drug-related YLL could be segmented by geographical estimates of deprivation.</a:t>
            </a:r>
          </a:p>
          <a:p>
            <a:pPr marL="0" lvl="0" indent="0">
              <a:buNone/>
            </a:pPr>
            <a:r>
              <a:t>All five methods are detailed in the supplementary PDF </a:t>
            </a:r>
            <a:r>
              <a:rPr>
                <a:hlinkClick r:id="rId4"/>
              </a:rPr>
              <a:t>here</a:t>
            </a:r>
            <a:r>
              <a:t>.</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10</a:t>
            </a:fld>
            <a:endParaRPr lang="en-GB">
              <a:solidFill>
                <a:prstClr val="black">
                  <a:tint val="75000"/>
                </a:prst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marL="0" lvl="0" indent="0">
              <a:spcBef>
                <a:spcPts val="3000"/>
              </a:spcBef>
              <a:buNone/>
            </a:pPr>
            <a:r>
              <a:rPr b="1"/>
              <a:t>Mortality data</a:t>
            </a:r>
          </a:p>
          <a:p>
            <a:pPr lvl="0"/>
            <a:r>
              <a:t>Deaths related to drug misuse as defined by the ONS</a:t>
            </a:r>
            <a:r>
              <a:rPr baseline="30000">
                <a:hlinkClick r:id="rId2" action="ppaction://hlinksldjump"/>
              </a:rPr>
              <a:t>4</a:t>
            </a:r>
            <a:r>
              <a:t>.</a:t>
            </a:r>
          </a:p>
          <a:p>
            <a:pPr lvl="0"/>
            <a:r>
              <a:t>Additional drugs related to drugs misuse that the ONS had insufficient data to classify, but can be inferred from the data linkage of ONS data with NDTMS data by </a:t>
            </a:r>
            <a:r>
              <a:rPr>
                <a:hlinkClick r:id="rId3"/>
              </a:rPr>
              <a:t>Better Outcomes through Linked data (BOLD)</a:t>
            </a:r>
            <a:r>
              <a:t> </a:t>
            </a:r>
            <a:r>
              <a:rPr baseline="30000">
                <a:hlinkClick r:id="rId2" action="ppaction://hlinksldjump"/>
              </a:rPr>
              <a:t>5</a:t>
            </a:r>
            <a:r>
              <a:t>.</a:t>
            </a:r>
          </a:p>
          <a:p>
            <a:pPr lvl="0"/>
            <a:r>
              <a:t>Alcohol specific deaths</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11</a:t>
            </a:fld>
            <a:endParaRPr lang="en-GB">
              <a:solidFill>
                <a:prstClr val="black">
                  <a:tint val="75000"/>
                </a:prst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marL="0" lvl="0" indent="0">
              <a:buNone/>
            </a:pPr>
            <a:r>
              <a:t>Notes</a:t>
            </a:r>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marL="0" lvl="0" indent="0">
              <a:buNone/>
            </a:pPr>
            <a:r>
              <a:rPr sz="1800"/>
              <a:t>1. The criteria for this classification are described in </a:t>
            </a:r>
            <a:r>
              <a:rPr sz="1800">
                <a:latin typeface="Courier"/>
              </a:rPr>
              <a:t>Box 2</a:t>
            </a:r>
            <a:r>
              <a:rPr sz="1800"/>
              <a:t> of the </a:t>
            </a:r>
            <a:r>
              <a:rPr sz="1800">
                <a:latin typeface="Courier"/>
              </a:rPr>
              <a:t>Definition</a:t>
            </a:r>
            <a:r>
              <a:rPr sz="1800"/>
              <a:t> tab of the latest relese of </a:t>
            </a:r>
            <a:r>
              <a:rPr sz="1800" i="1"/>
              <a:t>Deaths related to drug poisoning, England and Wales</a:t>
            </a:r>
            <a:r>
              <a:rPr sz="1800"/>
              <a:t> available </a:t>
            </a:r>
            <a:r>
              <a:rPr sz="1800">
                <a:hlinkClick r:id="rId2"/>
              </a:rPr>
              <a:t>here</a:t>
            </a:r>
            <a:r>
              <a:rPr sz="1800"/>
              <a:t>.</a:t>
            </a:r>
          </a:p>
          <a:p>
            <a:pPr marL="0" lvl="0" indent="0">
              <a:buNone/>
            </a:pPr>
            <a:r>
              <a:rPr sz="1800"/>
              <a:t>2. This is the first four rows of </a:t>
            </a:r>
            <a:r>
              <a:rPr sz="1800">
                <a:latin typeface="Courier"/>
              </a:rPr>
              <a:t>Table 11</a:t>
            </a:r>
            <a:r>
              <a:rPr sz="1800"/>
              <a:t> in the same release.</a:t>
            </a:r>
          </a:p>
          <a:p>
            <a:pPr marL="0" lvl="0" indent="0">
              <a:buNone/>
            </a:pPr>
            <a:r>
              <a:rPr sz="1800"/>
              <a:t>3. Chudasama, Y.V., Khunti, K., Gillies, C.L., Dhalwani, N.N., Davies, M.J., Yates, T., &amp; Zaccardi, F. (2022). Estimates of years of life lost depended on the method used: tutorial and comparative investigation. Journal of Clinical Epidemiology, 150, pp. 42-50. Available at: https://doi.org/10.1016/j.jclinepi.2022.06.012 [Accessed 6 Nov. 2024].</a:t>
            </a:r>
          </a:p>
          <a:p>
            <a:pPr marL="0" lvl="0" indent="0">
              <a:buNone/>
            </a:pPr>
            <a:r>
              <a:rPr sz="1800"/>
              <a:t>4. </a:t>
            </a:r>
            <a:r>
              <a:rPr sz="1800" i="1"/>
              <a:t>Not publicly available</a:t>
            </a:r>
          </a:p>
          <a:p>
            <a:pPr marL="0" lvl="0" indent="0">
              <a:buNone/>
            </a:pPr>
            <a:r>
              <a:rPr sz="1800"/>
              <a:t>5. </a:t>
            </a:r>
            <a:r>
              <a:rPr sz="1800" i="1"/>
              <a:t>Not publicly available</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12</a:t>
            </a:fld>
            <a:endParaRPr lang="en-GB">
              <a:solidFill>
                <a:prstClr val="black">
                  <a:tint val="75000"/>
                </a:prst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a:r>
              <a:t>Ask 1: What proportion of premature deaths, given a cutoff point e.g. 55, are due to drugs and alcohol.</a:t>
            </a:r>
          </a:p>
          <a:p>
            <a:pPr lvl="0"/>
            <a:r>
              <a:t>Ask 2: Years of life lost (YLL) as a measure of premature mortality</a:t>
            </a:r>
          </a:p>
          <a:p>
            <a:pPr lvl="0"/>
            <a:r>
              <a:t>Ask 3: Add IMD</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2</a:t>
            </a:fld>
            <a:endParaRPr lang="en-GB">
              <a:solidFill>
                <a:prstClr val="black">
                  <a:tint val="75000"/>
                </a:prst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0B1E-7CC5-4A29-9FDA-CA9B202B5FCF}"/>
              </a:ext>
            </a:extLst>
          </p:cNvPr>
          <p:cNvSpPr>
            <a:spLocks noGrp="1"/>
          </p:cNvSpPr>
          <p:nvPr>
            <p:ph type="title"/>
          </p:nvPr>
        </p:nvSpPr>
        <p:spPr>
          <a:xfrm>
            <a:off x="629841" y="785920"/>
            <a:ext cx="2949178" cy="757130"/>
          </a:xfrm>
        </p:spPr>
        <p:txBody>
          <a:bodyPr/>
          <a:lstStyle/>
          <a:p>
            <a:pPr marL="0" lvl="0" indent="0">
              <a:buNone/>
            </a:pPr>
            <a:r>
              <a:t>1. Number of deaths associated with drug use</a:t>
            </a:r>
          </a:p>
        </p:txBody>
      </p:sp>
      <p:sp>
        <p:nvSpPr>
          <p:cNvPr id="4" name="Text Placeholder 3">
            <a:extLst>
              <a:ext uri="{FF2B5EF4-FFF2-40B4-BE49-F238E27FC236}">
                <a16:creationId xmlns:a16="http://schemas.microsoft.com/office/drawing/2014/main" id="{849864E7-4D70-4211-A41C-CD2456D5D5C9}"/>
              </a:ext>
            </a:extLst>
          </p:cNvPr>
          <p:cNvSpPr>
            <a:spLocks noGrp="1"/>
          </p:cNvSpPr>
          <p:nvPr>
            <p:ph type="body" sz="half" idx="2" hasCustomPrompt="1"/>
          </p:nvPr>
        </p:nvSpPr>
        <p:spPr/>
        <p:txBody>
          <a:bodyPr/>
          <a:lstStyle/>
          <a:p>
            <a:pPr marL="0" lvl="0" indent="0">
              <a:buNone/>
            </a:pPr>
            <a:r>
              <a:t>The ONS classifies death related to drug poisoning according ICD-10 codes. Certain ICD-10 codes classify a death as a “drug misuse death”</a:t>
            </a:r>
            <a:r>
              <a:rPr baseline="30000">
                <a:hlinkClick r:id="rId2" action="ppaction://hlinksldjump"/>
              </a:rPr>
              <a:t>1</a:t>
            </a:r>
            <a:r>
              <a:t>. Each of these requires a specific substance (e.g. heroin) or substance category (e.g. opioids) to be indicated either in the ICD-10 code or on the death certificate.</a:t>
            </a:r>
          </a:p>
          <a:p>
            <a:pPr marL="0" lvl="0" indent="0">
              <a:buNone/>
            </a:pPr>
            <a:r>
              <a:t>There are deaths each year where the ONS holds no information on the substance(s) involved </a:t>
            </a:r>
            <a:r>
              <a:rPr baseline="30000">
                <a:hlinkClick r:id="rId2" action="ppaction://hlinksldjump"/>
              </a:rPr>
              <a:t>2</a:t>
            </a:r>
          </a:p>
        </p:txBody>
      </p:sp>
      <p:graphicFrame>
        <p:nvGraphicFramePr>
          <p:cNvPr id="6" name="Content Placeholder 5"/>
          <p:cNvGraphicFramePr>
            <a:graphicFrameLocks noGrp="1"/>
          </p:cNvGraphicFramePr>
          <p:nvPr>
            <p:ph idx="1"/>
          </p:nvPr>
        </p:nvGraphicFramePr>
        <p:xfrm>
          <a:off x="3886200" y="736600"/>
          <a:ext cx="4622800" cy="2308860"/>
        </p:xfrm>
        <a:graphic>
          <a:graphicData uri="http://schemas.openxmlformats.org/drawingml/2006/table">
            <a:tbl>
              <a:tblPr firstRow="1" bandRow="1">
                <a:tableStyleId>{5C22544A-7EE6-4342-B048-85BDC9FD1C3A}</a:tableStyleId>
              </a:tblPr>
              <a:tblGrid>
                <a:gridCol w="1155700">
                  <a:extLst>
                    <a:ext uri="{9D8B030D-6E8A-4147-A177-3AD203B41FA5}">
                      <a16:colId xmlns:a16="http://schemas.microsoft.com/office/drawing/2014/main" val="20000"/>
                    </a:ext>
                  </a:extLst>
                </a:gridCol>
                <a:gridCol w="1155700">
                  <a:extLst>
                    <a:ext uri="{9D8B030D-6E8A-4147-A177-3AD203B41FA5}">
                      <a16:colId xmlns:a16="http://schemas.microsoft.com/office/drawing/2014/main" val="20001"/>
                    </a:ext>
                  </a:extLst>
                </a:gridCol>
                <a:gridCol w="1155700">
                  <a:extLst>
                    <a:ext uri="{9D8B030D-6E8A-4147-A177-3AD203B41FA5}">
                      <a16:colId xmlns:a16="http://schemas.microsoft.com/office/drawing/2014/main" val="20002"/>
                    </a:ext>
                  </a:extLst>
                </a:gridCol>
                <a:gridCol w="1155700">
                  <a:extLst>
                    <a:ext uri="{9D8B030D-6E8A-4147-A177-3AD203B41FA5}">
                      <a16:colId xmlns:a16="http://schemas.microsoft.com/office/drawing/2014/main" val="20003"/>
                    </a:ext>
                  </a:extLst>
                </a:gridCol>
              </a:tblGrid>
              <a:tr h="0">
                <a:tc>
                  <a:txBody>
                    <a:bodyPr/>
                    <a:lstStyle/>
                    <a:p>
                      <a:pPr marL="0" lvl="0" indent="0" algn="ctr">
                        <a:buNone/>
                      </a:pPr>
                      <a:r>
                        <a:t>Year of death registration</a:t>
                      </a:r>
                    </a:p>
                  </a:txBody>
                  <a:tcPr/>
                </a:tc>
                <a:tc>
                  <a:txBody>
                    <a:bodyPr/>
                    <a:lstStyle/>
                    <a:p>
                      <a:pPr marL="0" lvl="0" indent="0" algn="ctr">
                        <a:buNone/>
                      </a:pPr>
                      <a:r>
                        <a:t>All drug poisonings</a:t>
                      </a:r>
                    </a:p>
                  </a:txBody>
                  <a:tcPr/>
                </a:tc>
                <a:tc>
                  <a:txBody>
                    <a:bodyPr/>
                    <a:lstStyle/>
                    <a:p>
                      <a:pPr marL="0" lvl="0" indent="0" algn="ctr">
                        <a:buNone/>
                      </a:pPr>
                      <a:r>
                        <a:t>Number of deaths without substance information</a:t>
                      </a:r>
                    </a:p>
                  </a:txBody>
                  <a:tcPr/>
                </a:tc>
                <a:tc>
                  <a:txBody>
                    <a:bodyPr/>
                    <a:lstStyle/>
                    <a:p>
                      <a:pPr marL="0" lvl="0" indent="0" algn="ctr">
                        <a:buNone/>
                      </a:pPr>
                      <a:r>
                        <a:t>Percentage without substance information</a:t>
                      </a:r>
                    </a:p>
                  </a:txBody>
                  <a:tcPr/>
                </a:tc>
                <a:extLst>
                  <a:ext uri="{0D108BD9-81ED-4DB2-BD59-A6C34878D82A}">
                    <a16:rowId xmlns:a16="http://schemas.microsoft.com/office/drawing/2014/main" val="10000"/>
                  </a:ext>
                </a:extLst>
              </a:tr>
              <a:tr h="0">
                <a:tc>
                  <a:txBody>
                    <a:bodyPr/>
                    <a:lstStyle/>
                    <a:p>
                      <a:pPr marL="0" lvl="0" indent="0" algn="ctr">
                        <a:buNone/>
                      </a:pPr>
                      <a:r>
                        <a:t>2023</a:t>
                      </a:r>
                    </a:p>
                  </a:txBody>
                  <a:tcPr/>
                </a:tc>
                <a:tc>
                  <a:txBody>
                    <a:bodyPr/>
                    <a:lstStyle/>
                    <a:p>
                      <a:pPr marL="0" lvl="0" indent="0" algn="ctr">
                        <a:buNone/>
                      </a:pPr>
                      <a:r>
                        <a:t>5,448</a:t>
                      </a:r>
                    </a:p>
                  </a:txBody>
                  <a:tcPr/>
                </a:tc>
                <a:tc>
                  <a:txBody>
                    <a:bodyPr/>
                    <a:lstStyle/>
                    <a:p>
                      <a:pPr marL="0" lvl="0" indent="0" algn="ctr">
                        <a:buNone/>
                      </a:pPr>
                      <a:r>
                        <a:t>1,245</a:t>
                      </a:r>
                    </a:p>
                  </a:txBody>
                  <a:tcPr/>
                </a:tc>
                <a:tc>
                  <a:txBody>
                    <a:bodyPr/>
                    <a:lstStyle/>
                    <a:p>
                      <a:pPr marL="0" lvl="0" indent="0" algn="ctr">
                        <a:buNone/>
                      </a:pPr>
                      <a:r>
                        <a:t>22.9</a:t>
                      </a:r>
                    </a:p>
                  </a:txBody>
                  <a:tcPr/>
                </a:tc>
                <a:extLst>
                  <a:ext uri="{0D108BD9-81ED-4DB2-BD59-A6C34878D82A}">
                    <a16:rowId xmlns:a16="http://schemas.microsoft.com/office/drawing/2014/main" val="10001"/>
                  </a:ext>
                </a:extLst>
              </a:tr>
              <a:tr h="0">
                <a:tc>
                  <a:txBody>
                    <a:bodyPr/>
                    <a:lstStyle/>
                    <a:p>
                      <a:pPr marL="0" lvl="0" indent="0" algn="ctr">
                        <a:buNone/>
                      </a:pPr>
                      <a:r>
                        <a:t>2022</a:t>
                      </a:r>
                    </a:p>
                  </a:txBody>
                  <a:tcPr/>
                </a:tc>
                <a:tc>
                  <a:txBody>
                    <a:bodyPr/>
                    <a:lstStyle/>
                    <a:p>
                      <a:pPr marL="0" lvl="0" indent="0" algn="ctr">
                        <a:buNone/>
                      </a:pPr>
                      <a:r>
                        <a:t>4,907</a:t>
                      </a:r>
                    </a:p>
                  </a:txBody>
                  <a:tcPr/>
                </a:tc>
                <a:tc>
                  <a:txBody>
                    <a:bodyPr/>
                    <a:lstStyle/>
                    <a:p>
                      <a:pPr marL="0" lvl="0" indent="0" algn="ctr">
                        <a:buNone/>
                      </a:pPr>
                      <a:r>
                        <a:t>1,239</a:t>
                      </a:r>
                    </a:p>
                  </a:txBody>
                  <a:tcPr/>
                </a:tc>
                <a:tc>
                  <a:txBody>
                    <a:bodyPr/>
                    <a:lstStyle/>
                    <a:p>
                      <a:pPr marL="0" lvl="0" indent="0" algn="ctr">
                        <a:buNone/>
                      </a:pPr>
                      <a:r>
                        <a:t>25.2</a:t>
                      </a:r>
                    </a:p>
                  </a:txBody>
                  <a:tcPr/>
                </a:tc>
                <a:extLst>
                  <a:ext uri="{0D108BD9-81ED-4DB2-BD59-A6C34878D82A}">
                    <a16:rowId xmlns:a16="http://schemas.microsoft.com/office/drawing/2014/main" val="10002"/>
                  </a:ext>
                </a:extLst>
              </a:tr>
              <a:tr h="0">
                <a:tc>
                  <a:txBody>
                    <a:bodyPr/>
                    <a:lstStyle/>
                    <a:p>
                      <a:pPr marL="0" lvl="0" indent="0" algn="ctr">
                        <a:buNone/>
                      </a:pPr>
                      <a:r>
                        <a:t>2021</a:t>
                      </a:r>
                    </a:p>
                  </a:txBody>
                  <a:tcPr/>
                </a:tc>
                <a:tc>
                  <a:txBody>
                    <a:bodyPr/>
                    <a:lstStyle/>
                    <a:p>
                      <a:pPr marL="0" lvl="0" indent="0" algn="ctr">
                        <a:buNone/>
                      </a:pPr>
                      <a:r>
                        <a:t>4,859</a:t>
                      </a:r>
                    </a:p>
                  </a:txBody>
                  <a:tcPr/>
                </a:tc>
                <a:tc>
                  <a:txBody>
                    <a:bodyPr/>
                    <a:lstStyle/>
                    <a:p>
                      <a:pPr marL="0" lvl="0" indent="0" algn="ctr">
                        <a:buNone/>
                      </a:pPr>
                      <a:r>
                        <a:t>1,219</a:t>
                      </a:r>
                    </a:p>
                  </a:txBody>
                  <a:tcPr/>
                </a:tc>
                <a:tc>
                  <a:txBody>
                    <a:bodyPr/>
                    <a:lstStyle/>
                    <a:p>
                      <a:pPr marL="0" lvl="0" indent="0" algn="ctr">
                        <a:buNone/>
                      </a:pPr>
                      <a:r>
                        <a:t>25.1</a:t>
                      </a:r>
                    </a:p>
                  </a:txBody>
                  <a:tcPr/>
                </a:tc>
                <a:extLst>
                  <a:ext uri="{0D108BD9-81ED-4DB2-BD59-A6C34878D82A}">
                    <a16:rowId xmlns:a16="http://schemas.microsoft.com/office/drawing/2014/main" val="10003"/>
                  </a:ext>
                </a:extLst>
              </a:tr>
              <a:tr h="0">
                <a:tc>
                  <a:txBody>
                    <a:bodyPr/>
                    <a:lstStyle/>
                    <a:p>
                      <a:pPr marL="0" lvl="0" indent="0" algn="ctr">
                        <a:buNone/>
                      </a:pPr>
                      <a:r>
                        <a:t>2020</a:t>
                      </a:r>
                    </a:p>
                  </a:txBody>
                  <a:tcPr/>
                </a:tc>
                <a:tc>
                  <a:txBody>
                    <a:bodyPr/>
                    <a:lstStyle/>
                    <a:p>
                      <a:pPr marL="0" lvl="0" indent="0" algn="ctr">
                        <a:buNone/>
                      </a:pPr>
                      <a:r>
                        <a:t>4,561</a:t>
                      </a:r>
                    </a:p>
                  </a:txBody>
                  <a:tcPr/>
                </a:tc>
                <a:tc>
                  <a:txBody>
                    <a:bodyPr/>
                    <a:lstStyle/>
                    <a:p>
                      <a:pPr marL="0" lvl="0" indent="0" algn="ctr">
                        <a:buNone/>
                      </a:pPr>
                      <a:r>
                        <a:t>1,050</a:t>
                      </a:r>
                    </a:p>
                  </a:txBody>
                  <a:tcPr/>
                </a:tc>
                <a:tc>
                  <a:txBody>
                    <a:bodyPr/>
                    <a:lstStyle/>
                    <a:p>
                      <a:pPr marL="0" lvl="0" indent="0" algn="ctr">
                        <a:buNone/>
                      </a:pPr>
                      <a:r>
                        <a:t>23.0</a:t>
                      </a:r>
                    </a:p>
                  </a:txBody>
                  <a:tcPr/>
                </a:tc>
                <a:extLst>
                  <a:ext uri="{0D108BD9-81ED-4DB2-BD59-A6C34878D82A}">
                    <a16:rowId xmlns:a16="http://schemas.microsoft.com/office/drawing/2014/main" val="10004"/>
                  </a:ext>
                </a:extLst>
              </a:tr>
            </a:tbl>
          </a:graphicData>
        </a:graphic>
      </p:graphicFrame>
      <p:sp>
        <p:nvSpPr>
          <p:cNvPr id="7" name="Slide Number Placeholder 6">
            <a:extLst>
              <a:ext uri="{FF2B5EF4-FFF2-40B4-BE49-F238E27FC236}">
                <a16:creationId xmlns:a16="http://schemas.microsoft.com/office/drawing/2014/main" id="{F9A8E4A4-9320-483B-B798-ADCC1CC29F5B}"/>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3</a:t>
            </a:fld>
            <a:endParaRPr lang="en-GB">
              <a:solidFill>
                <a:prstClr val="black">
                  <a:tint val="75000"/>
                </a:prst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marL="0" lvl="0" indent="0">
              <a:buNone/>
            </a:pPr>
            <a:r>
              <a:t>Some of these will be classified as related to drug misuse where an ICD-10 code indicates mental and behavioural disorders due to drug use (excluding alcohol and tobacco) without a specific substance (e.g. F19 “multiple drug use and use of other psychoactive substances”).</a:t>
            </a:r>
          </a:p>
          <a:p>
            <a:pPr marL="0" lvl="0" indent="0">
              <a:buNone/>
            </a:pPr>
            <a:r>
              <a:t>But others, broadly those coded as accidental/intentional self-poisonings or self-poisonings of unknown intent, will not be classfified as related to drug misuse unless a controlled drug under Misuse of Drugs Act 1971 was mentioned on the death record.</a:t>
            </a:r>
          </a:p>
          <a:p>
            <a:pPr marL="0" lvl="0" indent="0">
              <a:buNone/>
            </a:pPr>
            <a:r>
              <a:t>The data linkage between ONS mortality and NDTMS allows some of those deaths to be identified indirectly as related to drug misuse where the person that died had had contact with the drug treatment system within a year of their date of death.</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4</a:t>
            </a:fld>
            <a:endParaRPr lang="en-GB">
              <a:solidFill>
                <a:prstClr val="black">
                  <a:tint val="75000"/>
                </a:prst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_output_files/figure-pptx/unnamed-chunk-1-1.png"/>
          <p:cNvPicPr>
            <a:picLocks noGrp="1" noChangeAspect="1"/>
          </p:cNvPicPr>
          <p:nvPr/>
        </p:nvPicPr>
        <p:blipFill>
          <a:blip r:embed="rId2"/>
          <a:stretch>
            <a:fillRect/>
          </a:stretch>
        </p:blipFill>
        <p:spPr bwMode="auto">
          <a:xfrm>
            <a:off x="416403" y="289069"/>
            <a:ext cx="8436651" cy="4218326"/>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5</a:t>
            </a:fld>
            <a:endParaRPr lang="en-GB">
              <a:solidFill>
                <a:prstClr val="black">
                  <a:tint val="75000"/>
                </a:prst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808074" name="Title 1">
            <a:extLst>
              <a:ext uri="{FF2B5EF4-FFF2-40B4-BE49-F238E27FC236}">
                <a16:creationId xmlns:a16="http://schemas.microsoft.com/office/drawing/2014/main" id="{75221AAF-A4D3-186E-4552-31202C629912}"/>
              </a:ext>
            </a:extLst>
          </p:cNvPr>
          <p:cNvSpPr>
            <a:spLocks noGrp="1"/>
          </p:cNvSpPr>
          <p:nvPr>
            <p:ph type="title"/>
          </p:nvPr>
        </p:nvSpPr>
        <p:spPr>
          <a:xfrm>
            <a:off x="270001" y="270001"/>
            <a:ext cx="8584622" cy="633629"/>
          </a:xfrm>
        </p:spPr>
        <p:txBody>
          <a:bodyPr/>
          <a:lstStyle/>
          <a:p>
            <a:r>
              <a:rPr lang="en-US" dirty="0"/>
              <a:t>Causes of death other than poisoning</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a:xfrm>
            <a:off x="8283286" y="4767263"/>
            <a:ext cx="569768" cy="273844"/>
          </a:xfrm>
        </p:spPr>
        <p:txBody>
          <a:bodyPr anchor="b">
            <a:normAutofit/>
          </a:bodyPr>
          <a:lstStyle/>
          <a:p>
            <a:pPr defTabSz="685800">
              <a:spcAft>
                <a:spcPts val="600"/>
              </a:spcAft>
            </a:pPr>
            <a:fld id="{06A44ADC-FBC0-4698-B0EC-1AD4A4060383}" type="slidenum">
              <a:rPr lang="en-GB" smtClean="0">
                <a:solidFill>
                  <a:prstClr val="black">
                    <a:tint val="75000"/>
                  </a:prstClr>
                </a:solidFill>
              </a:rPr>
              <a:pPr defTabSz="685800">
                <a:spcAft>
                  <a:spcPts val="600"/>
                </a:spcAft>
              </a:pPr>
              <a:t>6</a:t>
            </a:fld>
            <a:endParaRPr lang="en-GB">
              <a:solidFill>
                <a:prstClr val="black">
                  <a:tint val="75000"/>
                </a:prstClr>
              </a:solidFill>
            </a:endParaRPr>
          </a:p>
        </p:txBody>
      </p:sp>
      <p:graphicFrame>
        <p:nvGraphicFramePr>
          <p:cNvPr id="730808067" name="Table 730808066"/>
          <p:cNvGraphicFramePr>
            <a:graphicFrameLocks noGrp="1"/>
          </p:cNvGraphicFramePr>
          <p:nvPr>
            <p:extLst>
              <p:ext uri="{D42A27DB-BD31-4B8C-83A1-F6EECF244321}">
                <p14:modId xmlns:p14="http://schemas.microsoft.com/office/powerpoint/2010/main" val="1911692444"/>
              </p:ext>
            </p:extLst>
          </p:nvPr>
        </p:nvGraphicFramePr>
        <p:xfrm>
          <a:off x="270000" y="1224867"/>
          <a:ext cx="8584625" cy="2973775"/>
        </p:xfrm>
        <a:graphic>
          <a:graphicData uri="http://schemas.openxmlformats.org/drawingml/2006/table">
            <a:tbl>
              <a:tblPr firstRow="1" bandRow="1"/>
              <a:tblGrid>
                <a:gridCol w="2201840">
                  <a:extLst>
                    <a:ext uri="{9D8B030D-6E8A-4147-A177-3AD203B41FA5}">
                      <a16:colId xmlns:a16="http://schemas.microsoft.com/office/drawing/2014/main" val="20000"/>
                    </a:ext>
                  </a:extLst>
                </a:gridCol>
                <a:gridCol w="2127595">
                  <a:extLst>
                    <a:ext uri="{9D8B030D-6E8A-4147-A177-3AD203B41FA5}">
                      <a16:colId xmlns:a16="http://schemas.microsoft.com/office/drawing/2014/main" val="20001"/>
                    </a:ext>
                  </a:extLst>
                </a:gridCol>
                <a:gridCol w="2127595">
                  <a:extLst>
                    <a:ext uri="{9D8B030D-6E8A-4147-A177-3AD203B41FA5}">
                      <a16:colId xmlns:a16="http://schemas.microsoft.com/office/drawing/2014/main" val="20002"/>
                    </a:ext>
                  </a:extLst>
                </a:gridCol>
                <a:gridCol w="2127595">
                  <a:extLst>
                    <a:ext uri="{9D8B030D-6E8A-4147-A177-3AD203B41FA5}">
                      <a16:colId xmlns:a16="http://schemas.microsoft.com/office/drawing/2014/main" val="20003"/>
                    </a:ext>
                  </a:extLst>
                </a:gridCol>
              </a:tblGrid>
              <a:tr h="471159">
                <a:tc>
                  <a:txBody>
                    <a:bodyPr/>
                    <a:lstStyle/>
                    <a:p>
                      <a:pPr marL="63500" marR="63500" algn="l">
                        <a:lnSpc>
                          <a:spcPct val="100000"/>
                        </a:lnSpc>
                        <a:spcBef>
                          <a:spcPts val="500"/>
                        </a:spcBef>
                        <a:spcAft>
                          <a:spcPts val="500"/>
                        </a:spcAft>
                        <a:buNone/>
                      </a:pPr>
                      <a:r>
                        <a:rPr sz="1000" b="0" i="0" u="none" cap="none">
                          <a:solidFill>
                            <a:srgbClr val="000000">
                              <a:alpha val="100000"/>
                            </a:srgbClr>
                          </a:solidFill>
                          <a:latin typeface="Arial"/>
                          <a:cs typeface="Arial"/>
                          <a:sym typeface="Arial"/>
                        </a:rPr>
                        <a:t>Cause of death</a:t>
                      </a:r>
                    </a:p>
                  </a:txBody>
                  <a:tcPr marL="0" marR="0" marT="59974" marB="59974"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Died in treatment</a:t>
                      </a:r>
                    </a:p>
                  </a:txBody>
                  <a:tcPr marL="0" marR="0" marT="59974" marB="59974"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Died within a year of discharge</a:t>
                      </a:r>
                    </a:p>
                  </a:txBody>
                  <a:tcPr marL="0" marR="0" marT="59974" marB="59974"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Died one or more years following discharge</a:t>
                      </a:r>
                    </a:p>
                  </a:txBody>
                  <a:tcPr marL="0" marR="0" marT="59974" marB="59974"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312827">
                <a:tc>
                  <a:txBody>
                    <a:bodyPr/>
                    <a:lstStyle/>
                    <a:p>
                      <a:pPr marL="63500" marR="63500" algn="l">
                        <a:lnSpc>
                          <a:spcPct val="100000"/>
                        </a:lnSpc>
                        <a:spcBef>
                          <a:spcPts val="500"/>
                        </a:spcBef>
                        <a:spcAft>
                          <a:spcPts val="500"/>
                        </a:spcAft>
                        <a:buNone/>
                      </a:pPr>
                      <a:r>
                        <a:rPr sz="1000" b="0" i="0" u="none" cap="none">
                          <a:solidFill>
                            <a:srgbClr val="000000">
                              <a:alpha val="100000"/>
                            </a:srgbClr>
                          </a:solidFill>
                          <a:latin typeface="Arial"/>
                          <a:cs typeface="Arial"/>
                          <a:sym typeface="Arial"/>
                        </a:rPr>
                        <a:t>COVID-19</a:t>
                      </a:r>
                    </a:p>
                  </a:txBody>
                  <a:tcPr marL="0" marR="0" marT="59974" marB="59974"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83</a:t>
                      </a:r>
                    </a:p>
                  </a:txBody>
                  <a:tcPr marL="0" marR="0" marT="59974" marB="59974"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42</a:t>
                      </a:r>
                    </a:p>
                  </a:txBody>
                  <a:tcPr marL="0" marR="0" marT="59974" marB="59974"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309</a:t>
                      </a:r>
                    </a:p>
                  </a:txBody>
                  <a:tcPr marL="0" marR="0" marT="59974" marB="59974"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312827">
                <a:tc>
                  <a:txBody>
                    <a:bodyPr/>
                    <a:lstStyle/>
                    <a:p>
                      <a:pPr marL="63500" marR="63500" algn="l">
                        <a:lnSpc>
                          <a:spcPct val="100000"/>
                        </a:lnSpc>
                        <a:spcBef>
                          <a:spcPts val="500"/>
                        </a:spcBef>
                        <a:spcAft>
                          <a:spcPts val="500"/>
                        </a:spcAft>
                        <a:buNone/>
                      </a:pPr>
                      <a:r>
                        <a:rPr sz="1000" b="0" i="0" u="none" cap="none">
                          <a:solidFill>
                            <a:srgbClr val="000000">
                              <a:alpha val="100000"/>
                            </a:srgbClr>
                          </a:solidFill>
                          <a:latin typeface="Arial"/>
                          <a:cs typeface="Arial"/>
                          <a:sym typeface="Arial"/>
                        </a:rPr>
                        <a:t>Accidental injury</a:t>
                      </a:r>
                    </a:p>
                  </a:txBody>
                  <a:tcPr marL="0" marR="0" marT="59974" marB="59974"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123</a:t>
                      </a:r>
                    </a:p>
                  </a:txBody>
                  <a:tcPr marL="0" marR="0" marT="59974" marB="59974"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69</a:t>
                      </a:r>
                    </a:p>
                  </a:txBody>
                  <a:tcPr marL="0" marR="0" marT="59974" marB="59974"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275</a:t>
                      </a:r>
                    </a:p>
                  </a:txBody>
                  <a:tcPr marL="0" marR="0" marT="59974" marB="59974"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2"/>
                  </a:ext>
                </a:extLst>
              </a:tr>
              <a:tr h="312827">
                <a:tc>
                  <a:txBody>
                    <a:bodyPr/>
                    <a:lstStyle/>
                    <a:p>
                      <a:pPr marL="63500" marR="63500" algn="l">
                        <a:lnSpc>
                          <a:spcPct val="100000"/>
                        </a:lnSpc>
                        <a:spcBef>
                          <a:spcPts val="500"/>
                        </a:spcBef>
                        <a:spcAft>
                          <a:spcPts val="500"/>
                        </a:spcAft>
                        <a:buNone/>
                      </a:pPr>
                      <a:r>
                        <a:rPr sz="1000" b="0" i="0" u="none" cap="none">
                          <a:solidFill>
                            <a:srgbClr val="000000">
                              <a:alpha val="100000"/>
                            </a:srgbClr>
                          </a:solidFill>
                          <a:latin typeface="Arial"/>
                          <a:cs typeface="Arial"/>
                          <a:sym typeface="Arial"/>
                        </a:rPr>
                        <a:t>Intentional self-harm</a:t>
                      </a:r>
                    </a:p>
                  </a:txBody>
                  <a:tcPr marL="0" marR="0" marT="59974" marB="59974"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125</a:t>
                      </a:r>
                    </a:p>
                  </a:txBody>
                  <a:tcPr marL="0" marR="0" marT="59974" marB="59974"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88</a:t>
                      </a:r>
                    </a:p>
                  </a:txBody>
                  <a:tcPr marL="0" marR="0" marT="59974" marB="59974"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302</a:t>
                      </a:r>
                    </a:p>
                  </a:txBody>
                  <a:tcPr marL="0" marR="0" marT="59974" marB="59974"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3"/>
                  </a:ext>
                </a:extLst>
              </a:tr>
              <a:tr h="312827">
                <a:tc>
                  <a:txBody>
                    <a:bodyPr/>
                    <a:lstStyle/>
                    <a:p>
                      <a:pPr marL="63500" marR="63500" algn="l">
                        <a:lnSpc>
                          <a:spcPct val="100000"/>
                        </a:lnSpc>
                        <a:spcBef>
                          <a:spcPts val="500"/>
                        </a:spcBef>
                        <a:spcAft>
                          <a:spcPts val="500"/>
                        </a:spcAft>
                        <a:buNone/>
                      </a:pPr>
                      <a:r>
                        <a:rPr sz="1000" b="0" i="0" u="none" cap="none">
                          <a:solidFill>
                            <a:srgbClr val="000000">
                              <a:alpha val="100000"/>
                            </a:srgbClr>
                          </a:solidFill>
                          <a:latin typeface="Arial"/>
                          <a:cs typeface="Arial"/>
                          <a:sym typeface="Arial"/>
                        </a:rPr>
                        <a:t>Diseases of the digestive system</a:t>
                      </a:r>
                    </a:p>
                  </a:txBody>
                  <a:tcPr marL="0" marR="0" marT="59974" marB="59974"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161</a:t>
                      </a:r>
                    </a:p>
                  </a:txBody>
                  <a:tcPr marL="0" marR="0" marT="59974" marB="59974"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116</a:t>
                      </a:r>
                    </a:p>
                  </a:txBody>
                  <a:tcPr marL="0" marR="0" marT="59974" marB="59974"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625</a:t>
                      </a:r>
                    </a:p>
                  </a:txBody>
                  <a:tcPr marL="0" marR="0" marT="59974" marB="59974"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4"/>
                  </a:ext>
                </a:extLst>
              </a:tr>
              <a:tr h="312827">
                <a:tc>
                  <a:txBody>
                    <a:bodyPr/>
                    <a:lstStyle/>
                    <a:p>
                      <a:pPr marL="63500" marR="63500" algn="l">
                        <a:lnSpc>
                          <a:spcPct val="100000"/>
                        </a:lnSpc>
                        <a:spcBef>
                          <a:spcPts val="500"/>
                        </a:spcBef>
                        <a:spcAft>
                          <a:spcPts val="500"/>
                        </a:spcAft>
                        <a:buNone/>
                      </a:pPr>
                      <a:r>
                        <a:rPr sz="1000" b="0" i="0" u="none" cap="none">
                          <a:solidFill>
                            <a:srgbClr val="000000">
                              <a:alpha val="100000"/>
                            </a:srgbClr>
                          </a:solidFill>
                          <a:latin typeface="Arial"/>
                          <a:cs typeface="Arial"/>
                          <a:sym typeface="Arial"/>
                        </a:rPr>
                        <a:t>Neoplasms</a:t>
                      </a:r>
                    </a:p>
                  </a:txBody>
                  <a:tcPr marL="0" marR="0" marT="59974" marB="59974"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254</a:t>
                      </a:r>
                    </a:p>
                  </a:txBody>
                  <a:tcPr marL="0" marR="0" marT="59974" marB="59974"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176</a:t>
                      </a:r>
                    </a:p>
                  </a:txBody>
                  <a:tcPr marL="0" marR="0" marT="59974" marB="59974"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2,008</a:t>
                      </a:r>
                    </a:p>
                  </a:txBody>
                  <a:tcPr marL="0" marR="0" marT="59974" marB="59974"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5"/>
                  </a:ext>
                </a:extLst>
              </a:tr>
              <a:tr h="312827">
                <a:tc>
                  <a:txBody>
                    <a:bodyPr/>
                    <a:lstStyle/>
                    <a:p>
                      <a:pPr marL="63500" marR="63500" algn="l">
                        <a:lnSpc>
                          <a:spcPct val="100000"/>
                        </a:lnSpc>
                        <a:spcBef>
                          <a:spcPts val="500"/>
                        </a:spcBef>
                        <a:spcAft>
                          <a:spcPts val="500"/>
                        </a:spcAft>
                        <a:buNone/>
                      </a:pPr>
                      <a:r>
                        <a:rPr sz="1000" b="0" i="0" u="none" cap="none">
                          <a:solidFill>
                            <a:srgbClr val="000000">
                              <a:alpha val="100000"/>
                            </a:srgbClr>
                          </a:solidFill>
                          <a:latin typeface="Arial"/>
                          <a:cs typeface="Arial"/>
                          <a:sym typeface="Arial"/>
                        </a:rPr>
                        <a:t>Diseases of the respiratory system</a:t>
                      </a:r>
                    </a:p>
                  </a:txBody>
                  <a:tcPr marL="0" marR="0" marT="59974" marB="59974"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309</a:t>
                      </a:r>
                    </a:p>
                  </a:txBody>
                  <a:tcPr marL="0" marR="0" marT="59974" marB="59974"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127</a:t>
                      </a:r>
                    </a:p>
                  </a:txBody>
                  <a:tcPr marL="0" marR="0" marT="59974" marB="59974"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945</a:t>
                      </a:r>
                    </a:p>
                  </a:txBody>
                  <a:tcPr marL="0" marR="0" marT="59974" marB="59974"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6"/>
                  </a:ext>
                </a:extLst>
              </a:tr>
              <a:tr h="312827">
                <a:tc>
                  <a:txBody>
                    <a:bodyPr/>
                    <a:lstStyle/>
                    <a:p>
                      <a:pPr marL="63500" marR="63500" algn="l">
                        <a:lnSpc>
                          <a:spcPct val="100000"/>
                        </a:lnSpc>
                        <a:spcBef>
                          <a:spcPts val="500"/>
                        </a:spcBef>
                        <a:spcAft>
                          <a:spcPts val="500"/>
                        </a:spcAft>
                        <a:buNone/>
                      </a:pPr>
                      <a:r>
                        <a:rPr sz="1000" b="0" i="0" u="none" cap="none">
                          <a:solidFill>
                            <a:srgbClr val="000000">
                              <a:alpha val="100000"/>
                            </a:srgbClr>
                          </a:solidFill>
                          <a:latin typeface="Arial"/>
                          <a:cs typeface="Arial"/>
                          <a:sym typeface="Arial"/>
                        </a:rPr>
                        <a:t>Other causes</a:t>
                      </a:r>
                    </a:p>
                  </a:txBody>
                  <a:tcPr marL="0" marR="0" marT="59974" marB="59974"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312</a:t>
                      </a:r>
                    </a:p>
                  </a:txBody>
                  <a:tcPr marL="0" marR="0" marT="59974" marB="59974"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186</a:t>
                      </a:r>
                    </a:p>
                  </a:txBody>
                  <a:tcPr marL="0" marR="0" marT="59974" marB="59974"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1,042</a:t>
                      </a:r>
                    </a:p>
                  </a:txBody>
                  <a:tcPr marL="0" marR="0" marT="59974" marB="59974"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7"/>
                  </a:ext>
                </a:extLst>
              </a:tr>
              <a:tr h="312827">
                <a:tc>
                  <a:txBody>
                    <a:bodyPr/>
                    <a:lstStyle/>
                    <a:p>
                      <a:pPr marL="63500" marR="63500" algn="l">
                        <a:lnSpc>
                          <a:spcPct val="100000"/>
                        </a:lnSpc>
                        <a:spcBef>
                          <a:spcPts val="500"/>
                        </a:spcBef>
                        <a:spcAft>
                          <a:spcPts val="500"/>
                        </a:spcAft>
                        <a:buNone/>
                      </a:pPr>
                      <a:r>
                        <a:rPr sz="1000" b="0" i="0" u="none" cap="none">
                          <a:solidFill>
                            <a:srgbClr val="000000">
                              <a:alpha val="100000"/>
                            </a:srgbClr>
                          </a:solidFill>
                          <a:latin typeface="Arial"/>
                          <a:cs typeface="Arial"/>
                          <a:sym typeface="Arial"/>
                        </a:rPr>
                        <a:t>Diseases of the circulatory system</a:t>
                      </a:r>
                    </a:p>
                  </a:txBody>
                  <a:tcPr marL="0" marR="0" marT="59974" marB="59974"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370</a:t>
                      </a:r>
                    </a:p>
                  </a:txBody>
                  <a:tcPr marL="0" marR="0" marT="59974" marB="59974"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271</a:t>
                      </a:r>
                    </a:p>
                  </a:txBody>
                  <a:tcPr marL="0" marR="0" marT="59974" marB="59974"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000" b="0" i="0" u="none" cap="none">
                          <a:solidFill>
                            <a:srgbClr val="000000">
                              <a:alpha val="100000"/>
                            </a:srgbClr>
                          </a:solidFill>
                          <a:latin typeface="Arial"/>
                          <a:cs typeface="Arial"/>
                          <a:sym typeface="Arial"/>
                        </a:rPr>
                        <a:t>1,816</a:t>
                      </a:r>
                    </a:p>
                  </a:txBody>
                  <a:tcPr marL="0" marR="0" marT="59974" marB="59974"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_output_files/figure-pptx/unnamed-chunk-4-1.png"/>
          <p:cNvPicPr>
            <a:picLocks noGrp="1" noChangeAspect="1"/>
          </p:cNvPicPr>
          <p:nvPr/>
        </p:nvPicPr>
        <p:blipFill>
          <a:blip r:embed="rId2"/>
          <a:stretch>
            <a:fillRect/>
          </a:stretch>
        </p:blipFill>
        <p:spPr bwMode="auto">
          <a:xfrm>
            <a:off x="1295400" y="1079500"/>
            <a:ext cx="65024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7</a:t>
            </a:fld>
            <a:endParaRPr lang="en-GB">
              <a:solidFill>
                <a:prstClr val="black">
                  <a:tint val="75000"/>
                </a:prst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_output_files/figure-pptx/unnamed-chunk-5-1.png"/>
          <p:cNvPicPr>
            <a:picLocks noGrp="1" noChangeAspect="1"/>
          </p:cNvPicPr>
          <p:nvPr/>
        </p:nvPicPr>
        <p:blipFill>
          <a:blip r:embed="rId2"/>
          <a:stretch>
            <a:fillRect/>
          </a:stretch>
        </p:blipFill>
        <p:spPr bwMode="auto">
          <a:xfrm>
            <a:off x="1295400" y="1079500"/>
            <a:ext cx="65024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8</a:t>
            </a:fld>
            <a:endParaRPr lang="en-GB">
              <a:solidFill>
                <a:prstClr val="black">
                  <a:tint val="75000"/>
                </a:prst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_output_files/figure-pptx/unnamed-chunk-2-1.png"/>
          <p:cNvPicPr>
            <a:picLocks noGrp="1" noChangeAspect="1"/>
          </p:cNvPicPr>
          <p:nvPr/>
        </p:nvPicPr>
        <p:blipFill>
          <a:blip r:embed="rId2"/>
          <a:stretch>
            <a:fillRect/>
          </a:stretch>
        </p:blipFill>
        <p:spPr bwMode="auto">
          <a:xfrm>
            <a:off x="0" y="61472"/>
            <a:ext cx="8987011" cy="4493506"/>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9</a:t>
            </a:fld>
            <a:endParaRPr lang="en-GB">
              <a:solidFill>
                <a:prstClr val="black">
                  <a:tint val="75000"/>
                </a:prstClr>
              </a:solidFill>
            </a:endParaRPr>
          </a:p>
        </p:txBody>
      </p:sp>
    </p:spTree>
  </p:cSld>
  <p:clrMapOvr>
    <a:masterClrMapping/>
  </p:clrMapOvr>
</p:sld>
</file>

<file path=ppt/theme/theme1.xml><?xml version="1.0" encoding="utf-8"?>
<a:theme xmlns:a="http://schemas.openxmlformats.org/drawingml/2006/main" name="1_Office Theme">
  <a:themeElements>
    <a:clrScheme name="DHSC">
      <a:dk1>
        <a:sysClr val="windowText" lastClr="000000"/>
      </a:dk1>
      <a:lt1>
        <a:sysClr val="window" lastClr="FFFFFF"/>
      </a:lt1>
      <a:dk2>
        <a:srgbClr val="616265"/>
      </a:dk2>
      <a:lt2>
        <a:srgbClr val="E0E0E1"/>
      </a:lt2>
      <a:accent1>
        <a:srgbClr val="01A188"/>
      </a:accent1>
      <a:accent2>
        <a:srgbClr val="0063BE"/>
      </a:accent2>
      <a:accent3>
        <a:srgbClr val="E57200"/>
      </a:accent3>
      <a:accent4>
        <a:srgbClr val="512698"/>
      </a:accent4>
      <a:accent5>
        <a:srgbClr val="34B6E4"/>
      </a:accent5>
      <a:accent6>
        <a:srgbClr val="CC092F"/>
      </a:accent6>
      <a:hlink>
        <a:srgbClr val="0063BE"/>
      </a:hlink>
      <a:folHlink>
        <a:srgbClr val="51269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4398_DHSC_Ppt_template_DRAFT_v6.potx" id="{FF5623C2-E648-4D18-8D02-A8C6CCA3E916}" vid="{5CEE7835-84B0-457A-AA1D-DEDF797DD026}"/>
    </a:ext>
  </a:extLst>
</a:theme>
</file>

<file path=docProps/app.xml><?xml version="1.0" encoding="utf-8"?>
<Properties xmlns="http://schemas.openxmlformats.org/officeDocument/2006/extended-properties" xmlns:vt="http://schemas.openxmlformats.org/officeDocument/2006/docPropsVTypes">
  <TotalTime>0</TotalTime>
  <Words>715</Words>
  <Application>Microsoft Office PowerPoint</Application>
  <PresentationFormat>On-screen Show (16:9)</PresentationFormat>
  <Paragraphs>94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Courier</vt:lpstr>
      <vt:lpstr>1_Office Theme</vt:lpstr>
      <vt:lpstr>Deaths associated with substance use</vt:lpstr>
      <vt:lpstr>PowerPoint Presentation</vt:lpstr>
      <vt:lpstr>1. Number of deaths associated with drug use</vt:lpstr>
      <vt:lpstr>PowerPoint Presentation</vt:lpstr>
      <vt:lpstr>PowerPoint Presentation</vt:lpstr>
      <vt:lpstr>Causes of death other than poisoning</vt:lpstr>
      <vt:lpstr>PowerPoint Presentation</vt:lpstr>
      <vt:lpstr>PowerPoint Presentation</vt:lpstr>
      <vt:lpstr>PowerPoint Presentation</vt:lpstr>
      <vt:lpstr>2. Years of life lost due to substance use</vt:lpstr>
      <vt:lpstr>PowerPoint Presentation</vt:lpstr>
      <vt:lpstr>Notes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24</TotalTime>
  <Words>0</Words>
  <Application>Microsoft Office PowerPoint</Application>
  <PresentationFormat>On-screen Show (16:9)</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Deaths associated with substance use</dc:title>
  <dc:creator/>
  <cp:keywords/>
  <cp:lastModifiedBy>Knight, Sandy</cp:lastModifiedBy>
  <cp:revision>1</cp:revision>
  <dcterms:created xsi:type="dcterms:W3CDTF">2024-11-12T15:19:20Z</dcterms:created>
  <dcterms:modified xsi:type="dcterms:W3CDTF">2024-11-12T15:21:55Z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Published 12/11/2024</vt:lpwstr>
  </property>
  <property fmtid="{D5CDD505-2E9C-101B-9397-08002B2CF9AE}" pid="3" name="date-format">
    <vt:lpwstr>[Published ]DD/MM/YYYY</vt:lpwstr>
  </property>
  <property fmtid="{D5CDD505-2E9C-101B-9397-08002B2CF9AE}" pid="4" name="execute">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subtitle">
    <vt:lpwstr>Premature mortality and life-years lost due to drug and alcohol use</vt:lpwstr>
  </property>
  <property fmtid="{D5CDD505-2E9C-101B-9397-08002B2CF9AE}" pid="9" name="toc-title">
    <vt:lpwstr>Table of contents</vt:lpwstr>
  </property>
</Properties>
</file>