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83" d="100"/>
          <a:sy n="83" d="100"/>
        </p:scale>
        <p:origin x="76" y="2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27862F-E230-6147-674A-1265B5B9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7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eaVert"/>
          <a:lstStyle>
            <a:lvl1pPr>
              <a:defRPr b="0"/>
            </a:lvl1pPr>
            <a:lvl2pPr>
              <a:defRPr b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89052" y="273844"/>
            <a:ext cx="526298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 b="0"/>
            </a:lvl1pPr>
            <a:lvl2pPr>
              <a:defRPr b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85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9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391887" y="1503452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7D6D622-D4C9-4D81-8088-68670676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271878"/>
            <a:ext cx="1074655" cy="89816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8116" y="943548"/>
            <a:ext cx="371475" cy="185738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2463EA7-3DCD-46CC-BCD6-3E8540997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818831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1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42220B4-8533-4BB1-80BA-E1339D715F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767264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8077943-3D51-438C-8FB7-BEE503748A1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8429" y="903630"/>
            <a:ext cx="8584625" cy="3489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7894" y="177643"/>
            <a:ext cx="8585599" cy="678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850A890B-1EF9-4A39-A8E9-98EC6C1E3FC6}"/>
              </a:ext>
            </a:extLst>
          </p:cNvPr>
          <p:cNvGrpSpPr/>
          <p:nvPr userDrawn="1"/>
        </p:nvGrpSpPr>
        <p:grpSpPr>
          <a:xfrm>
            <a:off x="0" y="4639622"/>
            <a:ext cx="9143997" cy="503878"/>
            <a:chOff x="0" y="6186162"/>
            <a:chExt cx="12191996" cy="671837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EE9C6A64-468C-4C85-A1FD-A80B259B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57" b="50000"/>
            <a:stretch>
              <a:fillRect/>
            </a:stretch>
          </p:blipFill>
          <p:spPr>
            <a:xfrm>
              <a:off x="0" y="6186162"/>
              <a:ext cx="12191996" cy="67183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DAD9B60E-63FB-4273-B7F3-D28AE809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53" y="6366784"/>
              <a:ext cx="4084323" cy="332658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9867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444954" y="404128"/>
            <a:ext cx="8254090" cy="4335236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152363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788141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B2742F34-E012-46D2-9333-8FE327E6C2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818831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0B94536-D4A8-40D0-B90D-AAC0226F64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10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303679" y="324452"/>
            <a:ext cx="8562110" cy="406581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767264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757299A4-B185-4363-A346-5E011056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0" y="4775088"/>
            <a:ext cx="3063242" cy="2494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444927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391887" y="1570035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5063CC6-7758-4AF4-88D1-2D485B8C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271878"/>
            <a:ext cx="1074655" cy="8981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1877618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2746732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3615846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35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8635" y="449214"/>
            <a:ext cx="985730" cy="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1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9pPr marL="2743200" indent="0">
              <a:buNone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7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0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40395"/>
            <a:ext cx="7886700" cy="466281"/>
          </a:xfrm>
        </p:spPr>
        <p:txBody>
          <a:bodyPr anchor="t" anchorCtr="0">
            <a:spAutoFit/>
          </a:bodyPr>
          <a:lstStyle>
            <a:lvl1pPr>
              <a:defRPr sz="27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842455"/>
            <a:ext cx="78867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75567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130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407671" y="415003"/>
            <a:ext cx="8321582" cy="4042697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7500" bIns="67500"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00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b="0"/>
            </a:lvl1pPr>
            <a:lvl2pPr marL="514350" indent="-171450"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8054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b="0"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10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86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386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b="0"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b="0"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8054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8054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b="0"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b="0"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0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4247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DF3556-2EB3-6357-B7D8-BEF9376CE238}"/>
              </a:ext>
            </a:extLst>
          </p:cNvPr>
          <p:cNvSpPr txBox="1">
            <a:spLocks/>
          </p:cNvSpPr>
          <p:nvPr userDrawn="1"/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  <a:p>
            <a:pPr lvl="4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24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GB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575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28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3884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GB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eath&#10;&#10;Description automatically generated">
            <a:extLst>
              <a:ext uri="{FF2B5EF4-FFF2-40B4-BE49-F238E27FC236}">
                <a16:creationId xmlns:a16="http://schemas.microsoft.com/office/drawing/2014/main" id="{6DC95B0A-5511-9E83-3D2B-801DDD89A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37" y="1080000"/>
            <a:ext cx="6530548" cy="3263504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4FC20-AF06-594A-7C43-D222D60D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3286" y="4767263"/>
            <a:ext cx="569768" cy="273844"/>
          </a:xfrm>
        </p:spPr>
        <p:txBody>
          <a:bodyPr anchor="b">
            <a:normAutofit/>
          </a:bodyPr>
          <a:lstStyle/>
          <a:p>
            <a:pPr defTabSz="685800">
              <a:spcAft>
                <a:spcPts val="600"/>
              </a:spcAft>
            </a:pPr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>
                <a:spcAft>
                  <a:spcPts val="600"/>
                </a:spcAft>
              </a:pPr>
              <a:t>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7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eath&#10;&#10;Description automatically generated with medium confidence">
            <a:extLst>
              <a:ext uri="{FF2B5EF4-FFF2-40B4-BE49-F238E27FC236}">
                <a16:creationId xmlns:a16="http://schemas.microsoft.com/office/drawing/2014/main" id="{80EA7DCD-D542-5A7B-F2E3-E78E83180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37" y="1080000"/>
            <a:ext cx="6530548" cy="3263504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4FC20-AF06-594A-7C43-D222D60D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3286" y="4767263"/>
            <a:ext cx="569768" cy="273844"/>
          </a:xfrm>
        </p:spPr>
        <p:txBody>
          <a:bodyPr anchor="b">
            <a:normAutofit/>
          </a:bodyPr>
          <a:lstStyle/>
          <a:p>
            <a:pPr defTabSz="685800">
              <a:spcAft>
                <a:spcPts val="600"/>
              </a:spcAft>
            </a:pPr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>
                <a:spcAft>
                  <a:spcPts val="600"/>
                </a:spcAft>
              </a:pPr>
              <a:t>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7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deaths&#10;&#10;Description automatically generated">
            <a:extLst>
              <a:ext uri="{FF2B5EF4-FFF2-40B4-BE49-F238E27FC236}">
                <a16:creationId xmlns:a16="http://schemas.microsoft.com/office/drawing/2014/main" id="{6CE793EA-BA8B-F476-ABC8-029145C3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37" y="1080000"/>
            <a:ext cx="6530548" cy="3263504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4FC20-AF06-594A-7C43-D222D60D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3286" y="4767263"/>
            <a:ext cx="569768" cy="273844"/>
          </a:xfrm>
        </p:spPr>
        <p:txBody>
          <a:bodyPr anchor="b">
            <a:normAutofit/>
          </a:bodyPr>
          <a:lstStyle/>
          <a:p>
            <a:pPr defTabSz="685800">
              <a:spcAft>
                <a:spcPts val="600"/>
              </a:spcAft>
            </a:pPr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>
                <a:spcAft>
                  <a:spcPts val="600"/>
                </a:spcAft>
              </a:pPr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7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health problems&#10;&#10;Description automatically generated with medium confidence">
            <a:extLst>
              <a:ext uri="{FF2B5EF4-FFF2-40B4-BE49-F238E27FC236}">
                <a16:creationId xmlns:a16="http://schemas.microsoft.com/office/drawing/2014/main" id="{8A94D7C0-5612-4633-E408-49ABBCEDD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37" y="1080000"/>
            <a:ext cx="6530548" cy="3263504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4FC20-AF06-594A-7C43-D222D60D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3286" y="4767263"/>
            <a:ext cx="569768" cy="273844"/>
          </a:xfrm>
        </p:spPr>
        <p:txBody>
          <a:bodyPr anchor="b">
            <a:normAutofit/>
          </a:bodyPr>
          <a:lstStyle/>
          <a:p>
            <a:pPr defTabSz="685800">
              <a:spcAft>
                <a:spcPts val="600"/>
              </a:spcAft>
            </a:pPr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>
                <a:spcAft>
                  <a:spcPts val="600"/>
                </a:spcAft>
              </a:pPr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28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(16:9)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Deaths associated with substance use</dc:title>
  <dc:creator>Knight, Sandy</dc:creator>
  <cp:keywords/>
  <cp:lastModifiedBy>Knight, Sandy</cp:lastModifiedBy>
  <cp:revision>1</cp:revision>
  <dcterms:created xsi:type="dcterms:W3CDTF">2024-11-18T13:55:38Z</dcterms:created>
  <dcterms:modified xsi:type="dcterms:W3CDTF">2024-11-27T16:41:40Z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Published 18/11/2024</vt:lpwstr>
  </property>
  <property fmtid="{D5CDD505-2E9C-101B-9397-08002B2CF9AE}" pid="3" name="date-format">
    <vt:lpwstr>[Published ]DD/MM/YYYY</vt:lpwstr>
  </property>
  <property fmtid="{D5CDD505-2E9C-101B-9397-08002B2CF9AE}" pid="4" name="execute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subtitle">
    <vt:lpwstr>Premature mortality and life-years lost due to drug and alcohol use</vt:lpwstr>
  </property>
  <property fmtid="{D5CDD505-2E9C-101B-9397-08002B2CF9AE}" pid="9" name="toc-title">
    <vt:lpwstr>Table of contents</vt:lpwstr>
  </property>
</Properties>
</file>