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51"/>
          <a:sy d="100" n="151"/>
        </p:scale>
        <p:origin x="474" y="14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5BD3F4-D768-43C8-BBC2-CF998C2D52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697781" y="1912252"/>
            <a:ext cx="6858000" cy="445507"/>
          </a:xfrm>
        </p:spPr>
        <p:txBody>
          <a:bodyPr anchor="t" anchorCtr="0">
            <a:spAutoFit/>
          </a:bodyPr>
          <a:lstStyle>
            <a:lvl1pPr algn="l">
              <a:defRPr sz="2550" b="1">
                <a:latin typeface="Arial" panose="020B0604020202020204" pitchFamily="34" charset="0"/>
                <a:cs typeface="Arial" panose="020B0604020202020204" pitchFamily="34" charset="0"/>
              </a:defRPr>
            </a:lvl1pPr>
          </a:lstStyle>
          <a:p>
            <a:r>
              <a:rPr lang="en-US" dirty="0"/>
              <a:t>Click to edit Presentation Heading style</a:t>
            </a:r>
            <a:endParaRPr lang="en-GB" dirty="0"/>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697781" y="3117165"/>
            <a:ext cx="6858000" cy="300082"/>
          </a:xfrm>
          <a:prstGeom prst="rect">
            <a:avLst/>
          </a:prstGeom>
        </p:spPr>
        <p:txBody>
          <a:bodyPr>
            <a:spAutoFit/>
          </a:bodyPr>
          <a:lstStyle>
            <a:lvl1pPr marL="0" indent="0" algn="l">
              <a:buNone/>
              <a:defRPr sz="15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Presented by/Sub-heading style</a:t>
            </a:r>
            <a:endParaRPr lang="en-GB" dirty="0"/>
          </a:p>
        </p:txBody>
      </p:sp>
      <p:sp>
        <p:nvSpPr>
          <p:cNvPr id="6" name="Date Placeholder 3">
            <a:extLst>
              <a:ext uri="{FF2B5EF4-FFF2-40B4-BE49-F238E27FC236}">
                <a16:creationId xmlns:a16="http://schemas.microsoft.com/office/drawing/2014/main" id="{6427862F-E230-6147-674A-1265B5B95F02}"/>
              </a:ext>
            </a:extLst>
          </p:cNvPr>
          <p:cNvSpPr>
            <a:spLocks noGrp="1"/>
          </p:cNvSpPr>
          <p:nvPr>
            <p:ph type="dt" sz="half" idx="2"/>
          </p:nvPr>
        </p:nvSpPr>
        <p:spPr>
          <a:xfrm>
            <a:off x="697706" y="4194356"/>
            <a:ext cx="2133600" cy="273844"/>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Tree>
    <p:extLst>
      <p:ext uri="{BB962C8B-B14F-4D97-AF65-F5344CB8AC3E}">
        <p14:creationId xmlns:p14="http://schemas.microsoft.com/office/powerpoint/2010/main" val="21316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CCBF63-BE77-47F7-BC2C-2060A83C7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A8D207-F256-473F-8ACD-7992ADD8222A}"/>
              </a:ext>
            </a:extLst>
          </p:cNvPr>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hasCustomPrompt="1"/>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B64C231D-00C0-4BA4-8EC1-A2C808CE32DC}"/>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132535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104CED-FCA3-43E9-B6F2-789E2D8FB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2B846B65-0149-4100-B804-D2C789D96D47}"/>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46C89B-BCF7-4515-83E9-A3C71E9652A2}"/>
              </a:ext>
            </a:extLst>
          </p:cNvPr>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a:extLst>
              <a:ext uri="{FF2B5EF4-FFF2-40B4-BE49-F238E27FC236}">
                <a16:creationId xmlns:a16="http://schemas.microsoft.com/office/drawing/2014/main" id="{D143B3E4-DD4B-4F60-B675-7EE726FC7D05}"/>
              </a:ext>
            </a:extLst>
          </p:cNvPr>
          <p:cNvSpPr>
            <a:spLocks noGrp="1"/>
          </p:cNvSpPr>
          <p:nvPr>
            <p:ph type="body" sz="half" idx="2"/>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605A4386-6EBC-49F7-B127-B0EBBFF212D8}"/>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0302BCA2-9676-4B81-BB26-14FE059270C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3548779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C2908A-0CFB-4A42-876D-A00D9532E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75CF6847-70BD-4D90-B4D7-F865C7C9D9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C9E28C-4E16-4B39-B317-EACADEF60742}"/>
              </a:ext>
            </a:extLst>
          </p:cNvPr>
          <p:cNvSpPr>
            <a:spLocks noGrp="1"/>
          </p:cNvSpPr>
          <p:nvPr>
            <p:ph type="body" orient="vert" idx="1"/>
          </p:nvPr>
        </p:nvSpPr>
        <p:spPr>
          <a:xfrm>
            <a:off x="270000" y="1080000"/>
            <a:ext cx="8583055" cy="3263504"/>
          </a:xfrm>
          <a:prstGeom prst="rect">
            <a:avLst/>
          </a:prstGeom>
        </p:spPr>
        <p:txBody>
          <a:bodyPr vert="eaVert"/>
          <a:lstStyle>
            <a:lvl1pPr>
              <a:defRPr b="0"/>
            </a:lvl1pPr>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AC158A1F-8F81-4146-95DA-CEF409E4CE10}"/>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E8FB3909-B62E-4B51-9259-87A8A02A1010}"/>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61729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2DCAB3-0E0A-4629-AB94-975F98601F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Vertical Title 1">
            <a:extLst>
              <a:ext uri="{FF2B5EF4-FFF2-40B4-BE49-F238E27FC236}">
                <a16:creationId xmlns:a16="http://schemas.microsoft.com/office/drawing/2014/main" id="{C3E0E009-FA67-4DB0-9941-4B016B540462}"/>
              </a:ext>
            </a:extLst>
          </p:cNvPr>
          <p:cNvSpPr>
            <a:spLocks noGrp="1"/>
          </p:cNvSpPr>
          <p:nvPr>
            <p:ph type="title" orient="vert"/>
          </p:nvPr>
        </p:nvSpPr>
        <p:spPr>
          <a:xfrm>
            <a:off x="7989052" y="273844"/>
            <a:ext cx="526298" cy="4358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6841E8-6B80-423A-957E-5BF42338425B}"/>
              </a:ext>
            </a:extLst>
          </p:cNvPr>
          <p:cNvSpPr>
            <a:spLocks noGrp="1"/>
          </p:cNvSpPr>
          <p:nvPr>
            <p:ph type="body" orient="vert" idx="1"/>
          </p:nvPr>
        </p:nvSpPr>
        <p:spPr>
          <a:xfrm>
            <a:off x="628650" y="273844"/>
            <a:ext cx="5800725" cy="4358879"/>
          </a:xfrm>
          <a:prstGeom prst="rect">
            <a:avLst/>
          </a:prstGeom>
        </p:spPr>
        <p:txBody>
          <a:bodyPr vert="eaVert"/>
          <a:lstStyle>
            <a:lvl1pPr>
              <a:defRPr b="0"/>
            </a:lvl1pPr>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40EBF63B-FEF9-4C03-9300-380CF7AC077A}"/>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6" name="Slide Number Placeholder 5">
            <a:extLst>
              <a:ext uri="{FF2B5EF4-FFF2-40B4-BE49-F238E27FC236}">
                <a16:creationId xmlns:a16="http://schemas.microsoft.com/office/drawing/2014/main" id="{4613D3F4-F8DF-4316-93E5-D3A857F77CFE}"/>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521585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1DCB-8595-466D-91F9-A3A35B4C0BDA}"/>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D6172557-3AB6-4C0C-B165-4709B366FBCA}"/>
              </a:ext>
            </a:extLst>
          </p:cNvPr>
          <p:cNvSpPr>
            <a:spLocks noGrp="1"/>
          </p:cNvSpPr>
          <p:nvPr>
            <p:ph type="ftr" sz="quarter" idx="10"/>
          </p:nvPr>
        </p:nvSpPr>
        <p:spPr/>
        <p:txBody>
          <a:bodyPr/>
          <a:lstStyle/>
          <a:p>
            <a:pPr defTabSz="685800"/>
            <a:endParaRPr lang="en-GB" dirty="0">
              <a:solidFill>
                <a:prstClr val="black">
                  <a:tint val="75000"/>
                </a:prstClr>
              </a:solidFill>
            </a:endParaRPr>
          </a:p>
        </p:txBody>
      </p:sp>
      <p:sp>
        <p:nvSpPr>
          <p:cNvPr id="4" name="Slide Number Placeholder 3">
            <a:extLst>
              <a:ext uri="{FF2B5EF4-FFF2-40B4-BE49-F238E27FC236}">
                <a16:creationId xmlns:a16="http://schemas.microsoft.com/office/drawing/2014/main" id="{E8328C0B-08E4-4375-BF6C-4AD2EA212295}"/>
              </a:ext>
            </a:extLst>
          </p:cNvPr>
          <p:cNvSpPr>
            <a:spLocks noGrp="1"/>
          </p:cNvSpPr>
          <p:nvPr>
            <p:ph type="sldNum" sz="quarter" idx="11"/>
          </p:nvPr>
        </p:nvSpPr>
        <p:spPr/>
        <p:txBody>
          <a:bodyPr/>
          <a:lstStyle/>
          <a:p>
            <a:pPr defTabSz="685800"/>
            <a:fld id="{06A44ADC-FBC0-4698-B0EC-1AD4A4060383}" type="slidenum">
              <a:rPr lang="en-GB" smtClean="0">
                <a:solidFill>
                  <a:prstClr val="black">
                    <a:tint val="75000"/>
                  </a:prstClr>
                </a:solidFill>
              </a:rPr>
              <a:pPr defTabSz="685800"/>
              <a:t>‹#›</a:t>
            </a:fld>
            <a:endParaRPr lang="en-GB" dirty="0">
              <a:solidFill>
                <a:prstClr val="black">
                  <a:tint val="75000"/>
                </a:prstClr>
              </a:solidFill>
            </a:endParaRPr>
          </a:p>
        </p:txBody>
      </p:sp>
    </p:spTree>
    <p:extLst>
      <p:ext uri="{BB962C8B-B14F-4D97-AF65-F5344CB8AC3E}">
        <p14:creationId xmlns:p14="http://schemas.microsoft.com/office/powerpoint/2010/main" val="1288397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page">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6B6993FF-005E-4D25-A3C3-E79278D0D407}"/>
              </a:ext>
            </a:extLst>
          </p:cNvPr>
          <p:cNvSpPr/>
          <p:nvPr/>
        </p:nvSpPr>
        <p:spPr>
          <a:xfrm flipV="1">
            <a:off x="391887" y="1503452"/>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dirty="0">
              <a:ln>
                <a:noFill/>
              </a:ln>
              <a:solidFill>
                <a:srgbClr val="FFFFFF"/>
              </a:solidFill>
              <a:effectLst/>
              <a:uLnTx/>
              <a:uFillTx/>
              <a:latin typeface="Arial"/>
              <a:ea typeface="+mn-ea"/>
              <a:cs typeface="+mn-cs"/>
            </a:endParaRPr>
          </a:p>
        </p:txBody>
      </p:sp>
      <p:pic>
        <p:nvPicPr>
          <p:cNvPr id="3" name="Picture 5">
            <a:extLst>
              <a:ext uri="{FF2B5EF4-FFF2-40B4-BE49-F238E27FC236}">
                <a16:creationId xmlns:a16="http://schemas.microsoft.com/office/drawing/2014/main" id="{B7D6D622-D4C9-4D81-8088-68670676C705}"/>
              </a:ext>
            </a:extLst>
          </p:cNvPr>
          <p:cNvPicPr>
            <a:picLocks noChangeAspect="1"/>
          </p:cNvPicPr>
          <p:nvPr/>
        </p:nvPicPr>
        <p:blipFill>
          <a:blip r:embed="rId2"/>
          <a:stretch>
            <a:fillRect/>
          </a:stretch>
        </p:blipFill>
        <p:spPr>
          <a:xfrm>
            <a:off x="391887" y="271878"/>
            <a:ext cx="1074655" cy="898165"/>
          </a:xfrm>
          <a:prstGeom prst="rect">
            <a:avLst/>
          </a:prstGeom>
          <a:noFill/>
          <a:ln cap="flat">
            <a:noFill/>
          </a:ln>
        </p:spPr>
      </p:pic>
      <p:pic>
        <p:nvPicPr>
          <p:cNvPr id="7" name="Picture 6">
            <a:extLst>
              <a:ext uri="{FF2B5EF4-FFF2-40B4-BE49-F238E27FC236}">
                <a16:creationId xmlns:a16="http://schemas.microsoft.com/office/drawing/2014/main" id="{3815279F-6C9F-4A37-B0A4-D9C967D104D1}"/>
              </a:ext>
            </a:extLst>
          </p:cNvPr>
          <p:cNvPicPr>
            <a:picLocks noChangeAspect="1"/>
          </p:cNvPicPr>
          <p:nvPr userDrawn="1"/>
        </p:nvPicPr>
        <p:blipFill>
          <a:blip r:embed="rId3"/>
          <a:stretch>
            <a:fillRect/>
          </a:stretch>
        </p:blipFill>
        <p:spPr>
          <a:xfrm>
            <a:off x="5838116" y="943548"/>
            <a:ext cx="371475" cy="185738"/>
          </a:xfrm>
          <a:prstGeom prst="rect">
            <a:avLst/>
          </a:prstGeom>
        </p:spPr>
      </p:pic>
      <p:sp>
        <p:nvSpPr>
          <p:cNvPr id="8" name="Footer Placeholder 1">
            <a:extLst>
              <a:ext uri="{FF2B5EF4-FFF2-40B4-BE49-F238E27FC236}">
                <a16:creationId xmlns:a16="http://schemas.microsoft.com/office/drawing/2014/main" id="{02463EA7-3DCD-46CC-BCD6-3E8540997FBE}"/>
              </a:ext>
            </a:extLst>
          </p:cNvPr>
          <p:cNvSpPr txBox="1">
            <a:spLocks noGrp="1"/>
          </p:cNvSpPr>
          <p:nvPr>
            <p:ph type="ftr" sz="quarter" idx="9"/>
          </p:nvPr>
        </p:nvSpPr>
        <p:spPr>
          <a:xfrm>
            <a:off x="4005072" y="4818831"/>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9" name="Slide Number Placeholder 2">
            <a:extLst>
              <a:ext uri="{FF2B5EF4-FFF2-40B4-BE49-F238E27FC236}">
                <a16:creationId xmlns:a16="http://schemas.microsoft.com/office/drawing/2014/main" id="{459DB0EF-E50A-4A80-8617-483FDB819953}"/>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774713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DHSC heading &amp; text">
    <p:bg>
      <p:bgPr>
        <a:solidFill>
          <a:srgbClr val="FFFBEB"/>
        </a:solid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842220B4-8533-4BB1-80BA-E1339D715FE9}"/>
              </a:ext>
            </a:extLst>
          </p:cNvPr>
          <p:cNvSpPr txBox="1">
            <a:spLocks noGrp="1"/>
          </p:cNvSpPr>
          <p:nvPr>
            <p:ph type="ftr" sz="quarter" idx="9"/>
          </p:nvPr>
        </p:nvSpPr>
        <p:spPr>
          <a:xfrm>
            <a:off x="4005072" y="4767264"/>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3" name="Slide Number Placeholder 3">
            <a:extLst>
              <a:ext uri="{FF2B5EF4-FFF2-40B4-BE49-F238E27FC236}">
                <a16:creationId xmlns:a16="http://schemas.microsoft.com/office/drawing/2014/main" id="{0C1CB30E-51B9-4F8C-BC47-94116E7611F7}"/>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defTabSz="685800"/>
            <a:fld id="{C8077943-3D51-438C-8FB7-BEE503748A1B}" type="slidenum">
              <a:rPr lang="en-GB" smtClean="0">
                <a:solidFill>
                  <a:prstClr val="black">
                    <a:tint val="75000"/>
                  </a:prstClr>
                </a:solidFill>
              </a:rPr>
              <a:pPr defTabSz="685800"/>
              <a:t>‹#›</a:t>
            </a:fld>
            <a:endParaRPr lang="en-GB" dirty="0">
              <a:solidFill>
                <a:prstClr val="black">
                  <a:tint val="75000"/>
                </a:prstClr>
              </a:solidFill>
            </a:endParaRPr>
          </a:p>
        </p:txBody>
      </p:sp>
      <p:sp>
        <p:nvSpPr>
          <p:cNvPr id="4" name="Text Placeholder 7">
            <a:extLst>
              <a:ext uri="{FF2B5EF4-FFF2-40B4-BE49-F238E27FC236}">
                <a16:creationId xmlns:a16="http://schemas.microsoft.com/office/drawing/2014/main" id="{22432A31-4881-4C3E-94BA-A83C78268331}"/>
              </a:ext>
            </a:extLst>
          </p:cNvPr>
          <p:cNvSpPr txBox="1">
            <a:spLocks noGrp="1"/>
          </p:cNvSpPr>
          <p:nvPr>
            <p:ph type="body" sz="quarter" idx="4294967295"/>
          </p:nvPr>
        </p:nvSpPr>
        <p:spPr>
          <a:xfrm>
            <a:off x="268429" y="903630"/>
            <a:ext cx="8584625" cy="3489179"/>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1pPr>
            <a:lvl2pPr marR="0" lvl="1"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2pPr>
            <a:lvl3pPr marR="0" lvl="2"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3pPr>
            <a:lvl4pPr marR="0" lvl="3"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4pPr>
            <a:lvl5pPr marR="0" lvl="4"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9">
            <a:extLst>
              <a:ext uri="{FF2B5EF4-FFF2-40B4-BE49-F238E27FC236}">
                <a16:creationId xmlns:a16="http://schemas.microsoft.com/office/drawing/2014/main" id="{A3035BC4-0122-426B-903F-EB53B0734363}"/>
              </a:ext>
            </a:extLst>
          </p:cNvPr>
          <p:cNvSpPr txBox="1">
            <a:spLocks noGrp="1"/>
          </p:cNvSpPr>
          <p:nvPr>
            <p:ph type="body" sz="quarter" idx="4294967295"/>
          </p:nvPr>
        </p:nvSpPr>
        <p:spPr>
          <a:xfrm>
            <a:off x="267894" y="177643"/>
            <a:ext cx="8585599" cy="67865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anose="020B0604020202020204" pitchFamily="34" charset="0"/>
                <a:cs typeface="Arial" panose="020B0604020202020204" pitchFamily="34" charset="0"/>
              </a:defRPr>
            </a:lvl1pPr>
          </a:lstStyle>
          <a:p>
            <a:pPr lvl="0"/>
            <a:r>
              <a:rPr lang="en-US" dirty="0"/>
              <a:t>Click to edit Master text styles</a:t>
            </a:r>
          </a:p>
        </p:txBody>
      </p:sp>
      <p:grpSp>
        <p:nvGrpSpPr>
          <p:cNvPr id="6" name="Group 7">
            <a:extLst>
              <a:ext uri="{FF2B5EF4-FFF2-40B4-BE49-F238E27FC236}">
                <a16:creationId xmlns:a16="http://schemas.microsoft.com/office/drawing/2014/main" id="{850A890B-1EF9-4A39-A8E9-98EC6C1E3FC6}"/>
              </a:ext>
            </a:extLst>
          </p:cNvPr>
          <p:cNvGrpSpPr/>
          <p:nvPr userDrawn="1"/>
        </p:nvGrpSpPr>
        <p:grpSpPr>
          <a:xfrm>
            <a:off x="0" y="4639622"/>
            <a:ext cx="9143997" cy="503878"/>
            <a:chOff x="0" y="6186162"/>
            <a:chExt cx="12191996" cy="671837"/>
          </a:xfrm>
        </p:grpSpPr>
        <p:pic>
          <p:nvPicPr>
            <p:cNvPr id="7" name="Picture 8">
              <a:extLst>
                <a:ext uri="{FF2B5EF4-FFF2-40B4-BE49-F238E27FC236}">
                  <a16:creationId xmlns:a16="http://schemas.microsoft.com/office/drawing/2014/main" id="{EE9C6A64-468C-4C85-A1FD-A80B259BB940}"/>
                </a:ext>
              </a:extLst>
            </p:cNvPr>
            <p:cNvPicPr>
              <a:picLocks noChangeAspect="1"/>
            </p:cNvPicPr>
            <p:nvPr/>
          </p:nvPicPr>
          <p:blipFill>
            <a:blip r:embed="rId2"/>
            <a:srcRect l="957" b="50000"/>
            <a:stretch>
              <a:fillRect/>
            </a:stretch>
          </p:blipFill>
          <p:spPr>
            <a:xfrm>
              <a:off x="0" y="6186162"/>
              <a:ext cx="12191996" cy="671837"/>
            </a:xfrm>
            <a:prstGeom prst="rect">
              <a:avLst/>
            </a:prstGeom>
            <a:noFill/>
            <a:ln cap="flat">
              <a:noFill/>
            </a:ln>
          </p:spPr>
        </p:pic>
        <p:pic>
          <p:nvPicPr>
            <p:cNvPr id="8" name="Picture 9">
              <a:extLst>
                <a:ext uri="{FF2B5EF4-FFF2-40B4-BE49-F238E27FC236}">
                  <a16:creationId xmlns:a16="http://schemas.microsoft.com/office/drawing/2014/main" id="{DAD9B60E-63FB-4273-B7F3-D28AE80994CC}"/>
                </a:ext>
              </a:extLst>
            </p:cNvPr>
            <p:cNvPicPr>
              <a:picLocks noChangeAspect="1"/>
            </p:cNvPicPr>
            <p:nvPr/>
          </p:nvPicPr>
          <p:blipFill>
            <a:blip r:embed="rId3"/>
            <a:stretch>
              <a:fillRect/>
            </a:stretch>
          </p:blipFill>
          <p:spPr>
            <a:xfrm>
              <a:off x="471053" y="6366784"/>
              <a:ext cx="4084323" cy="332658"/>
            </a:xfrm>
            <a:prstGeom prst="rect">
              <a:avLst/>
            </a:prstGeom>
            <a:noFill/>
            <a:ln cap="flat">
              <a:noFill/>
            </a:ln>
          </p:spPr>
        </p:pic>
      </p:grpSp>
    </p:spTree>
    <p:extLst>
      <p:ext uri="{BB962C8B-B14F-4D97-AF65-F5344CB8AC3E}">
        <p14:creationId xmlns:p14="http://schemas.microsoft.com/office/powerpoint/2010/main" val="2998678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Section break">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D1DBAAA7-F4B9-4A4A-81BF-531A8E1BCFED}"/>
              </a:ext>
            </a:extLst>
          </p:cNvPr>
          <p:cNvSpPr/>
          <p:nvPr/>
        </p:nvSpPr>
        <p:spPr>
          <a:xfrm flipV="1">
            <a:off x="444954" y="404128"/>
            <a:ext cx="8254090" cy="4335236"/>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sp>
        <p:nvSpPr>
          <p:cNvPr id="3" name="Text Placeholder 8">
            <a:extLst>
              <a:ext uri="{FF2B5EF4-FFF2-40B4-BE49-F238E27FC236}">
                <a16:creationId xmlns:a16="http://schemas.microsoft.com/office/drawing/2014/main" id="{DB72D255-2FF2-4FD6-BF47-836081E54165}"/>
              </a:ext>
            </a:extLst>
          </p:cNvPr>
          <p:cNvSpPr txBox="1">
            <a:spLocks noGrp="1"/>
          </p:cNvSpPr>
          <p:nvPr>
            <p:ph type="body" sz="quarter" idx="4294967295"/>
          </p:nvPr>
        </p:nvSpPr>
        <p:spPr>
          <a:xfrm>
            <a:off x="778855" y="2152363"/>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itchFamily="34"/>
                <a:cs typeface="Arial" pitchFamily="34"/>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49B5E735-5678-427C-8AFF-16F3D81FCDD9}"/>
              </a:ext>
            </a:extLst>
          </p:cNvPr>
          <p:cNvSpPr txBox="1">
            <a:spLocks noGrp="1"/>
          </p:cNvSpPr>
          <p:nvPr>
            <p:ph type="body" sz="quarter" idx="4294967295"/>
          </p:nvPr>
        </p:nvSpPr>
        <p:spPr>
          <a:xfrm>
            <a:off x="778855" y="2788141"/>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b="1" i="0" u="none" strike="noStrike" cap="none" spc="0" baseline="0">
                <a:solidFill>
                  <a:srgbClr val="000000"/>
                </a:solidFill>
                <a:uFillTx/>
                <a:latin typeface="Calibri"/>
              </a:defRPr>
            </a:lvl1pPr>
          </a:lstStyle>
          <a:p>
            <a:pPr lvl="0"/>
            <a:r>
              <a:rPr lang="en-US"/>
              <a:t>Click to edit Master text styles</a:t>
            </a:r>
          </a:p>
        </p:txBody>
      </p:sp>
      <p:sp>
        <p:nvSpPr>
          <p:cNvPr id="5" name="Footer Placeholder 1">
            <a:extLst>
              <a:ext uri="{FF2B5EF4-FFF2-40B4-BE49-F238E27FC236}">
                <a16:creationId xmlns:a16="http://schemas.microsoft.com/office/drawing/2014/main" id="{B2742F34-E012-46D2-9333-8FE327E6C206}"/>
              </a:ext>
            </a:extLst>
          </p:cNvPr>
          <p:cNvSpPr txBox="1">
            <a:spLocks noGrp="1"/>
          </p:cNvSpPr>
          <p:nvPr>
            <p:ph type="ftr" sz="quarter" idx="9"/>
          </p:nvPr>
        </p:nvSpPr>
        <p:spPr>
          <a:xfrm>
            <a:off x="4005072" y="4818831"/>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6" name="Slide Number Placeholder 2">
            <a:extLst>
              <a:ext uri="{FF2B5EF4-FFF2-40B4-BE49-F238E27FC236}">
                <a16:creationId xmlns:a16="http://schemas.microsoft.com/office/drawing/2014/main" id="{70B94536-D4A8-40D0-B90D-AAC0226F642A}"/>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808210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HSC large text ">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6">
            <a:extLst>
              <a:ext uri="{FF2B5EF4-FFF2-40B4-BE49-F238E27FC236}">
                <a16:creationId xmlns:a16="http://schemas.microsoft.com/office/drawing/2014/main" id="{A1D7C8C6-18BC-486A-87AC-BCB0A6D899B6}"/>
              </a:ext>
            </a:extLst>
          </p:cNvPr>
          <p:cNvSpPr/>
          <p:nvPr/>
        </p:nvSpPr>
        <p:spPr>
          <a:xfrm flipV="1">
            <a:off x="303679" y="324452"/>
            <a:ext cx="8562110" cy="406581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sp>
        <p:nvSpPr>
          <p:cNvPr id="4" name="Footer Placeholder 1">
            <a:extLst>
              <a:ext uri="{FF2B5EF4-FFF2-40B4-BE49-F238E27FC236}">
                <a16:creationId xmlns:a16="http://schemas.microsoft.com/office/drawing/2014/main" id="{88EC960A-7453-4E87-B8A8-C794E60E500A}"/>
              </a:ext>
            </a:extLst>
          </p:cNvPr>
          <p:cNvSpPr txBox="1">
            <a:spLocks noGrp="1"/>
          </p:cNvSpPr>
          <p:nvPr>
            <p:ph type="ftr" sz="quarter" idx="9"/>
          </p:nvPr>
        </p:nvSpPr>
        <p:spPr>
          <a:xfrm>
            <a:off x="4005072" y="4767264"/>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5" name="Slide Number Placeholder 2">
            <a:extLst>
              <a:ext uri="{FF2B5EF4-FFF2-40B4-BE49-F238E27FC236}">
                <a16:creationId xmlns:a16="http://schemas.microsoft.com/office/drawing/2014/main" id="{78007425-7485-421F-8556-1610521BC3CB}"/>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pic>
        <p:nvPicPr>
          <p:cNvPr id="7" name="Picture 8">
            <a:extLst>
              <a:ext uri="{FF2B5EF4-FFF2-40B4-BE49-F238E27FC236}">
                <a16:creationId xmlns:a16="http://schemas.microsoft.com/office/drawing/2014/main" id="{A032D987-D47B-4682-B42F-2068EC276A2D}"/>
              </a:ext>
            </a:extLst>
          </p:cNvPr>
          <p:cNvPicPr>
            <a:picLocks noChangeAspect="1"/>
          </p:cNvPicPr>
          <p:nvPr/>
        </p:nvPicPr>
        <p:blipFill>
          <a:blip r:embed="rId2"/>
          <a:srcRect l="957" b="50000"/>
          <a:stretch>
            <a:fillRect/>
          </a:stretch>
        </p:blipFill>
        <p:spPr>
          <a:xfrm>
            <a:off x="0" y="4639622"/>
            <a:ext cx="9143997" cy="503878"/>
          </a:xfrm>
          <a:prstGeom prst="rect">
            <a:avLst/>
          </a:prstGeom>
          <a:noFill/>
          <a:ln cap="flat">
            <a:noFill/>
          </a:ln>
        </p:spPr>
      </p:pic>
      <p:pic>
        <p:nvPicPr>
          <p:cNvPr id="8" name="Picture 9">
            <a:extLst>
              <a:ext uri="{FF2B5EF4-FFF2-40B4-BE49-F238E27FC236}">
                <a16:creationId xmlns:a16="http://schemas.microsoft.com/office/drawing/2014/main" id="{757299A4-B185-4363-A346-5E011056DFBB}"/>
              </a:ext>
            </a:extLst>
          </p:cNvPr>
          <p:cNvPicPr>
            <a:picLocks noChangeAspect="1"/>
          </p:cNvPicPr>
          <p:nvPr/>
        </p:nvPicPr>
        <p:blipFill>
          <a:blip r:embed="rId3"/>
          <a:stretch>
            <a:fillRect/>
          </a:stretch>
        </p:blipFill>
        <p:spPr>
          <a:xfrm>
            <a:off x="353290" y="4775088"/>
            <a:ext cx="3063242" cy="249494"/>
          </a:xfrm>
          <a:prstGeom prst="rect">
            <a:avLst/>
          </a:prstGeom>
          <a:noFill/>
          <a:ln cap="flat">
            <a:noFill/>
          </a:ln>
        </p:spPr>
      </p:pic>
      <p:sp>
        <p:nvSpPr>
          <p:cNvPr id="11" name="Text Placeholder 2">
            <a:extLst>
              <a:ext uri="{FF2B5EF4-FFF2-40B4-BE49-F238E27FC236}">
                <a16:creationId xmlns:a16="http://schemas.microsoft.com/office/drawing/2014/main" id="{50952F9A-BEAC-4493-AEC0-C7E834A588BC}"/>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Tree>
    <p:extLst>
      <p:ext uri="{BB962C8B-B14F-4D97-AF65-F5344CB8AC3E}">
        <p14:creationId xmlns:p14="http://schemas.microsoft.com/office/powerpoint/2010/main" val="3444927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8_Custom Layout">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E28E3FE4-7C0A-4AA6-AFE1-3A10239D3207}"/>
              </a:ext>
            </a:extLst>
          </p:cNvPr>
          <p:cNvSpPr/>
          <p:nvPr/>
        </p:nvSpPr>
        <p:spPr>
          <a:xfrm flipV="1">
            <a:off x="391887" y="1570035"/>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pic>
        <p:nvPicPr>
          <p:cNvPr id="3" name="Picture 5">
            <a:extLst>
              <a:ext uri="{FF2B5EF4-FFF2-40B4-BE49-F238E27FC236}">
                <a16:creationId xmlns:a16="http://schemas.microsoft.com/office/drawing/2014/main" id="{15063CC6-7758-4AF4-88D1-2D485B8C3947}"/>
              </a:ext>
            </a:extLst>
          </p:cNvPr>
          <p:cNvPicPr>
            <a:picLocks noChangeAspect="1"/>
          </p:cNvPicPr>
          <p:nvPr/>
        </p:nvPicPr>
        <p:blipFill>
          <a:blip r:embed="rId2"/>
          <a:stretch>
            <a:fillRect/>
          </a:stretch>
        </p:blipFill>
        <p:spPr>
          <a:xfrm>
            <a:off x="391887" y="271878"/>
            <a:ext cx="1074655" cy="898165"/>
          </a:xfrm>
          <a:prstGeom prst="rect">
            <a:avLst/>
          </a:prstGeom>
          <a:noFill/>
          <a:ln cap="flat">
            <a:noFill/>
          </a:ln>
        </p:spPr>
      </p:pic>
      <p:sp>
        <p:nvSpPr>
          <p:cNvPr id="4" name="Text Placeholder 7">
            <a:extLst>
              <a:ext uri="{FF2B5EF4-FFF2-40B4-BE49-F238E27FC236}">
                <a16:creationId xmlns:a16="http://schemas.microsoft.com/office/drawing/2014/main" id="{9AD86CED-9A73-450C-A71B-47B526E2A868}"/>
              </a:ext>
            </a:extLst>
          </p:cNvPr>
          <p:cNvSpPr txBox="1">
            <a:spLocks noGrp="1"/>
          </p:cNvSpPr>
          <p:nvPr>
            <p:ph type="body" sz="quarter" idx="4294967295"/>
          </p:nvPr>
        </p:nvSpPr>
        <p:spPr>
          <a:xfrm>
            <a:off x="783430" y="1877618"/>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400" b="1" i="0" u="none" strike="noStrike" cap="none" spc="0" baseline="0">
                <a:solidFill>
                  <a:srgbClr val="000000"/>
                </a:solidFill>
                <a:uFillTx/>
                <a:latin typeface="Calibri"/>
              </a:defRPr>
            </a:lvl1pPr>
          </a:lstStyle>
          <a:p>
            <a:pPr lvl="0"/>
            <a:r>
              <a:rPr lang="en-US"/>
              <a:t>Click to edit Master text styles</a:t>
            </a:r>
          </a:p>
        </p:txBody>
      </p:sp>
      <p:sp>
        <p:nvSpPr>
          <p:cNvPr id="5" name="Text Placeholder 7">
            <a:extLst>
              <a:ext uri="{FF2B5EF4-FFF2-40B4-BE49-F238E27FC236}">
                <a16:creationId xmlns:a16="http://schemas.microsoft.com/office/drawing/2014/main" id="{84B16E31-4CE8-4D5F-8E29-D7D65EF70AA2}"/>
              </a:ext>
            </a:extLst>
          </p:cNvPr>
          <p:cNvSpPr txBox="1">
            <a:spLocks noGrp="1"/>
          </p:cNvSpPr>
          <p:nvPr>
            <p:ph type="body" sz="quarter" idx="4294967295"/>
          </p:nvPr>
        </p:nvSpPr>
        <p:spPr>
          <a:xfrm>
            <a:off x="783430" y="2746732"/>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800" b="1" i="0" u="none" strike="noStrike" cap="none" spc="0" baseline="0">
                <a:solidFill>
                  <a:srgbClr val="000000"/>
                </a:solidFill>
                <a:uFillTx/>
                <a:latin typeface="Calibri"/>
              </a:defRPr>
            </a:lvl1pPr>
          </a:lstStyle>
          <a:p>
            <a:pPr lvl="0"/>
            <a:r>
              <a:rPr lang="en-US"/>
              <a:t>Click to edit Master text styles</a:t>
            </a:r>
          </a:p>
        </p:txBody>
      </p:sp>
      <p:sp>
        <p:nvSpPr>
          <p:cNvPr id="6" name="Text Placeholder 7">
            <a:extLst>
              <a:ext uri="{FF2B5EF4-FFF2-40B4-BE49-F238E27FC236}">
                <a16:creationId xmlns:a16="http://schemas.microsoft.com/office/drawing/2014/main" id="{156F0A68-F520-4BB3-B9B5-8E2472B72995}"/>
              </a:ext>
            </a:extLst>
          </p:cNvPr>
          <p:cNvSpPr txBox="1">
            <a:spLocks noGrp="1"/>
          </p:cNvSpPr>
          <p:nvPr>
            <p:ph type="body" sz="quarter" idx="4294967295"/>
          </p:nvPr>
        </p:nvSpPr>
        <p:spPr>
          <a:xfrm>
            <a:off x="783430" y="3615846"/>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350" b="0"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72E6E337-E03E-45FD-8D8C-328F4299B3A4}"/>
              </a:ext>
            </a:extLst>
          </p:cNvPr>
          <p:cNvPicPr>
            <a:picLocks noChangeAspect="1"/>
          </p:cNvPicPr>
          <p:nvPr userDrawn="1"/>
        </p:nvPicPr>
        <p:blipFill>
          <a:blip r:embed="rId3"/>
          <a:stretch>
            <a:fillRect/>
          </a:stretch>
        </p:blipFill>
        <p:spPr>
          <a:xfrm>
            <a:off x="6218635" y="449214"/>
            <a:ext cx="985730" cy="920825"/>
          </a:xfrm>
          <a:prstGeom prst="rect">
            <a:avLst/>
          </a:prstGeom>
        </p:spPr>
      </p:pic>
    </p:spTree>
    <p:extLst>
      <p:ext uri="{BB962C8B-B14F-4D97-AF65-F5344CB8AC3E}">
        <p14:creationId xmlns:p14="http://schemas.microsoft.com/office/powerpoint/2010/main" val="413571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83D81-04CB-4893-9BFB-986BF0E265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171450" indent="-171450">
              <a:lnSpc>
                <a:spcPct val="90000"/>
              </a:lnSpc>
              <a:spcBef>
                <a:spcPts val="0"/>
              </a:spcBef>
              <a:spcAft>
                <a:spcPts val="450"/>
              </a:spcAft>
              <a:buFont typeface="Arial" panose="020B0604020202020204" pitchFamily="34" charset="0"/>
              <a:buChar char="•"/>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vl9pPr marL="2743200" indent="0">
              <a:buNone/>
              <a:defRPr/>
            </a:lvl9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86367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No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0" indent="0">
              <a:lnSpc>
                <a:spcPct val="90000"/>
              </a:lnSpc>
              <a:spcBef>
                <a:spcPts val="0"/>
              </a:spcBef>
              <a:spcAft>
                <a:spcPts val="450"/>
              </a:spcAft>
              <a:buNone/>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36610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56A6B2-45CE-47D3-ADDB-BD31EA1119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0ED93AC6-2F50-4B91-B6DD-840E6B04BBBF}"/>
              </a:ext>
            </a:extLst>
          </p:cNvPr>
          <p:cNvSpPr>
            <a:spLocks noGrp="1"/>
          </p:cNvSpPr>
          <p:nvPr>
            <p:ph type="title" hasCustomPrompt="1"/>
          </p:nvPr>
        </p:nvSpPr>
        <p:spPr>
          <a:xfrm>
            <a:off x="623888" y="1940395"/>
            <a:ext cx="7886700" cy="466281"/>
          </a:xfrm>
        </p:spPr>
        <p:txBody>
          <a:bodyPr anchor="t" anchorCtr="0">
            <a:spAutoFit/>
          </a:bodyPr>
          <a:lstStyle>
            <a:lvl1pPr>
              <a:defRPr sz="2700" b="1"/>
            </a:lvl1pPr>
          </a:lstStyle>
          <a:p>
            <a:r>
              <a:rPr lang="en-US" dirty="0"/>
              <a:t>Section heading</a:t>
            </a:r>
            <a:endParaRPr lang="en-GB" dirty="0"/>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23888" y="2842455"/>
            <a:ext cx="7886700" cy="300082"/>
          </a:xfrm>
          <a:prstGeom prst="rect">
            <a:avLst/>
          </a:prstGeom>
        </p:spPr>
        <p:txBody>
          <a:bodyPr>
            <a:spAutoFit/>
          </a:bodyPr>
          <a:lstStyle>
            <a:lvl1pPr marL="0" indent="0">
              <a:buNone/>
              <a:defRPr sz="1500" b="1">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Sub-heading</a:t>
            </a:r>
          </a:p>
        </p:txBody>
      </p:sp>
    </p:spTree>
    <p:extLst>
      <p:ext uri="{BB962C8B-B14F-4D97-AF65-F5344CB8AC3E}">
        <p14:creationId xmlns:p14="http://schemas.microsoft.com/office/powerpoint/2010/main" val="175567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41E873-0E11-44B1-8E1D-3939D1CB99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10" name="AutoShape 3">
            <a:extLst>
              <a:ext uri="{FF2B5EF4-FFF2-40B4-BE49-F238E27FC236}">
                <a16:creationId xmlns:a16="http://schemas.microsoft.com/office/drawing/2014/main" id="{4FAAD646-2462-41CA-AE4B-76753CEDFF52}"/>
              </a:ext>
            </a:extLst>
          </p:cNvPr>
          <p:cNvSpPr>
            <a:spLocks noChangeAspect="1" noChangeArrowheads="1" noTextEdit="1"/>
          </p:cNvSpPr>
          <p:nvPr userDrawn="1"/>
        </p:nvSpPr>
        <p:spPr bwMode="auto">
          <a:xfrm>
            <a:off x="0" y="0"/>
            <a:ext cx="91130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
        <p:nvSpPr>
          <p:cNvPr id="5" name="Footer Placeholder 4">
            <a:extLst>
              <a:ext uri="{FF2B5EF4-FFF2-40B4-BE49-F238E27FC236}">
                <a16:creationId xmlns:a16="http://schemas.microsoft.com/office/drawing/2014/main" id="{3939CF87-BF69-4238-8BAD-CEB980FB9F85}"/>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6" name="Slide Number Placeholder 5">
            <a:extLst>
              <a:ext uri="{FF2B5EF4-FFF2-40B4-BE49-F238E27FC236}">
                <a16:creationId xmlns:a16="http://schemas.microsoft.com/office/drawing/2014/main" id="{8CE01D87-EBA9-4116-8E30-46E256527195}"/>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
        <p:nvSpPr>
          <p:cNvPr id="9" name="Rectangle: Diagonal Corners Rounded 8">
            <a:extLst>
              <a:ext uri="{FF2B5EF4-FFF2-40B4-BE49-F238E27FC236}">
                <a16:creationId xmlns:a16="http://schemas.microsoft.com/office/drawing/2014/main" id="{9C8A0FD4-F699-4BB5-A3C8-3A511F41233C}"/>
              </a:ext>
            </a:extLst>
          </p:cNvPr>
          <p:cNvSpPr/>
          <p:nvPr userDrawn="1"/>
        </p:nvSpPr>
        <p:spPr>
          <a:xfrm flipH="1">
            <a:off x="407671" y="415003"/>
            <a:ext cx="8321582" cy="4042697"/>
          </a:xfrm>
          <a:prstGeom prst="round2DiagRect">
            <a:avLst/>
          </a:prstGeom>
          <a:noFill/>
          <a:ln w="228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67500" bIns="67500" rtlCol="0" anchor="t" anchorCtr="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4973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CFA8AA-1F36-4E3C-977C-A7C918EE02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sz="half" idx="1"/>
          </p:nvPr>
        </p:nvSpPr>
        <p:spPr>
          <a:xfrm>
            <a:off x="270000"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514350" indent="-171450">
              <a:buFont typeface="Arial" panose="020B0604020202020204" pitchFamily="34" charset="0"/>
              <a:buChar cha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sz="half" idx="2"/>
          </p:nvPr>
        </p:nvSpPr>
        <p:spPr>
          <a:xfrm>
            <a:off x="4668054"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D69C2192-61D5-4EB8-AAF7-C62287CE3ED9}"/>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43810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238306-4959-4D7E-824A-5FCB2D3855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270000" y="270000"/>
            <a:ext cx="8583054" cy="424732"/>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8EE0031-2A64-4B9F-9549-581805ECA54B}"/>
              </a:ext>
            </a:extLst>
          </p:cNvPr>
          <p:cNvSpPr>
            <a:spLocks noGrp="1"/>
          </p:cNvSpPr>
          <p:nvPr>
            <p:ph type="body" idx="1"/>
          </p:nvPr>
        </p:nvSpPr>
        <p:spPr>
          <a:xfrm>
            <a:off x="276386"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50C07EE-CCB7-404E-8CA0-28E7EADD4352}"/>
              </a:ext>
            </a:extLst>
          </p:cNvPr>
          <p:cNvSpPr>
            <a:spLocks noGrp="1"/>
          </p:cNvSpPr>
          <p:nvPr>
            <p:ph sz="half" idx="2"/>
          </p:nvPr>
        </p:nvSpPr>
        <p:spPr>
          <a:xfrm>
            <a:off x="276386"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b="0"/>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164D9511-94F7-4D8A-B308-9F45F8C31020}"/>
              </a:ext>
            </a:extLst>
          </p:cNvPr>
          <p:cNvSpPr>
            <a:spLocks noGrp="1"/>
          </p:cNvSpPr>
          <p:nvPr>
            <p:ph type="body" sz="quarter" idx="3"/>
          </p:nvPr>
        </p:nvSpPr>
        <p:spPr>
          <a:xfrm>
            <a:off x="4668054"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14B37DB-BE92-439C-B307-B67909DBB68B}"/>
              </a:ext>
            </a:extLst>
          </p:cNvPr>
          <p:cNvSpPr>
            <a:spLocks noGrp="1"/>
          </p:cNvSpPr>
          <p:nvPr>
            <p:ph sz="quarter" idx="4"/>
          </p:nvPr>
        </p:nvSpPr>
        <p:spPr>
          <a:xfrm>
            <a:off x="4668054"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b="0"/>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8" name="Footer Placeholder 7">
            <a:extLst>
              <a:ext uri="{FF2B5EF4-FFF2-40B4-BE49-F238E27FC236}">
                <a16:creationId xmlns:a16="http://schemas.microsoft.com/office/drawing/2014/main" id="{BF22FB8E-C592-4C15-8B2B-5B8ADAC8C7D1}"/>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9" name="Slide Number Placeholder 8">
            <a:extLst>
              <a:ext uri="{FF2B5EF4-FFF2-40B4-BE49-F238E27FC236}">
                <a16:creationId xmlns:a16="http://schemas.microsoft.com/office/drawing/2014/main" id="{1AC3D43E-BF05-4A08-83EC-42885B455129}"/>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138530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ED54B9-F2A7-4FFF-9D77-5DA942986D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462557C2-113E-4A34-8911-A50E353E9CE5}"/>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4BFBCE85-97F0-4F9A-BD88-99ECA8B51C8B}"/>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A1D4E44F-BFBB-4DDD-863B-D41AF6EB9041}"/>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3461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946B4A-3069-4ED3-99CC-607B68B7BC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3" name="Footer Placeholder 2">
            <a:extLst>
              <a:ext uri="{FF2B5EF4-FFF2-40B4-BE49-F238E27FC236}">
                <a16:creationId xmlns:a16="http://schemas.microsoft.com/office/drawing/2014/main" id="{2383A5B5-FA1A-41C9-AE10-1940D02DA529}"/>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4" name="Slide Number Placeholder 3">
            <a:extLst>
              <a:ext uri="{FF2B5EF4-FFF2-40B4-BE49-F238E27FC236}">
                <a16:creationId xmlns:a16="http://schemas.microsoft.com/office/drawing/2014/main" id="{270FA1E2-41C9-4717-9C40-A65437125E44}"/>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60969092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slideLayouts/slideLayout19.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0B943-7FEE-4EBA-894D-1AFF2D304472}"/>
              </a:ext>
            </a:extLst>
          </p:cNvPr>
          <p:cNvSpPr>
            <a:spLocks noGrp="1"/>
          </p:cNvSpPr>
          <p:nvPr>
            <p:ph type="title"/>
          </p:nvPr>
        </p:nvSpPr>
        <p:spPr>
          <a:xfrm>
            <a:off x="270000" y="270001"/>
            <a:ext cx="8583054" cy="424732"/>
          </a:xfrm>
          <a:prstGeom prst="rect">
            <a:avLst/>
          </a:prstGeom>
        </p:spPr>
        <p:txBody>
          <a:bodyPr anchor="t" anchorCtr="0" bIns="45720" lIns="91440" rIns="91440" rtlCol="0" tIns="45720" vert="horz">
            <a:spAutoFit/>
          </a:bodyPr>
          <a:lstStyle/>
          <a:p>
            <a:r>
              <a:rPr lang="en-US"/>
              <a:t>Click to edit Master title style</a:t>
            </a:r>
            <a:endParaRPr dirty="0" lang="en-GB"/>
          </a:p>
        </p:txBody>
      </p:sp>
      <p:sp>
        <p:nvSpPr>
          <p:cNvPr id="5" name="Footer Placeholder 4">
            <a:extLst>
              <a:ext uri="{FF2B5EF4-FFF2-40B4-BE49-F238E27FC236}">
                <a16:creationId xmlns:a16="http://schemas.microsoft.com/office/drawing/2014/main" id="{14055446-D695-44BC-B721-FA7A3D3B3C66}"/>
              </a:ext>
            </a:extLst>
          </p:cNvPr>
          <p:cNvSpPr>
            <a:spLocks noGrp="1"/>
          </p:cNvSpPr>
          <p:nvPr>
            <p:ph idx="3" sz="quarter" type="ftr"/>
          </p:nvPr>
        </p:nvSpPr>
        <p:spPr>
          <a:xfrm>
            <a:off x="3333750" y="4767263"/>
            <a:ext cx="4785014" cy="273844"/>
          </a:xfrm>
          <a:prstGeom prst="rect">
            <a:avLst/>
          </a:prstGeom>
        </p:spPr>
        <p:txBody>
          <a:bodyPr anchor="b" anchorCtr="0" bIns="36000" lIns="91440" rIns="91440" rtlCol="0" tIns="36000" vert="horz"/>
          <a:lstStyle>
            <a:lvl1pPr algn="r">
              <a:defRPr sz="900">
                <a:solidFill>
                  <a:schemeClr val="tx1">
                    <a:tint val="75000"/>
                  </a:schemeClr>
                </a:solidFill>
              </a:defRPr>
            </a:lvl1pPr>
          </a:lstStyle>
          <a:p>
            <a:pPr defTabSz="685800"/>
            <a:endParaRPr dirty="0" lang="en-GB">
              <a:solidFill>
                <a:prstClr val="black">
                  <a:tint val="75000"/>
                </a:prstClr>
              </a:solidFill>
            </a:endParaRPr>
          </a:p>
        </p:txBody>
      </p:sp>
      <p:sp>
        <p:nvSpPr>
          <p:cNvPr id="6" name="Slide Number Placeholder 5">
            <a:extLst>
              <a:ext uri="{FF2B5EF4-FFF2-40B4-BE49-F238E27FC236}">
                <a16:creationId xmlns:a16="http://schemas.microsoft.com/office/drawing/2014/main" id="{5680DA2C-4054-4870-AE04-3BEF0E4964D5}"/>
              </a:ext>
            </a:extLst>
          </p:cNvPr>
          <p:cNvSpPr>
            <a:spLocks noGrp="1"/>
          </p:cNvSpPr>
          <p:nvPr>
            <p:ph idx="4" sz="quarter" type="sldNum"/>
          </p:nvPr>
        </p:nvSpPr>
        <p:spPr>
          <a:xfrm>
            <a:off x="8283286" y="4767263"/>
            <a:ext cx="569768" cy="273844"/>
          </a:xfrm>
          <a:prstGeom prst="rect">
            <a:avLst/>
          </a:prstGeom>
        </p:spPr>
        <p:txBody>
          <a:bodyPr anchor="b" anchorCtr="0" bIns="36000" lIns="91440" rIns="91440" rtlCol="0" tIns="36000" vert="horz"/>
          <a:lstStyle>
            <a:lvl1pPr algn="r">
              <a:defRPr sz="900">
                <a:solidFill>
                  <a:schemeClr val="tx1">
                    <a:tint val="75000"/>
                  </a:schemeClr>
                </a:solidFill>
              </a:defRPr>
            </a:lvl1pPr>
          </a:lstStyle>
          <a:p>
            <a:pPr defTabSz="685800"/>
            <a:fld id="{06A44ADC-FBC0-4698-B0EC-1AD4A4060383}" type="slidenum">
              <a:rPr lang="en-GB" smtClean="0">
                <a:solidFill>
                  <a:prstClr val="black">
                    <a:tint val="75000"/>
                  </a:prstClr>
                </a:solidFill>
              </a:rPr>
              <a:pPr defTabSz="685800"/>
              <a:t>‹#›</a:t>
            </a:fld>
            <a:endParaRPr dirty="0" lang="en-GB">
              <a:solidFill>
                <a:prstClr val="black">
                  <a:tint val="75000"/>
                </a:prstClr>
              </a:solidFill>
            </a:endParaRPr>
          </a:p>
        </p:txBody>
      </p:sp>
      <p:sp>
        <p:nvSpPr>
          <p:cNvPr id="4" name="Content Placeholder 2">
            <a:extLst>
              <a:ext uri="{FF2B5EF4-FFF2-40B4-BE49-F238E27FC236}">
                <a16:creationId xmlns:a16="http://schemas.microsoft.com/office/drawing/2014/main" id="{EBDF3556-2EB3-6357-B7D8-BEF9376CE238}"/>
              </a:ext>
            </a:extLst>
          </p:cNvPr>
          <p:cNvSpPr txBox="1">
            <a:spLocks/>
          </p:cNvSpPr>
          <p:nvPr userDrawn="1"/>
        </p:nvSpPr>
        <p:spPr>
          <a:xfrm>
            <a:off x="270000" y="1080000"/>
            <a:ext cx="8584622" cy="3263504"/>
          </a:xfrm>
          <a:prstGeom prst="rect">
            <a:avLst/>
          </a:prstGeom>
        </p:spPr>
        <p:txBody>
          <a:bodyPr/>
          <a:lstStyle>
            <a:lvl1pPr algn="l" defTabSz="685800" eaLnBrk="1" hangingPunct="1" indent="-285750" latinLnBrk="0" marL="285750" rtl="0">
              <a:lnSpc>
                <a:spcPct val="90000"/>
              </a:lnSpc>
              <a:spcBef>
                <a:spcPts val="0"/>
              </a:spcBef>
              <a:spcAft>
                <a:spcPts val="900"/>
              </a:spcAft>
              <a:buFont charset="0" panose="020B0604020202020204" pitchFamily="34" typeface="Arial"/>
              <a:buChar char="•"/>
              <a:defRPr b="0" dirty="0" kern="1200" lang="en-US" sz="1575">
                <a:solidFill>
                  <a:schemeClr val="tx1"/>
                </a:solidFill>
                <a:latin typeface="+mn-lt"/>
                <a:ea typeface="+mn-ea"/>
                <a:cs typeface="+mn-cs"/>
              </a:defRPr>
            </a:lvl1pPr>
            <a:lvl2pPr algn="l" defTabSz="685800" eaLnBrk="1" hangingPunct="1" indent="-171450" latinLnBrk="0" marL="171450" rtl="0">
              <a:lnSpc>
                <a:spcPct val="90000"/>
              </a:lnSpc>
              <a:spcBef>
                <a:spcPts val="0"/>
              </a:spcBef>
              <a:spcAft>
                <a:spcPts val="450"/>
              </a:spcAft>
              <a:buFont charset="0" panose="020B0604020202020204" pitchFamily="34" typeface="Arial"/>
              <a:buChar char="•"/>
              <a:defRPr b="0" dirty="0" kern="1200" lang="en-US" sz="1200">
                <a:solidFill>
                  <a:schemeClr val="tx1"/>
                </a:solidFill>
                <a:latin typeface="+mn-lt"/>
                <a:ea typeface="+mn-ea"/>
                <a:cs typeface="+mn-cs"/>
              </a:defRPr>
            </a:lvl2pPr>
            <a:lvl3pPr algn="l" defTabSz="685800" eaLnBrk="1" hangingPunct="1" indent="0" latinLnBrk="0" marL="0" rtl="0">
              <a:lnSpc>
                <a:spcPct val="90000"/>
              </a:lnSpc>
              <a:spcBef>
                <a:spcPts val="0"/>
              </a:spcBef>
              <a:spcAft>
                <a:spcPts val="450"/>
              </a:spcAft>
              <a:buFont charset="0" panose="020B0604020202020204" pitchFamily="34" typeface="Arial"/>
              <a:buNone/>
              <a:defRPr dirty="0" kern="1200" lang="en-US" sz="1200">
                <a:solidFill>
                  <a:schemeClr val="tx1"/>
                </a:solidFill>
                <a:latin typeface="+mn-lt"/>
                <a:ea typeface="+mn-ea"/>
                <a:cs typeface="+mn-cs"/>
              </a:defRPr>
            </a:lvl3pPr>
            <a:lvl4pPr algn="l" defTabSz="685800" eaLnBrk="1" hangingPunct="1" indent="-171450" latinLnBrk="0" marL="0" rtl="0">
              <a:lnSpc>
                <a:spcPct val="90000"/>
              </a:lnSpc>
              <a:spcBef>
                <a:spcPts val="375"/>
              </a:spcBef>
              <a:buFont charset="0" panose="020B0604020202020204" pitchFamily="34" typeface="Arial"/>
              <a:buChar char="•"/>
              <a:defRPr dirty="0" kern="1200" lang="en-US" sz="1200">
                <a:solidFill>
                  <a:schemeClr val="tx1"/>
                </a:solidFill>
                <a:latin typeface="+mn-lt"/>
                <a:ea typeface="+mn-ea"/>
                <a:cs typeface="+mn-cs"/>
              </a:defRPr>
            </a:lvl4pPr>
            <a:lvl5pPr algn="l" defTabSz="685800" eaLnBrk="1" hangingPunct="1" indent="-171450" latinLnBrk="0" marL="345600" rtl="0">
              <a:lnSpc>
                <a:spcPct val="90000"/>
              </a:lnSpc>
              <a:spcBef>
                <a:spcPts val="375"/>
              </a:spcBef>
              <a:buFont charset="0" panose="020B0604020202020204" pitchFamily="34" typeface="Arial"/>
              <a:buChar char="•"/>
              <a:defRPr dirty="0" kern="1200" lang="en-GB" sz="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a:lstStyle>
          <a:p>
            <a:r>
              <a:rPr dirty="0" lang="en-GB"/>
              <a:t>Click to edit Master text styles</a:t>
            </a:r>
          </a:p>
          <a:p>
            <a:pPr lvl="1"/>
            <a:r>
              <a:rPr dirty="0" lang="en-GB"/>
              <a:t>Second level</a:t>
            </a:r>
          </a:p>
          <a:p>
            <a:pPr lvl="4"/>
            <a:r>
              <a:rPr dirty="0" lang="en-GB"/>
              <a:t>Third level</a:t>
            </a:r>
          </a:p>
          <a:p>
            <a:pPr lvl="4"/>
            <a:r>
              <a:rPr dirty="0" lang="en-GB"/>
              <a:t>Fourth level</a:t>
            </a:r>
          </a:p>
          <a:p>
            <a:pPr lvl="4"/>
            <a:r>
              <a:rPr dirty="0" lang="en-GB"/>
              <a:t>Fifth level</a:t>
            </a:r>
          </a:p>
          <a:p>
            <a:pPr lvl="1"/>
            <a:endParaRPr dirty="0" lang="en-GB"/>
          </a:p>
        </p:txBody>
      </p:sp>
    </p:spTree>
    <p:extLst>
      <p:ext uri="{BB962C8B-B14F-4D97-AF65-F5344CB8AC3E}">
        <p14:creationId xmlns:p14="http://schemas.microsoft.com/office/powerpoint/2010/main" val="3581247676"/>
      </p:ext>
    </p:extLst>
  </p:cSld>
  <p:clrMap accent1="accent1" accent2="accent2" accent3="accent3" accent4="accent4" accent5="accent5" accent6="accent6" bg1="lt1" bg2="lt2" folHlink="folHlink" hlink="hlink" tx1="dk1" tx2="dk2"/>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p:txStyles>
    <p:titleStyle>
      <a:lvl1pPr algn="l" defTabSz="685800" eaLnBrk="1" hangingPunct="1" latinLnBrk="0" rtl="0">
        <a:lnSpc>
          <a:spcPct val="90000"/>
        </a:lnSpc>
        <a:spcBef>
          <a:spcPct val="0"/>
        </a:spcBef>
        <a:buNone/>
        <a:defRPr b="1" dirty="0" kern="1200" lang="en-GB" sz="24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charset="0" panose="020B0604020202020204" pitchFamily="34" typeface="Arial"/>
        <a:buChar char="•"/>
        <a:defRPr b="1" dirty="0" kern="1200" lang="en-US" smtClean="0" sz="1575">
          <a:solidFill>
            <a:schemeClr val="tx1"/>
          </a:solidFill>
          <a:latin typeface="+mn-lt"/>
          <a:ea typeface="+mn-ea"/>
          <a:cs typeface="+mn-cs"/>
        </a:defRPr>
      </a:lvl1pPr>
      <a:lvl2pPr algn="l" defTabSz="685800" eaLnBrk="1" hangingPunct="1" indent="-171450" latinLnBrk="0" marL="514350" rtl="0">
        <a:lnSpc>
          <a:spcPct val="90000"/>
        </a:lnSpc>
        <a:spcBef>
          <a:spcPts val="375"/>
        </a:spcBef>
        <a:buFont charset="0" panose="020B0604020202020204" pitchFamily="34" typeface="Arial"/>
        <a:buChar char="•"/>
        <a:defRPr b="1" dirty="0" kern="1200" lang="en-US" smtClean="0" sz="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charset="0" panose="020B0604020202020204" pitchFamily="34" typeface="Arial"/>
        <a:buChar char="•"/>
        <a:defRPr dirty="0" kern="1200" lang="en-US" smtClean="0" sz="1200">
          <a:solidFill>
            <a:schemeClr val="tx1"/>
          </a:solidFill>
          <a:latin typeface="+mn-lt"/>
          <a:ea typeface="+mn-ea"/>
          <a:cs typeface="+mn-cs"/>
        </a:defRPr>
      </a:lvl3pPr>
      <a:lvl4pPr algn="l" defTabSz="685800" eaLnBrk="1" hangingPunct="1" indent="-214313" latinLnBrk="0" marL="42863" rtl="0">
        <a:lnSpc>
          <a:spcPct val="90000"/>
        </a:lnSpc>
        <a:spcBef>
          <a:spcPts val="375"/>
        </a:spcBef>
        <a:buFont charset="0" panose="020B0604020202020204" pitchFamily="34" typeface="Arial"/>
        <a:buChar char="•"/>
        <a:defRPr dirty="0" kern="1200" lang="en-US" smtClean="0" sz="1200">
          <a:solidFill>
            <a:schemeClr val="tx1"/>
          </a:solidFill>
          <a:latin typeface="+mn-lt"/>
          <a:ea typeface="+mn-ea"/>
          <a:cs typeface="+mn-cs"/>
        </a:defRPr>
      </a:lvl4pPr>
      <a:lvl5pPr algn="l" defTabSz="685800" eaLnBrk="1" hangingPunct="1" indent="-214313" latinLnBrk="0" marL="388463" rtl="0">
        <a:lnSpc>
          <a:spcPct val="90000"/>
        </a:lnSpc>
        <a:spcBef>
          <a:spcPts val="375"/>
        </a:spcBef>
        <a:buFont charset="0" panose="020B0604020202020204" pitchFamily="34" typeface="Arial"/>
        <a:buChar char="•"/>
        <a:defRPr dirty="0" kern="1200" lang="en-GB" sz="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p:bodyStyle>
    <p:otherStyle>
      <a:defPPr>
        <a:defRPr lang="en-US"/>
      </a:defPPr>
      <a:lvl1pPr algn="l" defTabSz="685800" eaLnBrk="1" hangingPunct="1" latinLnBrk="0" marL="0" rtl="0">
        <a:defRPr kern="1200" sz="1350">
          <a:solidFill>
            <a:schemeClr val="tx1"/>
          </a:solidFill>
          <a:latin typeface="+mn-lt"/>
          <a:ea typeface="+mn-ea"/>
          <a:cs typeface="+mn-cs"/>
        </a:defRPr>
      </a:lvl1pPr>
      <a:lvl2pPr algn="l" defTabSz="685800" eaLnBrk="1" hangingPunct="1" latinLnBrk="0" marL="342900" rtl="0">
        <a:defRPr kern="1200" sz="1350">
          <a:solidFill>
            <a:schemeClr val="tx1"/>
          </a:solidFill>
          <a:latin typeface="+mn-lt"/>
          <a:ea typeface="+mn-ea"/>
          <a:cs typeface="+mn-cs"/>
        </a:defRPr>
      </a:lvl2pPr>
      <a:lvl3pPr algn="l" defTabSz="685800" eaLnBrk="1" hangingPunct="1" latinLnBrk="0" marL="685800" rtl="0">
        <a:defRPr kern="1200" sz="1350">
          <a:solidFill>
            <a:schemeClr val="tx1"/>
          </a:solidFill>
          <a:latin typeface="+mn-lt"/>
          <a:ea typeface="+mn-ea"/>
          <a:cs typeface="+mn-cs"/>
        </a:defRPr>
      </a:lvl3pPr>
      <a:lvl4pPr algn="l" defTabSz="685800" eaLnBrk="1" hangingPunct="1" latinLnBrk="0" marL="1028700" rtl="0">
        <a:defRPr kern="1200" sz="1350">
          <a:solidFill>
            <a:schemeClr val="tx1"/>
          </a:solidFill>
          <a:latin typeface="+mn-lt"/>
          <a:ea typeface="+mn-ea"/>
          <a:cs typeface="+mn-cs"/>
        </a:defRPr>
      </a:lvl4pPr>
      <a:lvl5pPr algn="l" defTabSz="685800" eaLnBrk="1" hangingPunct="1" latinLnBrk="0" marL="1371600" rtl="0">
        <a:defRPr kern="1200" sz="1350">
          <a:solidFill>
            <a:schemeClr val="tx1"/>
          </a:solidFill>
          <a:latin typeface="+mn-lt"/>
          <a:ea typeface="+mn-ea"/>
          <a:cs typeface="+mn-cs"/>
        </a:defRPr>
      </a:lvl5pPr>
      <a:lvl6pPr algn="l" defTabSz="685800" eaLnBrk="1" hangingPunct="1" latinLnBrk="0" marL="1714500" rtl="0">
        <a:defRPr kern="1200" sz="1350">
          <a:solidFill>
            <a:schemeClr val="tx1"/>
          </a:solidFill>
          <a:latin typeface="+mn-lt"/>
          <a:ea typeface="+mn-ea"/>
          <a:cs typeface="+mn-cs"/>
        </a:defRPr>
      </a:lvl6pPr>
      <a:lvl7pPr algn="l" defTabSz="685800" eaLnBrk="1" hangingPunct="1" latinLnBrk="0" marL="2057400" rtl="0">
        <a:defRPr kern="1200" sz="1350">
          <a:solidFill>
            <a:schemeClr val="tx1"/>
          </a:solidFill>
          <a:latin typeface="+mn-lt"/>
          <a:ea typeface="+mn-ea"/>
          <a:cs typeface="+mn-cs"/>
        </a:defRPr>
      </a:lvl7pPr>
      <a:lvl8pPr algn="l" defTabSz="685800" eaLnBrk="1" hangingPunct="1" latinLnBrk="0" marL="2400300" rtl="0">
        <a:defRPr kern="1200" sz="1350">
          <a:solidFill>
            <a:schemeClr val="tx1"/>
          </a:solidFill>
          <a:latin typeface="+mn-lt"/>
          <a:ea typeface="+mn-ea"/>
          <a:cs typeface="+mn-cs"/>
        </a:defRPr>
      </a:lvl8pPr>
      <a:lvl9pPr algn="l" defTabSz="6858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fingertips.phe.org.uk/static-reports/health-profile-for-england/definitions-regional.html#years-of-life-lost-yll" TargetMode="External" /><Relationship Id="rId3" Type="http://schemas.openxmlformats.org/officeDocument/2006/relationships/slide" Target="slide12.xml" /><Relationship Id="rId4" Type="http://schemas.openxmlformats.org/officeDocument/2006/relationships/hyperlink" Target="https://ars.els-cdn.com/content/image/1-s2.0-S0895435622001639-mmc1.pdf"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2.xml" /><Relationship Id="rId3" Type="http://schemas.openxmlformats.org/officeDocument/2006/relationships/hyperlink" Target="https://www.gov.uk/government/publications/ministry-of-justice-better-outcomes-through-linked-data-bold" TargetMode="External" /><Relationship Id="rId4" Type="http://schemas.openxmlformats.org/officeDocument/2006/relationships/slide" Target="slide1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ns.gov.uk/peoplepopulationandcommunity/birthsdeathsandmarriages/deaths/datasets/deathsrelatedtodrugpoisoningenglandandwalesreferencetable"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slide" Target="slide12.xml" /><Relationship Id="rId3" Type="http://schemas.openxmlformats.org/officeDocument/2006/relationships/slide" Target="slide1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EE83-9BB9-481D-8395-69C4DB5CDE1E}"/>
              </a:ext>
            </a:extLst>
          </p:cNvPr>
          <p:cNvSpPr>
            <a:spLocks noGrp="1"/>
          </p:cNvSpPr>
          <p:nvPr>
            <p:ph hasCustomPrompt="1" type="ctrTitle"/>
          </p:nvPr>
        </p:nvSpPr>
        <p:spPr>
          <a:xfrm>
            <a:off x="697781" y="1912252"/>
            <a:ext cx="6858000" cy="445507"/>
          </a:xfrm>
        </p:spPr>
        <p:txBody>
          <a:bodyPr/>
          <a:lstStyle/>
          <a:p>
            <a:pPr lvl="0" indent="0" marL="0">
              <a:buNone/>
            </a:pPr>
            <a:r>
              <a:rPr/>
              <a:t>Deaths associated with substance use</a:t>
            </a:r>
          </a:p>
        </p:txBody>
      </p:sp>
      <p:sp>
        <p:nvSpPr>
          <p:cNvPr id="3" name="Subtitle 2">
            <a:extLst>
              <a:ext uri="{FF2B5EF4-FFF2-40B4-BE49-F238E27FC236}">
                <a16:creationId xmlns:a16="http://schemas.microsoft.com/office/drawing/2014/main" id="{786283A4-33DB-4552-9007-D12033D1E1CF}"/>
              </a:ext>
            </a:extLst>
          </p:cNvPr>
          <p:cNvSpPr>
            <a:spLocks noGrp="1"/>
          </p:cNvSpPr>
          <p:nvPr>
            <p:ph hasCustomPrompt="1" idx="1" type="subTitle"/>
          </p:nvPr>
        </p:nvSpPr>
        <p:spPr>
          <a:xfrm>
            <a:off x="697781" y="3117165"/>
            <a:ext cx="6858000" cy="300082"/>
          </a:xfrm>
          <a:prstGeom prst="rect">
            <a:avLst/>
          </a:prstGeom>
        </p:spPr>
        <p:txBody>
          <a:bodyPr/>
          <a:lstStyle/>
          <a:p>
            <a:pPr lvl="0" indent="0" marL="0">
              <a:buNone/>
            </a:pPr>
            <a:r>
              <a:rPr/>
              <a:t>Premature mortality and life-years lost due to drug and alcohol use</a:t>
            </a:r>
            <a:br/>
            <a:br/>
          </a:p>
        </p:txBody>
      </p:sp>
      <p:sp>
        <p:nvSpPr>
          <p:cNvPr id="6" name="Date Placeholder 3">
            <a:extLst>
              <a:ext uri="{FF2B5EF4-FFF2-40B4-BE49-F238E27FC236}">
                <a16:creationId xmlns:a16="http://schemas.microsoft.com/office/drawing/2014/main" id="{6427862F-E230-6147-674A-1265B5B95F02}"/>
              </a:ext>
            </a:extLst>
          </p:cNvPr>
          <p:cNvSpPr>
            <a:spLocks noGrp="1"/>
          </p:cNvSpPr>
          <p:nvPr>
            <p:ph idx="2" sz="half" type="dt"/>
          </p:nvPr>
        </p:nvSpPr>
        <p:spPr>
          <a:xfrm>
            <a:off x="697706" y="4194356"/>
            <a:ext cx="2133600" cy="273844"/>
          </a:xfrm>
          <a:prstGeom prst="rect">
            <a:avLst/>
          </a:prstGeom>
        </p:spPr>
        <p:txBody>
          <a:bodyPr/>
          <a:lstStyle/>
          <a:p>
            <a:pPr lvl="0" indent="0" marL="0">
              <a:buNone/>
            </a:pPr>
            <a:r>
              <a:rPr/>
              <a:t>Published 18/11/2024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2. Years of life lost due to substance use</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a:t>Years of life lost (YLL) is a measure of the impact of premature mortality, helpfully defined by Public Health England </a:t>
            </a:r>
            <a:r>
              <a:rPr>
                <a:hlinkClick r:id="rId2"/>
              </a:rPr>
              <a:t>here</a:t>
            </a:r>
          </a:p>
          <a:p>
            <a:pPr lvl="0" indent="0" marL="0">
              <a:buNone/>
            </a:pPr>
            <a:r>
              <a:rPr/>
              <a:t>Chudasama et al. (2022) investigated five methods for estimating YLL</a:t>
            </a:r>
            <a:r>
              <a:rPr baseline="30000">
                <a:hlinkClick r:id="rId3" action="ppaction://hlinksldjump"/>
              </a:rPr>
              <a:t>3</a:t>
            </a:r>
            <a:r>
              <a:rPr/>
              <a:t>. The first two methods are feasible with the available data for YLL from drug use and alcohol specific deaths. Only the drug-related YLL could be segmented by geographical estimates of deprivation.</a:t>
            </a:r>
          </a:p>
          <a:p>
            <a:pPr lvl="0" indent="0" marL="0">
              <a:buNone/>
            </a:pPr>
            <a:r>
              <a:rPr/>
              <a:t>All five methods are detailed in the supplementary PDF </a:t>
            </a:r>
            <a:r>
              <a:rPr>
                <a:hlinkClick r:id="rId4"/>
              </a:rPr>
              <a:t>here</a:t>
            </a:r>
            <a:r>
              <a:rPr/>
              <a: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spcBef>
                <a:spcPts val="3000"/>
              </a:spcBef>
              <a:buNone/>
            </a:pPr>
            <a:r>
              <a:rPr b="1"/>
              <a:t>Mortality data</a:t>
            </a:r>
          </a:p>
          <a:p>
            <a:pPr lvl="0"/>
            <a:r>
              <a:rPr/>
              <a:t>Deaths related to drug misuse as defined by the ONS</a:t>
            </a:r>
            <a:r>
              <a:rPr baseline="30000">
                <a:hlinkClick r:id="rId2" action="ppaction://hlinksldjump"/>
              </a:rPr>
              <a:t>4</a:t>
            </a:r>
            <a:r>
              <a:rPr/>
              <a:t>.</a:t>
            </a:r>
          </a:p>
          <a:p>
            <a:pPr lvl="0"/>
            <a:r>
              <a:rPr/>
              <a:t>Additional drugs related to drugs misuse that the ONS had insufficient data to classify, but can be inferred from the data linkage of ONS data with NDTMS data by </a:t>
            </a:r>
            <a:r>
              <a:rPr>
                <a:hlinkClick r:id="rId3"/>
              </a:rPr>
              <a:t>Better Outcomes through Linked data (BOLD)</a:t>
            </a:r>
            <a:r>
              <a:rPr/>
              <a:t> </a:t>
            </a:r>
            <a:r>
              <a:rPr baseline="30000">
                <a:hlinkClick r:id="rId4" action="ppaction://hlinksldjump"/>
              </a:rPr>
              <a:t>5</a:t>
            </a:r>
            <a:r>
              <a:rPr/>
              <a:t>.</a:t>
            </a:r>
          </a:p>
          <a:p>
            <a:pPr lvl="0"/>
            <a:r>
              <a:rPr/>
              <a:t>Alcohol specific deaths</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Notes</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sz="1800"/>
              <a:t>1. The criteria for this classification are described in </a:t>
            </a:r>
            <a:r>
              <a:rPr sz="1800">
                <a:latin typeface="Courier"/>
              </a:rPr>
              <a:t>Box 2</a:t>
            </a:r>
            <a:r>
              <a:rPr sz="1800"/>
              <a:t> of the </a:t>
            </a:r>
            <a:r>
              <a:rPr sz="1800">
                <a:latin typeface="Courier"/>
              </a:rPr>
              <a:t>Definition</a:t>
            </a:r>
            <a:r>
              <a:rPr sz="1800"/>
              <a:t> tab of the latest relese of </a:t>
            </a:r>
            <a:r>
              <a:rPr sz="1800" i="1"/>
              <a:t>Deaths related to drug poisoning, England and Wales</a:t>
            </a:r>
            <a:r>
              <a:rPr sz="1800"/>
              <a:t> available </a:t>
            </a:r>
            <a:r>
              <a:rPr sz="1800">
                <a:hlinkClick r:id="rId2"/>
              </a:rPr>
              <a:t>here</a:t>
            </a:r>
            <a:r>
              <a:rPr sz="1800"/>
              <a:t>.</a:t>
            </a:r>
          </a:p>
          <a:p>
            <a:pPr lvl="0" indent="0" marL="0">
              <a:buNone/>
            </a:pPr>
            <a:r>
              <a:rPr sz="1800"/>
              <a:t>2. This is the first four rows of </a:t>
            </a:r>
            <a:r>
              <a:rPr sz="1800">
                <a:latin typeface="Courier"/>
              </a:rPr>
              <a:t>Table 11</a:t>
            </a:r>
            <a:r>
              <a:rPr sz="1800"/>
              <a:t> in the same release.</a:t>
            </a:r>
          </a:p>
          <a:p>
            <a:pPr lvl="0" indent="0" marL="0">
              <a:buNone/>
            </a:pPr>
            <a:r>
              <a:rPr sz="1800"/>
              <a:t>3. Chudasama, Y.V., Khunti, K., Gillies, C.L., Dhalwani, N.N., Davies, M.J., Yates, T., &amp; Zaccardi, F. (2022). Estimates of years of life lost depended on the method used: tutorial and comparative investigation. Journal of Clinical Epidemiology, 150, pp. 42-50. Available at: https://doi.org/10.1016/j.jclinepi.2022.06.012 [Accessed 6 Nov. 2024].</a:t>
            </a:r>
          </a:p>
          <a:p>
            <a:pPr lvl="0" indent="0" marL="0">
              <a:buNone/>
            </a:pPr>
            <a:r>
              <a:rPr sz="1800"/>
              <a:t>4. </a:t>
            </a:r>
            <a:r>
              <a:rPr sz="1800" i="1"/>
              <a:t>Not publicly available</a:t>
            </a:r>
          </a:p>
          <a:p>
            <a:pPr lvl="0" indent="0" marL="0">
              <a:buNone/>
            </a:pPr>
            <a:r>
              <a:rPr sz="1800"/>
              <a:t>5. </a:t>
            </a:r>
            <a:r>
              <a:rPr sz="1800" i="1"/>
              <a:t>Not publicly available</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a:r>
              <a:rPr/>
              <a:t>Ask 1: What proportion of premature deaths, given a cutoff point e.g. 55, are due to drugs and alcohol.</a:t>
            </a:r>
          </a:p>
          <a:p>
            <a:pPr lvl="0"/>
            <a:r>
              <a:rPr/>
              <a:t>Ask 2: Years of life lost (YLL) as a measure of premature mortality</a:t>
            </a:r>
          </a:p>
          <a:p>
            <a:pPr lvl="0"/>
            <a:r>
              <a:rPr/>
              <a:t>Ask 3: Add IMD</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lstStyle/>
          <a:p>
            <a:pPr lvl="0" indent="0" marL="0">
              <a:buNone/>
            </a:pPr>
            <a:r>
              <a:rPr/>
              <a:t>1. Number of deaths associated with drug use</a:t>
            </a:r>
          </a:p>
        </p:txBody>
      </p:sp>
      <p:sp>
        <p:nvSpPr>
          <p:cNvPr id="4" name="Text Placeholder 3">
            <a:extLst>
              <a:ext uri="{FF2B5EF4-FFF2-40B4-BE49-F238E27FC236}">
                <a16:creationId xmlns:a16="http://schemas.microsoft.com/office/drawing/2014/main" id="{849864E7-4D70-4211-A41C-CD2456D5D5C9}"/>
              </a:ext>
            </a:extLst>
          </p:cNvPr>
          <p:cNvSpPr>
            <a:spLocks noGrp="1"/>
          </p:cNvSpPr>
          <p:nvPr>
            <p:ph hasCustomPrompt="1" idx="2" sz="half" type="body"/>
          </p:nvPr>
        </p:nvSpPr>
        <p:spPr/>
        <p:txBody>
          <a:bodyPr/>
          <a:lstStyle/>
          <a:p>
            <a:pPr lvl="0" indent="0" marL="0">
              <a:buNone/>
            </a:pPr>
            <a:r>
              <a:rPr/>
              <a:t>The ONS classifies death related to drug poisoning according ICD-10 codes. Certain ICD-10 codes classify a death as a “drug misuse death”</a:t>
            </a:r>
            <a:r>
              <a:rPr baseline="30000">
                <a:hlinkClick r:id="rId2" action="ppaction://hlinksldjump"/>
              </a:rPr>
              <a:t>1</a:t>
            </a:r>
            <a:r>
              <a:rPr/>
              <a:t>. Each of these requires a specific substance (e.g. heroin) or substance category (e.g. opioids) to be indicated either in the ICD-10 code or on the death certificate.</a:t>
            </a:r>
          </a:p>
          <a:p>
            <a:pPr lvl="0" indent="0" marL="0">
              <a:buNone/>
            </a:pPr>
            <a:r>
              <a:rPr/>
              <a:t>There are deaths each year where the ONS holds no information on the substance(s) involved </a:t>
            </a:r>
            <a:r>
              <a:rPr baseline="30000">
                <a:hlinkClick r:id="rId3" action="ppaction://hlinksldjump"/>
              </a:rPr>
              <a:t>2</a:t>
            </a:r>
          </a:p>
        </p:txBody>
      </p:sp>
      <p:graphicFrame>
        <p:nvGraphicFramePr>
          <p:cNvPr id="6" name="Content Placeholder 5"/>
          <p:cNvGraphicFramePr>
            <a:graphicFrameLocks noGrp="1"/>
          </p:cNvGraphicFramePr>
          <p:nvPr>
            <p:ph idx="1"/>
          </p:nvPr>
        </p:nvGraphicFramePr>
        <p:xfrm>
          <a:off x="3886200" y="736600"/>
          <a:ext cx="4622800" cy="3644900"/>
        </p:xfrm>
        <a:graphic>
          <a:graphicData uri="http://schemas.openxmlformats.org/drawingml/2006/table">
            <a:tbl>
              <a:tblPr firstRow="1" bandRow="1">
                <a:tableStyleId>{5C22544A-7EE6-4342-B048-85BDC9FD1C3A}</a:tableStyleId>
              </a:tblPr>
              <a:tblGrid>
                <a:gridCol w="1155700"/>
                <a:gridCol w="1155700"/>
                <a:gridCol w="1155700"/>
                <a:gridCol w="1155700"/>
              </a:tblGrid>
              <a:tr h="0">
                <a:tc>
                  <a:txBody>
                    <a:bodyPr/>
                    <a:lstStyle/>
                    <a:p>
                      <a:pPr lvl="0" indent="0" marL="0" algn="ctr">
                        <a:buNone/>
                      </a:pPr>
                      <a:r>
                        <a:rPr/>
                        <a:t>Year of death registration</a:t>
                      </a:r>
                    </a:p>
                  </a:txBody>
                  <a:tcPr/>
                </a:tc>
                <a:tc>
                  <a:txBody>
                    <a:bodyPr/>
                    <a:lstStyle/>
                    <a:p>
                      <a:pPr lvl="0" indent="0" marL="0" algn="ctr">
                        <a:buNone/>
                      </a:pPr>
                      <a:r>
                        <a:rPr/>
                        <a:t>All drug poisonings</a:t>
                      </a:r>
                    </a:p>
                  </a:txBody>
                  <a:tcPr/>
                </a:tc>
                <a:tc>
                  <a:txBody>
                    <a:bodyPr/>
                    <a:lstStyle/>
                    <a:p>
                      <a:pPr lvl="0" indent="0" marL="0" algn="ctr">
                        <a:buNone/>
                      </a:pPr>
                      <a:r>
                        <a:rPr/>
                        <a:t>Number of deaths without substance information</a:t>
                      </a:r>
                    </a:p>
                  </a:txBody>
                  <a:tcPr/>
                </a:tc>
                <a:tc>
                  <a:txBody>
                    <a:bodyPr/>
                    <a:lstStyle/>
                    <a:p>
                      <a:pPr lvl="0" indent="0" marL="0" algn="ctr">
                        <a:buNone/>
                      </a:pPr>
                      <a:r>
                        <a:rPr/>
                        <a:t>Percentage without substance information</a:t>
                      </a:r>
                    </a:p>
                  </a:txBody>
                  <a:tcPr/>
                </a:tc>
              </a:tr>
              <a:tr h="0">
                <a:tc>
                  <a:txBody>
                    <a:bodyPr/>
                    <a:lstStyle/>
                    <a:p>
                      <a:pPr lvl="0" indent="0" marL="0" algn="ctr">
                        <a:buNone/>
                      </a:pPr>
                      <a:r>
                        <a:rPr/>
                        <a:t>2023</a:t>
                      </a:r>
                    </a:p>
                  </a:txBody>
                </a:tc>
                <a:tc>
                  <a:txBody>
                    <a:bodyPr/>
                    <a:lstStyle/>
                    <a:p>
                      <a:pPr lvl="0" indent="0" marL="0" algn="ctr">
                        <a:buNone/>
                      </a:pPr>
                      <a:r>
                        <a:rPr/>
                        <a:t>5,448</a:t>
                      </a:r>
                    </a:p>
                  </a:txBody>
                </a:tc>
                <a:tc>
                  <a:txBody>
                    <a:bodyPr/>
                    <a:lstStyle/>
                    <a:p>
                      <a:pPr lvl="0" indent="0" marL="0" algn="ctr">
                        <a:buNone/>
                      </a:pPr>
                      <a:r>
                        <a:rPr/>
                        <a:t>1,245</a:t>
                      </a:r>
                    </a:p>
                  </a:txBody>
                </a:tc>
                <a:tc>
                  <a:txBody>
                    <a:bodyPr/>
                    <a:lstStyle/>
                    <a:p>
                      <a:pPr lvl="0" indent="0" marL="0" algn="ctr">
                        <a:buNone/>
                      </a:pPr>
                      <a:r>
                        <a:rPr/>
                        <a:t>22.9</a:t>
                      </a:r>
                    </a:p>
                  </a:txBody>
                </a:tc>
              </a:tr>
              <a:tr h="0">
                <a:tc>
                  <a:txBody>
                    <a:bodyPr/>
                    <a:lstStyle/>
                    <a:p>
                      <a:pPr lvl="0" indent="0" marL="0" algn="ctr">
                        <a:buNone/>
                      </a:pPr>
                      <a:r>
                        <a:rPr/>
                        <a:t>2022</a:t>
                      </a:r>
                    </a:p>
                  </a:txBody>
                </a:tc>
                <a:tc>
                  <a:txBody>
                    <a:bodyPr/>
                    <a:lstStyle/>
                    <a:p>
                      <a:pPr lvl="0" indent="0" marL="0" algn="ctr">
                        <a:buNone/>
                      </a:pPr>
                      <a:r>
                        <a:rPr/>
                        <a:t>4,907</a:t>
                      </a:r>
                    </a:p>
                  </a:txBody>
                </a:tc>
                <a:tc>
                  <a:txBody>
                    <a:bodyPr/>
                    <a:lstStyle/>
                    <a:p>
                      <a:pPr lvl="0" indent="0" marL="0" algn="ctr">
                        <a:buNone/>
                      </a:pPr>
                      <a:r>
                        <a:rPr/>
                        <a:t>1,239</a:t>
                      </a:r>
                    </a:p>
                  </a:txBody>
                </a:tc>
                <a:tc>
                  <a:txBody>
                    <a:bodyPr/>
                    <a:lstStyle/>
                    <a:p>
                      <a:pPr lvl="0" indent="0" marL="0" algn="ctr">
                        <a:buNone/>
                      </a:pPr>
                      <a:r>
                        <a:rPr/>
                        <a:t>25.2</a:t>
                      </a:r>
                    </a:p>
                  </a:txBody>
                </a:tc>
              </a:tr>
              <a:tr h="0">
                <a:tc>
                  <a:txBody>
                    <a:bodyPr/>
                    <a:lstStyle/>
                    <a:p>
                      <a:pPr lvl="0" indent="0" marL="0" algn="ctr">
                        <a:buNone/>
                      </a:pPr>
                      <a:r>
                        <a:rPr/>
                        <a:t>2021</a:t>
                      </a:r>
                    </a:p>
                  </a:txBody>
                </a:tc>
                <a:tc>
                  <a:txBody>
                    <a:bodyPr/>
                    <a:lstStyle/>
                    <a:p>
                      <a:pPr lvl="0" indent="0" marL="0" algn="ctr">
                        <a:buNone/>
                      </a:pPr>
                      <a:r>
                        <a:rPr/>
                        <a:t>4,859</a:t>
                      </a:r>
                    </a:p>
                  </a:txBody>
                </a:tc>
                <a:tc>
                  <a:txBody>
                    <a:bodyPr/>
                    <a:lstStyle/>
                    <a:p>
                      <a:pPr lvl="0" indent="0" marL="0" algn="ctr">
                        <a:buNone/>
                      </a:pPr>
                      <a:r>
                        <a:rPr/>
                        <a:t>1,219</a:t>
                      </a:r>
                    </a:p>
                  </a:txBody>
                </a:tc>
                <a:tc>
                  <a:txBody>
                    <a:bodyPr/>
                    <a:lstStyle/>
                    <a:p>
                      <a:pPr lvl="0" indent="0" marL="0" algn="ctr">
                        <a:buNone/>
                      </a:pPr>
                      <a:r>
                        <a:rPr/>
                        <a:t>25.1</a:t>
                      </a:r>
                    </a:p>
                  </a:txBody>
                </a:tc>
              </a:tr>
              <a:tr h="0">
                <a:tc>
                  <a:txBody>
                    <a:bodyPr/>
                    <a:lstStyle/>
                    <a:p>
                      <a:pPr lvl="0" indent="0" marL="0" algn="ctr">
                        <a:buNone/>
                      </a:pPr>
                      <a:r>
                        <a:rPr/>
                        <a:t>2020</a:t>
                      </a:r>
                    </a:p>
                  </a:txBody>
                </a:tc>
                <a:tc>
                  <a:txBody>
                    <a:bodyPr/>
                    <a:lstStyle/>
                    <a:p>
                      <a:pPr lvl="0" indent="0" marL="0" algn="ctr">
                        <a:buNone/>
                      </a:pPr>
                      <a:r>
                        <a:rPr/>
                        <a:t>4,561</a:t>
                      </a:r>
                    </a:p>
                  </a:txBody>
                </a:tc>
                <a:tc>
                  <a:txBody>
                    <a:bodyPr/>
                    <a:lstStyle/>
                    <a:p>
                      <a:pPr lvl="0" indent="0" marL="0" algn="ctr">
                        <a:buNone/>
                      </a:pPr>
                      <a:r>
                        <a:rPr/>
                        <a:t>1,050</a:t>
                      </a:r>
                    </a:p>
                  </a:txBody>
                </a:tc>
                <a:tc>
                  <a:txBody>
                    <a:bodyPr/>
                    <a:lstStyle/>
                    <a:p>
                      <a:pPr lvl="0" indent="0" marL="0" algn="ctr">
                        <a:buNone/>
                      </a:pPr>
                      <a:r>
                        <a:rPr/>
                        <a:t>23.0</a:t>
                      </a:r>
                    </a:p>
                  </a:txBody>
                </a:tc>
              </a:tr>
            </a:tbl>
          </a:graphicData>
        </a:graphic>
      </p:graphicFrame>
      <p:sp>
        <p:nvSpPr>
          <p:cNvPr id="7" name="Slide Number Placeholder 6">
            <a:extLst>
              <a:ext uri="{FF2B5EF4-FFF2-40B4-BE49-F238E27FC236}">
                <a16:creationId xmlns:a16="http://schemas.microsoft.com/office/drawing/2014/main" id="{F9A8E4A4-9320-483B-B798-ADCC1CC29F5B}"/>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a:r>
              <a:rPr/>
              <a:t>Some of these will be classified as related to drug misuse where an ICD-10 code indicates mental and behavioural disorders due to drug use (excluding alcohol and tobacco) without a specific substance (e.g. F19 “multiple drug use and use of other psychoactive substances”).</a:t>
            </a:r>
          </a:p>
          <a:p>
            <a:pPr lvl="0"/>
            <a:r>
              <a:rPr/>
              <a:t>Others, coded as accidental/intentional self-poisonings or self-poisonings of unknown intent, will not be classfified as related to drug misuse unless a controlled drug under Misuse of Drugs Act 1971 was mentioned on the death record.</a:t>
            </a:r>
          </a:p>
          <a:p>
            <a:pPr lvl="0"/>
            <a:r>
              <a:rPr/>
              <a:t>The data linkage between ONS mortality and NDTMS allows some of those deaths to be identified indirectly as related to drug misuse where the person that died had had contact with the drug treatment.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lots/plot_1.png" id="0" name="Picture 1"/>
          <p:cNvPicPr>
            <a:picLocks noGrp="1" noChangeAspect="1"/>
          </p:cNvPicPr>
          <p:nvPr/>
        </p:nvPicPr>
        <p:blipFill>
          <a:blip r:embed="rId2"/>
          <a:stretch>
            <a:fillRect/>
          </a:stretch>
        </p:blipFill>
        <p:spPr bwMode="auto">
          <a:xfrm>
            <a:off x="2209800" y="1079500"/>
            <a:ext cx="46990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_output_files/figure-pptx/unnamed-chunk-2-1.png" id="0" name="Picture 1"/>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886570921" name=""/>
          <p:cNvGraphicFramePr>
            <a:graphicFrameLocks noGrp="true"/>
          </p:cNvGraphicFramePr>
          <p:nvPr/>
        </p:nvGraphicFramePr>
        <p:xfrm rot="0">
          <a:off x="914400" y="1828800"/>
          <a:ext cx="9144000" cy="5486400"/>
        </p:xfrm>
        <a:graphic>
          <a:graphicData uri="http://schemas.openxmlformats.org/drawingml/2006/table">
            <a:tbl>
              <a:tblPr/>
              <a:tblGrid>
                <a:gridCol w="1828800"/>
                <a:gridCol w="1828800"/>
                <a:gridCol w="1828800"/>
                <a:gridCol w="1828800"/>
              </a:tblGrid>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Cause of death</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Died in treatment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Died within a year of discharge</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Died one or more years following discharge</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COVID-19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83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Accidental injury</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123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275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Intentional self-harm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88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Diseases of the digestive system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Neoplasms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254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2,008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Diseases of the respiratory system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127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945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Other causes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312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1,042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Diseases of the circulatory system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370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1,816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_output_files/figure-pptx/unnamed-chunk-4-1.png" id="0" name="Picture 1"/>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_output_files/figure-pptx/unnamed-chunk-5-1.png" id="0" name="Picture 1"/>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theme/theme1.xml><?xml version="1.0" encoding="utf-8"?>
<a:theme xmlns:a="http://schemas.openxmlformats.org/drawingml/2006/main" name="1_Office Theme">
  <a:themeElements>
    <a:clrScheme name="DHSC">
      <a:dk1>
        <a:sysClr val="windowText" lastClr="000000"/>
      </a:dk1>
      <a:lt1>
        <a:sysClr val="window" lastClr="FFFFFF"/>
      </a:lt1>
      <a:dk2>
        <a:srgbClr val="616265"/>
      </a:dk2>
      <a:lt2>
        <a:srgbClr val="E0E0E1"/>
      </a:lt2>
      <a:accent1>
        <a:srgbClr val="01A188"/>
      </a:accent1>
      <a:accent2>
        <a:srgbClr val="0063BE"/>
      </a:accent2>
      <a:accent3>
        <a:srgbClr val="E57200"/>
      </a:accent3>
      <a:accent4>
        <a:srgbClr val="512698"/>
      </a:accent4>
      <a:accent5>
        <a:srgbClr val="34B6E4"/>
      </a:accent5>
      <a:accent6>
        <a:srgbClr val="CC092F"/>
      </a:accent6>
      <a:hlink>
        <a:srgbClr val="0063BE"/>
      </a:hlink>
      <a:folHlink>
        <a:srgbClr val="51269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4398_DHSC_Ppt_template_DRAFT_v6.potx" id="{FF5623C2-E648-4D18-8D02-A8C6CCA3E916}" vid="{5CEE7835-84B0-457A-AA1D-DEDF797DD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0</Words>
  <Application>Microsoft Office PowerPoint</Application>
  <PresentationFormat>On-screen Show (16:9)</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Deaths associated with substance use</dc:title>
  <dc:creator/>
  <cp:keywords/>
  <dcterms:created xsi:type="dcterms:W3CDTF">2024-11-18T13:55:38Z</dcterms:created>
  <dcterms:modified xsi:type="dcterms:W3CDTF">2024-11-18T13:55:38Z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Published 18/11/2024</vt:lpwstr>
  </property>
  <property fmtid="{D5CDD505-2E9C-101B-9397-08002B2CF9AE}" pid="3" name="date-format">
    <vt:lpwstr>[Published ]DD/MM/YYYY</vt:lpwstr>
  </property>
  <property fmtid="{D5CDD505-2E9C-101B-9397-08002B2CF9AE}" pid="4" name="execute">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subtitle">
    <vt:lpwstr>Premature mortality and life-years lost due to drug and alcohol use</vt:lpwstr>
  </property>
  <property fmtid="{D5CDD505-2E9C-101B-9397-08002B2CF9AE}" pid="9" name="toc-title">
    <vt:lpwstr>Table of contents</vt:lpwstr>
  </property>
</Properties>
</file>