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258" r:id="rId4"/>
    <p:sldId id="293" r:id="rId5"/>
    <p:sldId id="303" r:id="rId6"/>
    <p:sldId id="304" r:id="rId7"/>
    <p:sldId id="302" r:id="rId8"/>
    <p:sldId id="307" r:id="rId9"/>
    <p:sldId id="308" r:id="rId10"/>
    <p:sldId id="305" r:id="rId11"/>
    <p:sldId id="309" r:id="rId12"/>
    <p:sldId id="311" r:id="rId13"/>
    <p:sldId id="312" r:id="rId14"/>
    <p:sldId id="317" r:id="rId15"/>
    <p:sldId id="313" r:id="rId16"/>
    <p:sldId id="314" r:id="rId17"/>
    <p:sldId id="316" r:id="rId18"/>
    <p:sldId id="306" r:id="rId19"/>
    <p:sldId id="31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7:04:26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 24575,'2022'0'0,"-1996"-1"0,0-2 0,35-7 0,-32 4 0,48-3 0,426 8 0,-242 3 0,-253-2 0,-1 0 0,1 1 0,-1 0 0,14 4 0,-20-5 0,0 0 0,0 0 0,0 0 0,0 0 0,-1 1 0,1-1 0,0 0 0,0 1 0,0-1 0,0 1 0,0-1 0,-1 1 0,1-1 0,0 1 0,0 0 0,-1-1 0,1 1 0,0 0 0,-1-1 0,1 1 0,-1 0 0,1 0 0,-1 0 0,1-1 0,-1 1 0,0 0 0,1 0 0,-1 0 0,0 0 0,0 0 0,1 0 0,-1 0 0,0 0 0,0 0 0,0 0 0,0 0 0,0 0 0,-1 0 0,1 0 0,0 0 0,0-1 0,-1 1 0,1 0 0,0 0 0,-1 0 0,1 0 0,-1 0 0,0 1 0,-3 3 0,1 0 0,-1-1 0,0 1 0,-1-1 0,1 0 0,-1 0 0,1 0 0,-1 0 0,0-1 0,0 0 0,-1 0 0,1 0 0,-1-1 0,1 0 0,-12 3 0,-3-1 0,0-2 0,0 0 0,-30-1 0,31-2 0,0 2 0,-1 0 0,-30 7 0,-107 25 0,125-28-42,0-1-1,-1-1 0,-58-4 0,44 0-1151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3T07:04:36.8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794 0 24575,'-794'0'0,"2541"0"-1365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70E0-783B-46A6-A220-F71FE8B9601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0EC0-F9BB-4569-AEA0-9AE17A98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0EC0-F9BB-4569-AEA0-9AE17A985E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4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0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72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537F-8BF6-4342-9872-A52A1641B10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009D-E55F-4857-A209-868EA652F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expressjs-tutorial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eactjs/reactjs_overview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7A5B9A-A4FD-4030-DFCD-F67E6D16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 Project Progress Presentation on </a:t>
            </a:r>
            <a:br>
              <a:rPr lang="en-IN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Chatify</a:t>
            </a:r>
            <a:br>
              <a:rPr lang="en-IN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426B2-E711-3B16-431A-600C0028B0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412776"/>
            <a:ext cx="1944216" cy="216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0F1F84E-8BFC-FB30-C888-6FCCC50C1CCC}"/>
              </a:ext>
            </a:extLst>
          </p:cNvPr>
          <p:cNvSpPr txBox="1">
            <a:spLocks/>
          </p:cNvSpPr>
          <p:nvPr/>
        </p:nvSpPr>
        <p:spPr>
          <a:xfrm>
            <a:off x="179512" y="3018024"/>
            <a:ext cx="8388424" cy="4218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itchFamily="18" charset="0"/>
              </a:rPr>
              <a:t>  Department of Computer Science &amp; Engineering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Goel Institute of Technology and Management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u="sng" dirty="0">
                <a:latin typeface="Times New Roman" panose="02020603050405020304" pitchFamily="18" charset="0"/>
                <a:cs typeface="Times New Roman" pitchFamily="18" charset="0"/>
              </a:rPr>
              <a:t>Presented to:</a:t>
            </a:r>
            <a:r>
              <a:rPr lang="en-IN" sz="2200" dirty="0">
                <a:latin typeface="Times New Roman" panose="02020603050405020304" pitchFamily="18" charset="0"/>
                <a:cs typeface="Times New Roman" pitchFamily="18" charset="0"/>
              </a:rPr>
              <a:t>					         </a:t>
            </a:r>
            <a:r>
              <a:rPr lang="en-IN" sz="2200" b="1" u="sng" dirty="0">
                <a:latin typeface="Times New Roman" panose="02020603050405020304" pitchFamily="18" charset="0"/>
                <a:cs typeface="Times New Roman" pitchFamily="18" charset="0"/>
              </a:rPr>
              <a:t>Presented by: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Mr. Nitin Kumar Rao	               	       Sandeep Prajapati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(1903600100047)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	     Prashant Pandey (1903600100039)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	     Anupam Mishra (1903600100014)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			</a:t>
            </a:r>
            <a:endParaRPr lang="en-IN" sz="16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BFCD-D51D-2C0C-43BF-61B3F880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RELATIONSHIP DIAGRAM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88C85A-7CF0-EFD7-10D5-F025F36B3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4" y="1600200"/>
            <a:ext cx="8563355" cy="47811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45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AD26-12FD-92D4-0BAB-506AC87F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38E306-FCB7-6683-FC6B-317E56F1F426}"/>
                  </a:ext>
                </a:extLst>
              </p14:cNvPr>
              <p14:cNvContentPartPr/>
              <p14:nvPr/>
            </p14:nvContentPartPr>
            <p14:xfrm>
              <a:off x="4276874" y="1660548"/>
              <a:ext cx="1108080" cy="6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38E306-FCB7-6683-FC6B-317E56F1F4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234" y="1597908"/>
                <a:ext cx="1233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C234D4-3DD2-9A93-60D0-8F33BBE9F45A}"/>
                  </a:ext>
                </a:extLst>
              </p14:cNvPr>
              <p14:cNvContentPartPr/>
              <p14:nvPr/>
            </p14:nvContentPartPr>
            <p14:xfrm>
              <a:off x="7117994" y="6666101"/>
              <a:ext cx="6289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C234D4-3DD2-9A93-60D0-8F33BBE9F4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4994" y="6603101"/>
                <a:ext cx="75456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BD484E-1E44-303F-FDED-12C587262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147248" cy="485241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64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CF04-2C77-CDF4-D48A-676D7353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SNAPSHOT OF PROJECT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6E6F2F-A98E-ABDA-99F3-7A1DD5237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5111"/>
            <a:ext cx="8229600" cy="5256584"/>
          </a:xfrm>
        </p:spPr>
      </p:pic>
    </p:spTree>
    <p:extLst>
      <p:ext uri="{BB962C8B-B14F-4D97-AF65-F5344CB8AC3E}">
        <p14:creationId xmlns:p14="http://schemas.microsoft.com/office/powerpoint/2010/main" val="167350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F642-7434-84DB-6E7C-C52DA3B7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REGISTERATION PAGE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45D53-C292-5205-0A19-E6E77318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37740"/>
            <a:ext cx="7920880" cy="4871579"/>
          </a:xfrm>
        </p:spPr>
      </p:pic>
    </p:spTree>
    <p:extLst>
      <p:ext uri="{BB962C8B-B14F-4D97-AF65-F5344CB8AC3E}">
        <p14:creationId xmlns:p14="http://schemas.microsoft.com/office/powerpoint/2010/main" val="336106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DE3A-F520-6F45-F953-65056217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CEC16-E231-DE0F-8E08-39332C6CA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94"/>
            <a:ext cx="8229600" cy="4776142"/>
          </a:xfrm>
        </p:spPr>
      </p:pic>
    </p:spTree>
    <p:extLst>
      <p:ext uri="{BB962C8B-B14F-4D97-AF65-F5344CB8AC3E}">
        <p14:creationId xmlns:p14="http://schemas.microsoft.com/office/powerpoint/2010/main" val="50451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FCC-D3C8-2D00-07C7-7E430F0E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2EA78E-614B-8154-99CF-3ED2F945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963690"/>
          </a:xfrm>
        </p:spPr>
      </p:pic>
    </p:spTree>
    <p:extLst>
      <p:ext uri="{BB962C8B-B14F-4D97-AF65-F5344CB8AC3E}">
        <p14:creationId xmlns:p14="http://schemas.microsoft.com/office/powerpoint/2010/main" val="178359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1BD8-5083-60DD-EA4F-00AF61F0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49C204-ABB4-E738-B8EF-C28859EC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908"/>
            <a:ext cx="8229600" cy="4636412"/>
          </a:xfrm>
        </p:spPr>
      </p:pic>
    </p:spTree>
    <p:extLst>
      <p:ext uri="{BB962C8B-B14F-4D97-AF65-F5344CB8AC3E}">
        <p14:creationId xmlns:p14="http://schemas.microsoft.com/office/powerpoint/2010/main" val="12761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6DB-49A7-1240-F2FC-4D82DF85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5FAD9-707E-EB84-0231-C0F2E64E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2" y="1417638"/>
            <a:ext cx="8591546" cy="5107706"/>
          </a:xfrm>
        </p:spPr>
      </p:pic>
    </p:spTree>
    <p:extLst>
      <p:ext uri="{BB962C8B-B14F-4D97-AF65-F5344CB8AC3E}">
        <p14:creationId xmlns:p14="http://schemas.microsoft.com/office/powerpoint/2010/main" val="219477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E9B6-E814-33E7-FFD7-FB625AC6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SCOPE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ACC3-9BB0-B076-FB87-B37C60A3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73848"/>
            <a:ext cx="8229600" cy="5472608"/>
          </a:xfrm>
        </p:spPr>
        <p:txBody>
          <a:bodyPr>
            <a:noAutofit/>
          </a:bodyPr>
          <a:lstStyle/>
          <a:p>
            <a:pPr marR="78740" algn="just">
              <a:lnSpc>
                <a:spcPct val="115000"/>
              </a:lnSpc>
              <a:spcAft>
                <a:spcPts val="10"/>
              </a:spcAft>
              <a:buFont typeface="Wingdings" panose="05000000000000000000" pitchFamily="2" charset="2"/>
              <a:buChar char="Ø"/>
              <a:tabLst>
                <a:tab pos="1371600" algn="ctr"/>
                <a:tab pos="1829435" algn="ctr"/>
                <a:tab pos="2286635" algn="ctr"/>
                <a:tab pos="2743835" algn="ctr"/>
                <a:tab pos="3201035" algn="ctr"/>
                <a:tab pos="3658235" algn="ctr"/>
              </a:tabLst>
            </a:pP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transfer: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will enable the user to send files of different formats to others via the chat application.</a:t>
            </a:r>
          </a:p>
          <a:p>
            <a:pPr marR="78740" algn="just">
              <a:lnSpc>
                <a:spcPct val="115000"/>
              </a:lnSpc>
              <a:spcAft>
                <a:spcPts val="10"/>
              </a:spcAft>
              <a:buFont typeface="Wingdings" panose="05000000000000000000" pitchFamily="2" charset="2"/>
              <a:buChar char="Ø"/>
              <a:tabLst>
                <a:tab pos="1371600" algn="ctr"/>
                <a:tab pos="1829435" algn="ctr"/>
                <a:tab pos="2286635" algn="ctr"/>
                <a:tab pos="2743835" algn="ctr"/>
                <a:tab pos="3201035" algn="ctr"/>
                <a:tab pos="3658235" algn="ctr"/>
              </a:tabLst>
            </a:pP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740" algn="just">
              <a:lnSpc>
                <a:spcPct val="115000"/>
              </a:lnSpc>
              <a:spcAft>
                <a:spcPts val="10"/>
              </a:spcAft>
              <a:buFont typeface="Wingdings" panose="05000000000000000000" pitchFamily="2" charset="2"/>
              <a:buChar char="Ø"/>
              <a:tabLst>
                <a:tab pos="1371600" algn="ctr"/>
                <a:tab pos="1829435" algn="ctr"/>
                <a:tab pos="2286635" algn="ctr"/>
                <a:tab pos="2743835" algn="ctr"/>
                <a:tab pos="3201035" algn="ctr"/>
                <a:tab pos="3658235" algn="ctr"/>
              </a:tabLst>
            </a:pP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740" algn="just">
              <a:lnSpc>
                <a:spcPct val="115000"/>
              </a:lnSpc>
              <a:spcAft>
                <a:spcPts val="10"/>
              </a:spcAft>
              <a:buFont typeface="Wingdings" panose="05000000000000000000" pitchFamily="2" charset="2"/>
              <a:buChar char="Ø"/>
              <a:tabLst>
                <a:tab pos="1371600" algn="ctr"/>
                <a:tab pos="1829435" algn="ctr"/>
                <a:tab pos="2286635" algn="ctr"/>
                <a:tab pos="2743835" algn="ctr"/>
                <a:tab pos="3201035" algn="ctr"/>
                <a:tab pos="3658235" algn="ctr"/>
              </a:tabLst>
            </a:pPr>
            <a:r>
              <a:rPr lang="en-US" sz="2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Call: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application can be enhanced to support large scale group video calling.</a:t>
            </a:r>
          </a:p>
          <a:p>
            <a:pPr marR="78740" algn="just">
              <a:lnSpc>
                <a:spcPct val="115000"/>
              </a:lnSpc>
              <a:spcAft>
                <a:spcPts val="10"/>
              </a:spcAft>
              <a:buFont typeface="Wingdings" panose="05000000000000000000" pitchFamily="2" charset="2"/>
              <a:buChar char="Ø"/>
              <a:tabLst>
                <a:tab pos="1371600" algn="ctr"/>
                <a:tab pos="1829435" algn="ctr"/>
                <a:tab pos="2286635" algn="ctr"/>
                <a:tab pos="2743835" algn="ctr"/>
                <a:tab pos="3201035" algn="ctr"/>
                <a:tab pos="3658235" algn="ctr"/>
              </a:tabLst>
            </a:pPr>
            <a:endParaRPr lang="en-US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740" algn="just">
              <a:lnSpc>
                <a:spcPct val="115000"/>
              </a:lnSpc>
              <a:spcAft>
                <a:spcPts val="10"/>
              </a:spcAft>
              <a:buFont typeface="Wingdings" panose="05000000000000000000" pitchFamily="2" charset="2"/>
              <a:buChar char="Ø"/>
              <a:tabLst>
                <a:tab pos="1371600" algn="ctr"/>
                <a:tab pos="1829435" algn="ctr"/>
                <a:tab pos="2286635" algn="ctr"/>
                <a:tab pos="2743835" algn="ctr"/>
                <a:tab pos="3201035" algn="ctr"/>
                <a:tab pos="3658235" algn="ctr"/>
              </a:tabLst>
            </a:pPr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 and AR: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reality and augmented reality are other top-notch technologies, together with artificial intelligence.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154-ABCA-916D-CEB8-4D52C9F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FCDD-1B47-46B0-E988-9FDE9789A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Autofit/>
          </a:bodyPr>
          <a:lstStyle/>
          <a:p>
            <a:pPr marL="0" marR="78740" indent="0" algn="just">
              <a:lnSpc>
                <a:spcPct val="103000"/>
              </a:lnSpc>
              <a:spcAft>
                <a:spcPts val="70"/>
              </a:spcAft>
              <a:buNone/>
            </a:pPr>
            <a:endParaRPr lang="en-US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MongoDB: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https://www.mongodb.com/docs/drivers/</a:t>
            </a:r>
            <a:endParaRPr lang="en-US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ExpressJS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https://expressjs.com/en/guide/routing.html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ReactJS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https://reactjs.org/docs/getting-started.html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https://nodejs.org/en/docs/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Javatpoint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https://www.javatpoint.com/expressjs-tutorial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Tutorialspoint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https://www.tutorialspoint.com/reactjs/reactjs_overview.htm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GeeksForGeeks: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https://www.geeksforgeeks.org/</a:t>
            </a:r>
          </a:p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8994-C245-1470-7DF7-D30DABA2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AA8D-8695-3EA9-F585-CF6B146B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E946FE-4636-FC6C-C92E-AEC2C48FB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3159"/>
            <a:ext cx="8784976" cy="6192688"/>
          </a:xfrm>
        </p:spPr>
      </p:pic>
    </p:spTree>
    <p:extLst>
      <p:ext uri="{BB962C8B-B14F-4D97-AF65-F5344CB8AC3E}">
        <p14:creationId xmlns:p14="http://schemas.microsoft.com/office/powerpoint/2010/main" val="7493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32" y="1124744"/>
            <a:ext cx="8229600" cy="545861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Chatting app 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communicate.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enables you to send and receive messages.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applications allow you to stay connected with other people who may be using the application even on the other side of the world.</a:t>
            </a:r>
          </a:p>
          <a:p>
            <a:pPr marL="0" indent="0" algn="just">
              <a:buNone/>
            </a:pPr>
            <a:endParaRPr lang="en-US" sz="1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Chatting apps make it easier, simpler, and faster to connect with everyone and it is also easy to use.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9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 Technologies used to make MERN Stack are: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714500" lvl="3" indent="-457200"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Mongo DB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Express JS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React JS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Node JS	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5DD2D4-6714-8259-DC1B-13505D523BCF}"/>
              </a:ext>
            </a:extLst>
          </p:cNvPr>
          <p:cNvGrpSpPr/>
          <p:nvPr/>
        </p:nvGrpSpPr>
        <p:grpSpPr>
          <a:xfrm>
            <a:off x="457200" y="4950371"/>
            <a:ext cx="8343936" cy="1143000"/>
            <a:chOff x="457200" y="4686300"/>
            <a:chExt cx="8343936" cy="114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D2980C-19A5-B77C-7875-AE66A29DD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686300"/>
              <a:ext cx="1143000" cy="1143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C5EACC-E4B4-47BF-FC18-06D1C2B9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35" b="14703"/>
            <a:stretch/>
          </p:blipFill>
          <p:spPr>
            <a:xfrm>
              <a:off x="2001363" y="4686300"/>
              <a:ext cx="2304256" cy="1143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3BDC42-BC4A-D5F9-3099-9C0EC3724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04248" y="4686300"/>
              <a:ext cx="1996888" cy="1143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C6887CD-4AF4-A92B-9593-0D055875F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3" r="18049"/>
            <a:stretch/>
          </p:blipFill>
          <p:spPr>
            <a:xfrm>
              <a:off x="5012486" y="4686300"/>
              <a:ext cx="1084895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8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E6E3-1E5F-3335-7B4F-56818420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Autofit/>
          </a:bodyPr>
          <a:lstStyle/>
          <a:p>
            <a:pPr marL="0" marR="78740" indent="0" algn="ctr">
              <a:lnSpc>
                <a:spcPct val="103000"/>
              </a:lnSpc>
              <a:spcAft>
                <a:spcPts val="70"/>
              </a:spcAft>
              <a:buNone/>
            </a:pP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CONFIGURATION</a:t>
            </a:r>
            <a:endParaRPr lang="en-US" sz="3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78740" indent="0" algn="l">
              <a:lnSpc>
                <a:spcPct val="103000"/>
              </a:lnSpc>
              <a:spcAft>
                <a:spcPts val="7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78740" algn="just">
              <a:lnSpc>
                <a:spcPct val="150000"/>
              </a:lnSpc>
              <a:spcAft>
                <a:spcPts val="7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hardware requirements are necessary for setting up the Project: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Pentium 4 or later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Storage: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5GB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15” Color Monitor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6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BE6B-728F-4141-4899-E686CEBC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CONFIGURATION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60F8-44EE-9851-2A70-FAE174DE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78740" algn="just">
              <a:lnSpc>
                <a:spcPct val="150000"/>
              </a:lnSpc>
              <a:spcAft>
                <a:spcPts val="7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software requirements are necessary for setting up the Project: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Browser: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Chrome 17+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Visual Studio Code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JS (Version 8.x or higher)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NPM (Version 3.x.x or higher)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0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BAA-3FA1-9238-C86D-A3CDC4BE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F6F9-7AE3-350D-E7EF-370DBAF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7" y="1388141"/>
            <a:ext cx="8229600" cy="525658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Feasibility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technologies which will use in the project are open source and easily available. Hence the project is technically feasible.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Feasibility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such need of funds or money in the early stage of the implementation of the project.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Feasibility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help of the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(GitHub is a code hosting platform for version control and collaboration) all the members of the team can easily work on the project.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95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B73A93-C15E-01D5-6665-96EB2E06EFB0}"/>
              </a:ext>
            </a:extLst>
          </p:cNvPr>
          <p:cNvSpPr txBox="1"/>
          <p:nvPr/>
        </p:nvSpPr>
        <p:spPr>
          <a:xfrm>
            <a:off x="2915816" y="611672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Level-0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135BF6B-123D-F829-327A-EEF69F5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D29B74A-B2D2-2CE5-83A1-C555D657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7" y="1600200"/>
            <a:ext cx="7408385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201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73A379-2C44-D042-EF6F-ACC674C189B8}"/>
              </a:ext>
            </a:extLst>
          </p:cNvPr>
          <p:cNvSpPr txBox="1"/>
          <p:nvPr/>
        </p:nvSpPr>
        <p:spPr>
          <a:xfrm flipH="1">
            <a:off x="3681106" y="6165304"/>
            <a:ext cx="178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Level-1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FA8383-08FD-A532-1D2B-9C3BCDC5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2697"/>
            <a:ext cx="8024604" cy="572149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51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538</Words>
  <Application>Microsoft Office PowerPoint</Application>
  <PresentationFormat>On-screen Show (4:3)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A Project Progress Presentation on   Chatify </vt:lpstr>
      <vt:lpstr>CONTENTS</vt:lpstr>
      <vt:lpstr>INTRODUCTION</vt:lpstr>
      <vt:lpstr>TECHNOLOGY</vt:lpstr>
      <vt:lpstr>PowerPoint Presentation</vt:lpstr>
      <vt:lpstr>SOFTWARE CONFIGURATION</vt:lpstr>
      <vt:lpstr>FEASIBILITY STUDY</vt:lpstr>
      <vt:lpstr>Data Flow Diagram</vt:lpstr>
      <vt:lpstr>PowerPoint Presentation</vt:lpstr>
      <vt:lpstr>ENTITY RELATIONSHIP DIAGRAM</vt:lpstr>
      <vt:lpstr>Use Case Diagram</vt:lpstr>
      <vt:lpstr>SNAPSHOT OF PROJECT</vt:lpstr>
      <vt:lpstr>REGISTERATION PAGE</vt:lpstr>
      <vt:lpstr>LOGIN PAGE</vt:lpstr>
      <vt:lpstr>MAIN PAGE</vt:lpstr>
      <vt:lpstr>CHATS</vt:lpstr>
      <vt:lpstr>CODE</vt:lpstr>
      <vt:lpstr>FUTURE SCOPE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sandeep prajapati</cp:lastModifiedBy>
  <cp:revision>77</cp:revision>
  <dcterms:created xsi:type="dcterms:W3CDTF">2021-11-21T16:05:41Z</dcterms:created>
  <dcterms:modified xsi:type="dcterms:W3CDTF">2023-04-26T15:33:35Z</dcterms:modified>
</cp:coreProperties>
</file>