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96" y="-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5A74-56F8-7846-89A3-5F5FA80B3EA3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068-7054-644F-9D82-026C173D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5A74-56F8-7846-89A3-5F5FA80B3EA3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068-7054-644F-9D82-026C173D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1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5A74-56F8-7846-89A3-5F5FA80B3EA3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068-7054-644F-9D82-026C173D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5A74-56F8-7846-89A3-5F5FA80B3EA3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068-7054-644F-9D82-026C173D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5A74-56F8-7846-89A3-5F5FA80B3EA3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068-7054-644F-9D82-026C173D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9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5A74-56F8-7846-89A3-5F5FA80B3EA3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068-7054-644F-9D82-026C173D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5A74-56F8-7846-89A3-5F5FA80B3EA3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068-7054-644F-9D82-026C173D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2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5A74-56F8-7846-89A3-5F5FA80B3EA3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068-7054-644F-9D82-026C173D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0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5A74-56F8-7846-89A3-5F5FA80B3EA3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068-7054-644F-9D82-026C173D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8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5A74-56F8-7846-89A3-5F5FA80B3EA3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068-7054-644F-9D82-026C173D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5A74-56F8-7846-89A3-5F5FA80B3EA3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85068-7054-644F-9D82-026C173D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6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5A74-56F8-7846-89A3-5F5FA80B3EA3}" type="datetimeFigureOut">
              <a:rPr lang="en-US" smtClean="0"/>
              <a:t>26/07/20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85068-7054-644F-9D82-026C173D9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1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7-26 at 5.36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7-26 at 5.44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8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7-26 at 5.44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1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7-26 at 5.46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85" y="0"/>
            <a:ext cx="75946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2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20-07-26 at 5.47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310"/>
            <a:ext cx="9144000" cy="31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4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7-26 at 5.48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7-26 at 5.37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10" y="0"/>
            <a:ext cx="75184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5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7-26 at 5.38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0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20-07-26 at 5.39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8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7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7-26 at 5.40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3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2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7-26 at 5.41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1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0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7-26 at 5.42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063"/>
            <a:ext cx="79883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05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7-26 at 5.43.0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7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1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7-26 at 5.43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6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JWZ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Srivastava</dc:creator>
  <cp:lastModifiedBy>Sandeep Srivastava</cp:lastModifiedBy>
  <cp:revision>12</cp:revision>
  <dcterms:created xsi:type="dcterms:W3CDTF">2020-07-26T12:01:42Z</dcterms:created>
  <dcterms:modified xsi:type="dcterms:W3CDTF">2020-07-26T12:18:33Z</dcterms:modified>
</cp:coreProperties>
</file>