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2" r:id="rId2"/>
  </p:sldMasterIdLst>
  <p:notesMasterIdLst>
    <p:notesMasterId r:id="rId19"/>
  </p:notesMasterIdLst>
  <p:handoutMasterIdLst>
    <p:handoutMasterId r:id="rId20"/>
  </p:handoutMasterIdLst>
  <p:sldIdLst>
    <p:sldId id="270" r:id="rId3"/>
    <p:sldId id="610" r:id="rId4"/>
    <p:sldId id="585" r:id="rId5"/>
    <p:sldId id="586" r:id="rId6"/>
    <p:sldId id="587" r:id="rId7"/>
    <p:sldId id="615" r:id="rId8"/>
    <p:sldId id="590" r:id="rId9"/>
    <p:sldId id="617" r:id="rId10"/>
    <p:sldId id="618" r:id="rId11"/>
    <p:sldId id="630" r:id="rId12"/>
    <p:sldId id="594" r:id="rId13"/>
    <p:sldId id="595" r:id="rId14"/>
    <p:sldId id="629" r:id="rId15"/>
    <p:sldId id="608" r:id="rId16"/>
    <p:sldId id="609" r:id="rId17"/>
    <p:sldId id="455" r:id="rId18"/>
  </p:sldIdLst>
  <p:sldSz cx="12192000" cy="6858000"/>
  <p:notesSz cx="6735763" cy="9866313"/>
  <p:custDataLst>
    <p:tags r:id="rId21"/>
  </p:custDataLst>
  <p:defaultTextStyle>
    <a:defPPr>
      <a:defRPr lang="fr-F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2035"/>
    <a:srgbClr val="2B372D"/>
    <a:srgbClr val="134F17"/>
    <a:srgbClr val="030D04"/>
    <a:srgbClr val="FF66FF"/>
    <a:srgbClr val="FF99FF"/>
    <a:srgbClr val="FFCCFF"/>
    <a:srgbClr val="EEB500"/>
    <a:srgbClr val="174B1B"/>
    <a:srgbClr val="4F55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3" autoAdjust="0"/>
    <p:restoredTop sz="94893" autoAdjust="0"/>
  </p:normalViewPr>
  <p:slideViewPr>
    <p:cSldViewPr>
      <p:cViewPr varScale="1">
        <p:scale>
          <a:sx n="74" d="100"/>
          <a:sy n="74" d="100"/>
        </p:scale>
        <p:origin x="33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922" y="36"/>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35848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026"/>
          <p:cNvSpPr>
            <a:spLocks noGrp="1" noChangeArrowheads="1"/>
          </p:cNvSpPr>
          <p:nvPr>
            <p:ph type="hdr" sz="quarter"/>
          </p:nvPr>
        </p:nvSpPr>
        <p:spPr bwMode="auto">
          <a:xfrm>
            <a:off x="0" y="0"/>
            <a:ext cx="2920092" cy="493000"/>
          </a:xfrm>
          <a:prstGeom prst="rect">
            <a:avLst/>
          </a:prstGeom>
          <a:noFill/>
          <a:ln w="9525">
            <a:noFill/>
            <a:miter lim="800000"/>
            <a:headEnd/>
            <a:tailEnd/>
          </a:ln>
          <a:effectLst/>
        </p:spPr>
        <p:txBody>
          <a:bodyPr vert="horz" wrap="square" lIns="90928" tIns="45464" rIns="90928" bIns="45464" numCol="1" anchor="t" anchorCtr="0" compatLnSpc="1">
            <a:prstTxWarp prst="textNoShape">
              <a:avLst/>
            </a:prstTxWarp>
          </a:bodyPr>
          <a:lstStyle>
            <a:lvl1pPr>
              <a:defRPr sz="1200"/>
            </a:lvl1pPr>
          </a:lstStyle>
          <a:p>
            <a:r>
              <a:rPr lang="en-US" dirty="0" smtClean="0"/>
              <a:t>BITS Pilani :: Hyderabad Campus</a:t>
            </a:r>
            <a:endParaRPr lang="en-US" dirty="0"/>
          </a:p>
        </p:txBody>
      </p:sp>
      <p:sp>
        <p:nvSpPr>
          <p:cNvPr id="6147" name="Rectangle 1027"/>
          <p:cNvSpPr>
            <a:spLocks noGrp="1" noChangeArrowheads="1"/>
          </p:cNvSpPr>
          <p:nvPr>
            <p:ph type="dt" idx="1"/>
          </p:nvPr>
        </p:nvSpPr>
        <p:spPr bwMode="auto">
          <a:xfrm>
            <a:off x="3815671" y="0"/>
            <a:ext cx="2920092" cy="493000"/>
          </a:xfrm>
          <a:prstGeom prst="rect">
            <a:avLst/>
          </a:prstGeom>
          <a:noFill/>
          <a:ln w="9525">
            <a:noFill/>
            <a:miter lim="800000"/>
            <a:headEnd/>
            <a:tailEnd/>
          </a:ln>
          <a:effectLst/>
        </p:spPr>
        <p:txBody>
          <a:bodyPr vert="horz" wrap="square" lIns="90928" tIns="45464" rIns="90928" bIns="45464" numCol="1" anchor="t" anchorCtr="0" compatLnSpc="1">
            <a:prstTxWarp prst="textNoShape">
              <a:avLst/>
            </a:prstTxWarp>
          </a:bodyPr>
          <a:lstStyle>
            <a:lvl1pPr algn="r">
              <a:defRPr sz="1200"/>
            </a:lvl1pPr>
          </a:lstStyle>
          <a:p>
            <a:endParaRPr lang="en-US" dirty="0"/>
          </a:p>
        </p:txBody>
      </p:sp>
      <p:sp>
        <p:nvSpPr>
          <p:cNvPr id="6148" name="Rectangle 1028"/>
          <p:cNvSpPr>
            <a:spLocks noGrp="1" noRot="1" noChangeAspect="1" noChangeArrowheads="1" noTextEdit="1"/>
          </p:cNvSpPr>
          <p:nvPr>
            <p:ph type="sldImg" idx="2"/>
          </p:nvPr>
        </p:nvSpPr>
        <p:spPr bwMode="auto">
          <a:xfrm>
            <a:off x="79375" y="739775"/>
            <a:ext cx="6578600" cy="3700463"/>
          </a:xfrm>
          <a:prstGeom prst="rect">
            <a:avLst/>
          </a:prstGeom>
          <a:noFill/>
          <a:ln w="9525">
            <a:solidFill>
              <a:srgbClr val="000000"/>
            </a:solidFill>
            <a:miter lim="800000"/>
            <a:headEnd/>
            <a:tailEnd/>
          </a:ln>
          <a:effectLst/>
        </p:spPr>
      </p:sp>
      <p:sp>
        <p:nvSpPr>
          <p:cNvPr id="6149" name="Rectangle 1029"/>
          <p:cNvSpPr>
            <a:spLocks noGrp="1" noChangeArrowheads="1"/>
          </p:cNvSpPr>
          <p:nvPr>
            <p:ph type="body" sz="quarter" idx="3"/>
          </p:nvPr>
        </p:nvSpPr>
        <p:spPr bwMode="auto">
          <a:xfrm>
            <a:off x="898733" y="4686657"/>
            <a:ext cx="4938298" cy="4440157"/>
          </a:xfrm>
          <a:prstGeom prst="rect">
            <a:avLst/>
          </a:prstGeom>
          <a:noFill/>
          <a:ln w="9525">
            <a:noFill/>
            <a:miter lim="800000"/>
            <a:headEnd/>
            <a:tailEnd/>
          </a:ln>
          <a:effectLst/>
        </p:spPr>
        <p:txBody>
          <a:bodyPr vert="horz" wrap="square" lIns="90928" tIns="45464" rIns="90928" bIns="45464"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6150" name="Rectangle 1030"/>
          <p:cNvSpPr>
            <a:spLocks noGrp="1" noChangeArrowheads="1"/>
          </p:cNvSpPr>
          <p:nvPr>
            <p:ph type="ftr" sz="quarter" idx="4"/>
          </p:nvPr>
        </p:nvSpPr>
        <p:spPr bwMode="auto">
          <a:xfrm>
            <a:off x="0" y="9373313"/>
            <a:ext cx="2920092" cy="493000"/>
          </a:xfrm>
          <a:prstGeom prst="rect">
            <a:avLst/>
          </a:prstGeom>
          <a:noFill/>
          <a:ln w="9525">
            <a:noFill/>
            <a:miter lim="800000"/>
            <a:headEnd/>
            <a:tailEnd/>
          </a:ln>
          <a:effectLst/>
        </p:spPr>
        <p:txBody>
          <a:bodyPr vert="horz" wrap="square" lIns="90928" tIns="45464" rIns="90928" bIns="45464" numCol="1" anchor="b" anchorCtr="0" compatLnSpc="1">
            <a:prstTxWarp prst="textNoShape">
              <a:avLst/>
            </a:prstTxWarp>
          </a:bodyPr>
          <a:lstStyle>
            <a:lvl1pPr>
              <a:defRPr sz="1200"/>
            </a:lvl1pPr>
          </a:lstStyle>
          <a:p>
            <a:r>
              <a:rPr lang="en-US" dirty="0" smtClean="0"/>
              <a:t>ME C 211 Applied Thermodynamics</a:t>
            </a:r>
            <a:endParaRPr lang="en-US" dirty="0"/>
          </a:p>
        </p:txBody>
      </p:sp>
      <p:sp>
        <p:nvSpPr>
          <p:cNvPr id="6151" name="Rectangle 1031"/>
          <p:cNvSpPr>
            <a:spLocks noGrp="1" noChangeArrowheads="1"/>
          </p:cNvSpPr>
          <p:nvPr>
            <p:ph type="sldNum" sz="quarter" idx="5"/>
          </p:nvPr>
        </p:nvSpPr>
        <p:spPr bwMode="auto">
          <a:xfrm>
            <a:off x="3815671" y="9373313"/>
            <a:ext cx="2920092" cy="493000"/>
          </a:xfrm>
          <a:prstGeom prst="rect">
            <a:avLst/>
          </a:prstGeom>
          <a:noFill/>
          <a:ln w="9525">
            <a:noFill/>
            <a:miter lim="800000"/>
            <a:headEnd/>
            <a:tailEnd/>
          </a:ln>
          <a:effectLst/>
        </p:spPr>
        <p:txBody>
          <a:bodyPr vert="horz" wrap="square" lIns="90928" tIns="45464" rIns="90928" bIns="45464" numCol="1" anchor="b" anchorCtr="0" compatLnSpc="1">
            <a:prstTxWarp prst="textNoShape">
              <a:avLst/>
            </a:prstTxWarp>
          </a:bodyPr>
          <a:lstStyle>
            <a:lvl1pPr algn="r">
              <a:defRPr sz="1200"/>
            </a:lvl1pPr>
          </a:lstStyle>
          <a:p>
            <a:fld id="{92EFB97D-6D46-4A41-A4B9-18B779424619}" type="slidenum">
              <a:rPr lang="en-US"/>
              <a:pPr/>
              <a:t>‹#›</a:t>
            </a:fld>
            <a:endParaRPr lang="en-US" dirty="0"/>
          </a:p>
        </p:txBody>
      </p:sp>
    </p:spTree>
    <p:extLst>
      <p:ext uri="{BB962C8B-B14F-4D97-AF65-F5344CB8AC3E}">
        <p14:creationId xmlns:p14="http://schemas.microsoft.com/office/powerpoint/2010/main" val="1145300505"/>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38789" indent="-284150">
              <a:defRPr>
                <a:solidFill>
                  <a:schemeClr val="tx1"/>
                </a:solidFill>
                <a:latin typeface="Arial" panose="020B0604020202020204" pitchFamily="34" charset="0"/>
                <a:cs typeface="Arial" panose="020B0604020202020204" pitchFamily="34" charset="0"/>
              </a:defRPr>
            </a:lvl2pPr>
            <a:lvl3pPr marL="1136599" indent="-227320">
              <a:defRPr>
                <a:solidFill>
                  <a:schemeClr val="tx1"/>
                </a:solidFill>
                <a:latin typeface="Arial" panose="020B0604020202020204" pitchFamily="34" charset="0"/>
                <a:cs typeface="Arial" panose="020B0604020202020204" pitchFamily="34" charset="0"/>
              </a:defRPr>
            </a:lvl3pPr>
            <a:lvl4pPr marL="1591239" indent="-227320">
              <a:defRPr>
                <a:solidFill>
                  <a:schemeClr val="tx1"/>
                </a:solidFill>
                <a:latin typeface="Arial" panose="020B0604020202020204" pitchFamily="34" charset="0"/>
                <a:cs typeface="Arial" panose="020B0604020202020204" pitchFamily="34" charset="0"/>
              </a:defRPr>
            </a:lvl4pPr>
            <a:lvl5pPr marL="2045879" indent="-227320">
              <a:defRPr>
                <a:solidFill>
                  <a:schemeClr val="tx1"/>
                </a:solidFill>
                <a:latin typeface="Arial" panose="020B0604020202020204" pitchFamily="34" charset="0"/>
                <a:cs typeface="Arial" panose="020B0604020202020204" pitchFamily="34" charset="0"/>
              </a:defRPr>
            </a:lvl5pPr>
            <a:lvl6pPr marL="2500518" indent="-2273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55158" indent="-2273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09798" indent="-2273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64437" indent="-2273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3916AC1-0014-458C-B544-1FBB87EFF402}" type="slidenum">
              <a:rPr lang="en-US" smtClean="0">
                <a:latin typeface="Calibri" panose="020F0502020204030204" pitchFamily="34" charset="0"/>
              </a:rPr>
              <a:pPr/>
              <a:t>1</a:t>
            </a:fld>
            <a:endParaRPr lang="en-US" smtClean="0">
              <a:latin typeface="Calibri" panose="020F0502020204030204" pitchFamily="34" charset="0"/>
            </a:endParaRPr>
          </a:p>
        </p:txBody>
      </p:sp>
    </p:spTree>
    <p:extLst>
      <p:ext uri="{BB962C8B-B14F-4D97-AF65-F5344CB8AC3E}">
        <p14:creationId xmlns:p14="http://schemas.microsoft.com/office/powerpoint/2010/main" val="317978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758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smtClean="0">
                <a:latin typeface="Times New Roman" panose="02020603050405020304" pitchFamily="18" charset="0"/>
              </a:rPr>
              <a:t>(c) 2008 Prentice-Hall, All rights reserved.</a:t>
            </a:r>
          </a:p>
        </p:txBody>
      </p:sp>
      <p:sp>
        <p:nvSpPr>
          <p:cNvPr id="6758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0594A509-82BE-43B5-9E0E-846FB7BF2D00}" type="slidenum">
              <a:rPr lang="en-US" sz="1200" b="0">
                <a:latin typeface="Times New Roman" panose="02020603050405020304" pitchFamily="18" charset="0"/>
              </a:rPr>
              <a:pPr eaLnBrk="1" hangingPunct="1"/>
              <a:t>15</a:t>
            </a:fld>
            <a:endParaRPr lang="en-US" sz="1200" b="0">
              <a:latin typeface="Times New Roman" panose="02020603050405020304" pitchFamily="18" charset="0"/>
            </a:endParaRPr>
          </a:p>
        </p:txBody>
      </p:sp>
    </p:spTree>
    <p:extLst>
      <p:ext uri="{BB962C8B-B14F-4D97-AF65-F5344CB8AC3E}">
        <p14:creationId xmlns:p14="http://schemas.microsoft.com/office/powerpoint/2010/main" val="219515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extLst>
      <p:ext uri="{BB962C8B-B14F-4D97-AF65-F5344CB8AC3E}">
        <p14:creationId xmlns:p14="http://schemas.microsoft.com/office/powerpoint/2010/main" val="394647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301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smtClean="0">
                <a:latin typeface="Times New Roman" panose="02020603050405020304" pitchFamily="18" charset="0"/>
              </a:rPr>
              <a:t>(c) 2008 Prentice-Hall, All rights reserved.</a:t>
            </a:r>
          </a:p>
        </p:txBody>
      </p:sp>
      <p:sp>
        <p:nvSpPr>
          <p:cNvPr id="4301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59685E27-8F19-4B55-A6D7-553D8BCF48CA}" type="slidenum">
              <a:rPr lang="en-US" sz="1200" b="0">
                <a:latin typeface="Times New Roman" panose="02020603050405020304" pitchFamily="18" charset="0"/>
              </a:rPr>
              <a:pPr eaLnBrk="1" hangingPunct="1"/>
              <a:t>3</a:t>
            </a:fld>
            <a:endParaRPr lang="en-US" sz="1200" b="0">
              <a:latin typeface="Times New Roman" panose="02020603050405020304" pitchFamily="18" charset="0"/>
            </a:endParaRPr>
          </a:p>
        </p:txBody>
      </p:sp>
    </p:spTree>
    <p:extLst>
      <p:ext uri="{BB962C8B-B14F-4D97-AF65-F5344CB8AC3E}">
        <p14:creationId xmlns:p14="http://schemas.microsoft.com/office/powerpoint/2010/main" val="4248591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403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smtClean="0">
                <a:latin typeface="Times New Roman" panose="02020603050405020304" pitchFamily="18" charset="0"/>
              </a:rPr>
              <a:t>(c) 2008 Prentice-Hall, All rights reserved.</a:t>
            </a:r>
          </a:p>
        </p:txBody>
      </p:sp>
      <p:sp>
        <p:nvSpPr>
          <p:cNvPr id="4403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C755B7DF-A7D0-403A-8FA2-BA6C8269D253}" type="slidenum">
              <a:rPr lang="en-US" sz="1200" b="0">
                <a:latin typeface="Times New Roman" panose="02020603050405020304" pitchFamily="18" charset="0"/>
              </a:rPr>
              <a:pPr eaLnBrk="1" hangingPunct="1"/>
              <a:t>4</a:t>
            </a:fld>
            <a:endParaRPr lang="en-US" sz="1200" b="0">
              <a:latin typeface="Times New Roman" panose="02020603050405020304" pitchFamily="18" charset="0"/>
            </a:endParaRPr>
          </a:p>
        </p:txBody>
      </p:sp>
    </p:spTree>
    <p:extLst>
      <p:ext uri="{BB962C8B-B14F-4D97-AF65-F5344CB8AC3E}">
        <p14:creationId xmlns:p14="http://schemas.microsoft.com/office/powerpoint/2010/main" val="332224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5060"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smtClean="0">
                <a:latin typeface="Times New Roman" panose="02020603050405020304" pitchFamily="18" charset="0"/>
              </a:rPr>
              <a:t>(c) 2008 Prentice-Hall, All rights reserved.</a:t>
            </a:r>
          </a:p>
        </p:txBody>
      </p:sp>
      <p:sp>
        <p:nvSpPr>
          <p:cNvPr id="45061"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649FCF3F-3E75-4B99-96E6-7A6FD40DB533}" type="slidenum">
              <a:rPr lang="en-US" sz="1200" b="0">
                <a:latin typeface="Times New Roman" panose="02020603050405020304" pitchFamily="18" charset="0"/>
              </a:rPr>
              <a:pPr eaLnBrk="1" hangingPunct="1"/>
              <a:t>5</a:t>
            </a:fld>
            <a:endParaRPr lang="en-US" sz="1200" b="0">
              <a:latin typeface="Times New Roman" panose="02020603050405020304" pitchFamily="18" charset="0"/>
            </a:endParaRPr>
          </a:p>
        </p:txBody>
      </p:sp>
    </p:spTree>
    <p:extLst>
      <p:ext uri="{BB962C8B-B14F-4D97-AF65-F5344CB8AC3E}">
        <p14:creationId xmlns:p14="http://schemas.microsoft.com/office/powerpoint/2010/main" val="427914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813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smtClean="0">
                <a:latin typeface="Times New Roman" panose="02020603050405020304" pitchFamily="18" charset="0"/>
              </a:rPr>
              <a:t>(c) 2008 Prentice-Hall, All rights reserved.</a:t>
            </a:r>
          </a:p>
        </p:txBody>
      </p:sp>
      <p:sp>
        <p:nvSpPr>
          <p:cNvPr id="4813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7ED5C07E-4ABB-4C89-B02F-51EC193FCEEA}" type="slidenum">
              <a:rPr lang="en-US" sz="1200" b="0">
                <a:latin typeface="Times New Roman" panose="02020603050405020304" pitchFamily="18" charset="0"/>
              </a:rPr>
              <a:pPr eaLnBrk="1" hangingPunct="1"/>
              <a:t>7</a:t>
            </a:fld>
            <a:endParaRPr lang="en-US" sz="1200" b="0">
              <a:latin typeface="Times New Roman" panose="02020603050405020304" pitchFamily="18" charset="0"/>
            </a:endParaRPr>
          </a:p>
        </p:txBody>
      </p:sp>
    </p:spTree>
    <p:extLst>
      <p:ext uri="{BB962C8B-B14F-4D97-AF65-F5344CB8AC3E}">
        <p14:creationId xmlns:p14="http://schemas.microsoft.com/office/powerpoint/2010/main" val="727741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222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smtClean="0">
                <a:latin typeface="Times New Roman" panose="02020603050405020304" pitchFamily="18" charset="0"/>
              </a:rPr>
              <a:t>(c) 2008 Prentice-Hall, All rights reserved.</a:t>
            </a:r>
          </a:p>
        </p:txBody>
      </p:sp>
      <p:sp>
        <p:nvSpPr>
          <p:cNvPr id="52229"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857302AB-32CB-4EF7-8848-8C0D3832B516}" type="slidenum">
              <a:rPr lang="en-US" sz="1200" b="0">
                <a:latin typeface="Times New Roman" panose="02020603050405020304" pitchFamily="18" charset="0"/>
              </a:rPr>
              <a:pPr eaLnBrk="1" hangingPunct="1"/>
              <a:t>11</a:t>
            </a:fld>
            <a:endParaRPr lang="en-US" sz="1200" b="0">
              <a:latin typeface="Times New Roman" panose="02020603050405020304" pitchFamily="18" charset="0"/>
            </a:endParaRPr>
          </a:p>
        </p:txBody>
      </p:sp>
    </p:spTree>
    <p:extLst>
      <p:ext uri="{BB962C8B-B14F-4D97-AF65-F5344CB8AC3E}">
        <p14:creationId xmlns:p14="http://schemas.microsoft.com/office/powerpoint/2010/main" val="3576263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325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smtClean="0">
                <a:latin typeface="Times New Roman" panose="02020603050405020304" pitchFamily="18" charset="0"/>
              </a:rPr>
              <a:t>(c) 2008 Prentice-Hall, All rights reserved.</a:t>
            </a:r>
          </a:p>
        </p:txBody>
      </p:sp>
      <p:sp>
        <p:nvSpPr>
          <p:cNvPr id="5325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E2C579D1-68BD-4042-ADAC-5FC74CED3D78}" type="slidenum">
              <a:rPr lang="en-US" sz="1200" b="0">
                <a:latin typeface="Times New Roman" panose="02020603050405020304" pitchFamily="18" charset="0"/>
              </a:rPr>
              <a:pPr eaLnBrk="1" hangingPunct="1"/>
              <a:t>12</a:t>
            </a:fld>
            <a:endParaRPr lang="en-US" sz="1200" b="0">
              <a:latin typeface="Times New Roman" panose="02020603050405020304" pitchFamily="18" charset="0"/>
            </a:endParaRPr>
          </a:p>
        </p:txBody>
      </p:sp>
    </p:spTree>
    <p:extLst>
      <p:ext uri="{BB962C8B-B14F-4D97-AF65-F5344CB8AC3E}">
        <p14:creationId xmlns:p14="http://schemas.microsoft.com/office/powerpoint/2010/main" val="2126214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r>
              <a:rPr lang="en-US" dirty="0" smtClean="0"/>
              <a:t>Stress also varies by cultures as different issues will cause stress in different cultures.  However, stress is bad for everyone no matter which culture they belong to.  Also, across cultures having a good support system of family and friends can reduce stress.</a:t>
            </a:r>
          </a:p>
        </p:txBody>
      </p:sp>
      <p:sp>
        <p:nvSpPr>
          <p:cNvPr id="6656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lang="en-US" sz="1200" b="0" smtClean="0">
                <a:latin typeface="Times New Roman" panose="02020603050405020304" pitchFamily="18" charset="0"/>
              </a:rPr>
              <a:t>(c) 2008 Prentice-Hall, All rights reserved.</a:t>
            </a:r>
          </a:p>
        </p:txBody>
      </p:sp>
      <p:sp>
        <p:nvSpPr>
          <p:cNvPr id="6656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fld id="{A9E71646-0E97-4F08-A941-2F9F85EADC6D}" type="slidenum">
              <a:rPr lang="en-US" sz="1200" b="0">
                <a:latin typeface="Times New Roman" panose="02020603050405020304" pitchFamily="18" charset="0"/>
              </a:rPr>
              <a:pPr eaLnBrk="1" hangingPunct="1"/>
              <a:t>14</a:t>
            </a:fld>
            <a:endParaRPr lang="en-US" sz="1200" b="0">
              <a:latin typeface="Times New Roman" panose="02020603050405020304" pitchFamily="18" charset="0"/>
            </a:endParaRPr>
          </a:p>
        </p:txBody>
      </p:sp>
    </p:spTree>
    <p:extLst>
      <p:ext uri="{BB962C8B-B14F-4D97-AF65-F5344CB8AC3E}">
        <p14:creationId xmlns:p14="http://schemas.microsoft.com/office/powerpoint/2010/main" val="344055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365760" y="91440"/>
            <a:ext cx="8717280" cy="777240"/>
          </a:xfrm>
          <a:prstGeom prst="rect">
            <a:avLst/>
          </a:prstGeom>
        </p:spPr>
        <p:txBody>
          <a:bodyPr lIns="0" tIns="0" rIns="0" bIns="0" anchor="ctr">
            <a:noAutofit/>
          </a:bodyPr>
          <a:lstStyle>
            <a:lvl1pPr marL="0" indent="0" algn="ctr">
              <a:lnSpc>
                <a:spcPct val="100000"/>
              </a:lnSpc>
              <a:spcBef>
                <a:spcPts val="0"/>
              </a:spcBef>
              <a:buNone/>
              <a:defRPr sz="3000" b="0" spc="300"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365760" y="1005840"/>
            <a:ext cx="11338560" cy="5486400"/>
          </a:xfrm>
          <a:prstGeom prst="rect">
            <a:avLst/>
          </a:prstGeom>
        </p:spPr>
        <p:txBody>
          <a:bodyPr lIns="0" rIns="0"/>
          <a:lstStyle>
            <a:lvl1pPr marL="341313" marR="0" indent="-341313" algn="just" defTabSz="914400" rtl="0" eaLnBrk="1" fontAlgn="auto" latinLnBrk="0" hangingPunct="1">
              <a:lnSpc>
                <a:spcPct val="100000"/>
              </a:lnSpc>
              <a:spcBef>
                <a:spcPts val="600"/>
              </a:spcBef>
              <a:spcAft>
                <a:spcPts val="0"/>
              </a:spcAft>
              <a:buClr>
                <a:srgbClr val="FF0000"/>
              </a:buClr>
              <a:buSzTx/>
              <a:buFont typeface="Arial" pitchFamily="34" charset="0"/>
              <a:buChar char="•"/>
              <a:tabLst/>
              <a:defRPr sz="2200">
                <a:latin typeface="Calibri"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dirty="0" smtClean="0"/>
              <a:t>Click to edit Master text styles</a:t>
            </a:r>
          </a:p>
        </p:txBody>
      </p:sp>
      <p:sp>
        <p:nvSpPr>
          <p:cNvPr id="4" name="Date Placeholder 1"/>
          <p:cNvSpPr>
            <a:spLocks noGrp="1"/>
          </p:cNvSpPr>
          <p:nvPr>
            <p:ph type="dt" sz="half" idx="2"/>
          </p:nvPr>
        </p:nvSpPr>
        <p:spPr>
          <a:xfrm>
            <a:off x="175846" y="6553201"/>
            <a:ext cx="2033954" cy="27572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171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414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400" dirty="0">
              <a:solidFill>
                <a:prstClr val="white"/>
              </a:solidFill>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400">
              <a:solidFill>
                <a:prstClr val="white"/>
              </a:solidFill>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40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40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565212" y="3352804"/>
            <a:ext cx="2169752" cy="1979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126089" y="5257806"/>
            <a:ext cx="2946400" cy="832211"/>
            <a:chOff x="246967" y="2209800"/>
            <a:chExt cx="2209800" cy="832209"/>
          </a:xfrm>
        </p:grpSpPr>
        <p:sp>
          <p:nvSpPr>
            <p:cNvPr id="11" name="TextBox 10"/>
            <p:cNvSpPr txBox="1"/>
            <p:nvPr userDrawn="1"/>
          </p:nvSpPr>
          <p:spPr>
            <a:xfrm>
              <a:off x="246967" y="2209800"/>
              <a:ext cx="2209800" cy="687430"/>
            </a:xfrm>
            <a:prstGeom prst="rect">
              <a:avLst/>
            </a:prstGeom>
            <a:noFill/>
          </p:spPr>
          <p:txBody>
            <a:bodyPr>
              <a:spAutoFit/>
            </a:bodyPr>
            <a:lstStyle/>
            <a:p>
              <a:pPr algn="ctr" eaLnBrk="1" fontAlgn="auto" hangingPunct="1">
                <a:spcBef>
                  <a:spcPts val="0"/>
                </a:spcBef>
                <a:spcAft>
                  <a:spcPts val="0"/>
                </a:spcAft>
                <a:defRPr/>
              </a:pPr>
              <a:r>
                <a:rPr lang="en-US" sz="3867" b="1" spc="-200" dirty="0">
                  <a:solidFill>
                    <a:prstClr val="white"/>
                  </a:solidFill>
                  <a:latin typeface="Arial"/>
                  <a:cs typeface="Arial"/>
                </a:rPr>
                <a:t>BITS</a:t>
              </a:r>
              <a:r>
                <a:rPr lang="en-US" sz="3867" spc="-200" dirty="0">
                  <a:solidFill>
                    <a:prstClr val="white"/>
                  </a:solidFill>
                  <a:latin typeface="Arial"/>
                  <a:cs typeface="Arial"/>
                </a:rPr>
                <a:t> Pilani</a:t>
              </a:r>
            </a:p>
          </p:txBody>
        </p:sp>
        <p:sp>
          <p:nvSpPr>
            <p:cNvPr id="12" name="TextBox 11"/>
            <p:cNvSpPr txBox="1"/>
            <p:nvPr userDrawn="1"/>
          </p:nvSpPr>
          <p:spPr>
            <a:xfrm>
              <a:off x="410039" y="2765011"/>
              <a:ext cx="1920240" cy="276998"/>
            </a:xfrm>
            <a:prstGeom prst="rect">
              <a:avLst/>
            </a:prstGeom>
            <a:noFill/>
          </p:spPr>
          <p:txBody>
            <a:bodyPr>
              <a:spAutoFit/>
            </a:bodyPr>
            <a:lstStyle/>
            <a:p>
              <a:pPr algn="ctr" eaLnBrk="1" fontAlgn="auto" hangingPunct="1">
                <a:spcBef>
                  <a:spcPts val="0"/>
                </a:spcBef>
                <a:spcAft>
                  <a:spcPts val="0"/>
                </a:spcAft>
                <a:defRPr/>
              </a:pPr>
              <a:r>
                <a:rPr lang="en-US" sz="120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2400"/>
              </a:lnSpc>
              <a:spcBef>
                <a:spcPts val="0"/>
              </a:spcBef>
              <a:buNone/>
              <a:defRPr sz="24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3352800" y="3810000"/>
            <a:ext cx="8026400" cy="1524000"/>
          </a:xfrm>
          <a:prstGeom prst="rect">
            <a:avLst/>
          </a:prstGeom>
        </p:spPr>
        <p:txBody>
          <a:bodyPr>
            <a:noAutofit/>
          </a:bodyPr>
          <a:lstStyle>
            <a:lvl1pPr algn="l">
              <a:lnSpc>
                <a:spcPts val="5333"/>
              </a:lnSpc>
              <a:defRPr sz="48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159109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just">
              <a:defRPr>
                <a:latin typeface="Arial" panose="020B0604020202020204" pitchFamily="34" charset="0"/>
                <a:cs typeface="Arial" panose="020B0604020202020204" pitchFamily="34" charset="0"/>
              </a:defRPr>
            </a:lvl1pPr>
            <a:lvl2pPr algn="just">
              <a:defRPr>
                <a:latin typeface="Arial" panose="020B0604020202020204" pitchFamily="34" charset="0"/>
                <a:cs typeface="Arial" panose="020B0604020202020204" pitchFamily="34" charset="0"/>
              </a:defRPr>
            </a:lvl2pPr>
            <a:lvl3pPr algn="just">
              <a:defRPr>
                <a:latin typeface="Arial" panose="020B0604020202020204" pitchFamily="34" charset="0"/>
                <a:cs typeface="Arial" panose="020B0604020202020204" pitchFamily="34" charset="0"/>
              </a:defRPr>
            </a:lvl3pPr>
            <a:lvl4pPr algn="just">
              <a:defRPr>
                <a:latin typeface="Arial" panose="020B0604020202020204" pitchFamily="34" charset="0"/>
                <a:cs typeface="Arial" panose="020B0604020202020204" pitchFamily="34" charset="0"/>
              </a:defRPr>
            </a:lvl4pPr>
            <a:lvl5pPr algn="just">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9"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0" name="Group 12"/>
          <p:cNvGrpSpPr>
            <a:grpSpLocks/>
          </p:cNvGrpSpPr>
          <p:nvPr userDrawn="1"/>
        </p:nvGrpSpPr>
        <p:grpSpPr bwMode="auto">
          <a:xfrm>
            <a:off x="0" y="1016194"/>
            <a:ext cx="9347200" cy="46039"/>
            <a:chOff x="1905000" y="6553200"/>
            <a:chExt cx="7010400" cy="45719"/>
          </a:xfrm>
        </p:grpSpPr>
        <p:sp>
          <p:nvSpPr>
            <p:cNvPr id="31" name="Rectangle 3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32" name="Rectangle 3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33" name="Rectangle 3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4" name="Title 1"/>
          <p:cNvSpPr>
            <a:spLocks noGrp="1"/>
          </p:cNvSpPr>
          <p:nvPr>
            <p:ph type="title"/>
          </p:nvPr>
        </p:nvSpPr>
        <p:spPr>
          <a:xfrm>
            <a:off x="263977" y="130063"/>
            <a:ext cx="7494571" cy="780685"/>
          </a:xfrm>
          <a:prstGeom prst="rect">
            <a:avLst/>
          </a:prstGeom>
        </p:spPr>
        <p:txBody>
          <a:bodyPr/>
          <a:lstStyle>
            <a:lvl1pPr>
              <a:defRPr sz="36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5"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endParaRPr lang="en-US" dirty="0">
              <a:solidFill>
                <a:prstClr val="black">
                  <a:lumMod val="65000"/>
                  <a:lumOff val="35000"/>
                </a:prstClr>
              </a:solidFill>
              <a:latin typeface="Calibri"/>
            </a:endParaRPr>
          </a:p>
        </p:txBody>
      </p:sp>
      <p:sp>
        <p:nvSpPr>
          <p:cNvPr id="36" name="TextBox 35"/>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sp>
        <p:nvSpPr>
          <p:cNvPr id="37"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grpSp>
        <p:nvGrpSpPr>
          <p:cNvPr id="38" name="Group 37"/>
          <p:cNvGrpSpPr>
            <a:grpSpLocks/>
          </p:cNvGrpSpPr>
          <p:nvPr userDrawn="1"/>
        </p:nvGrpSpPr>
        <p:grpSpPr bwMode="auto">
          <a:xfrm>
            <a:off x="2844800" y="6553201"/>
            <a:ext cx="9347200" cy="46039"/>
            <a:chOff x="1905000" y="6553200"/>
            <a:chExt cx="7010400" cy="45719"/>
          </a:xfrm>
        </p:grpSpPr>
        <p:sp>
          <p:nvSpPr>
            <p:cNvPr id="39" name="Rectangle 3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40" name="Rectangle 3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41" name="Rectangle 4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Tree>
    <p:extLst>
      <p:ext uri="{BB962C8B-B14F-4D97-AF65-F5344CB8AC3E}">
        <p14:creationId xmlns:p14="http://schemas.microsoft.com/office/powerpoint/2010/main" val="17385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Click to edit Master subtitle style</a:t>
            </a:r>
            <a:endParaRPr lang="en-US" dirty="0"/>
          </a:p>
        </p:txBody>
      </p:sp>
      <p:pic>
        <p:nvPicPr>
          <p:cNvPr id="18"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9" name="Group 12"/>
          <p:cNvGrpSpPr>
            <a:grpSpLocks/>
          </p:cNvGrpSpPr>
          <p:nvPr userDrawn="1"/>
        </p:nvGrpSpPr>
        <p:grpSpPr bwMode="auto">
          <a:xfrm>
            <a:off x="0" y="1016194"/>
            <a:ext cx="9347200" cy="46039"/>
            <a:chOff x="1905000" y="6553200"/>
            <a:chExt cx="7010400" cy="45719"/>
          </a:xfrm>
        </p:grpSpPr>
        <p:sp>
          <p:nvSpPr>
            <p:cNvPr id="20" name="Rectangle 1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2" name="Rectangle 2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3" name="Title 1"/>
          <p:cNvSpPr txBox="1">
            <a:spLocks/>
          </p:cNvSpPr>
          <p:nvPr userDrawn="1"/>
        </p:nvSpPr>
        <p:spPr bwMode="auto">
          <a:xfrm>
            <a:off x="263977" y="130063"/>
            <a:ext cx="7494571" cy="7806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ctr" rtl="0" eaLnBrk="1" fontAlgn="base" hangingPunct="1">
              <a:spcBef>
                <a:spcPct val="0"/>
              </a:spcBef>
              <a:spcAft>
                <a:spcPct val="0"/>
              </a:spcAft>
              <a:defRPr sz="2700" kern="1200">
                <a:solidFill>
                  <a:schemeClr val="tx1"/>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US" sz="3600" smtClean="0">
                <a:solidFill>
                  <a:prstClr val="black"/>
                </a:solidFill>
              </a:rPr>
              <a:t>Click to edit Master title style</a:t>
            </a:r>
            <a:endParaRPr lang="en-US" sz="3600" dirty="0">
              <a:solidFill>
                <a:prstClr val="black"/>
              </a:solidFill>
            </a:endParaRPr>
          </a:p>
        </p:txBody>
      </p:sp>
      <p:sp>
        <p:nvSpPr>
          <p:cNvPr id="25" name="TextBox 24"/>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grpSp>
        <p:nvGrpSpPr>
          <p:cNvPr id="27" name="Group 26"/>
          <p:cNvGrpSpPr>
            <a:grpSpLocks/>
          </p:cNvGrpSpPr>
          <p:nvPr userDrawn="1"/>
        </p:nvGrpSpPr>
        <p:grpSpPr bwMode="auto">
          <a:xfrm>
            <a:off x="2844800" y="6553201"/>
            <a:ext cx="9347200" cy="46039"/>
            <a:chOff x="1905000" y="6553200"/>
            <a:chExt cx="7010400" cy="45719"/>
          </a:xfrm>
        </p:grpSpPr>
        <p:sp>
          <p:nvSpPr>
            <p:cNvPr id="28" name="Rectangle 2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30" name="Rectangle 29"/>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1"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endParaRPr lang="en-US" dirty="0">
              <a:solidFill>
                <a:prstClr val="black">
                  <a:lumMod val="65000"/>
                  <a:lumOff val="35000"/>
                </a:prstClr>
              </a:solidFill>
              <a:latin typeface="Calibri"/>
            </a:endParaRPr>
          </a:p>
        </p:txBody>
      </p:sp>
      <p:sp>
        <p:nvSpPr>
          <p:cNvPr id="32"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45285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Box 9"/>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grpSp>
        <p:nvGrpSpPr>
          <p:cNvPr id="12" name="Group 18"/>
          <p:cNvGrpSpPr>
            <a:grpSpLocks/>
          </p:cNvGrpSpPr>
          <p:nvPr userDrawn="1"/>
        </p:nvGrpSpPr>
        <p:grpSpPr bwMode="auto">
          <a:xfrm>
            <a:off x="2844800" y="6553201"/>
            <a:ext cx="9347200" cy="46039"/>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6"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endParaRPr lang="en-US" dirty="0">
              <a:solidFill>
                <a:prstClr val="black">
                  <a:lumMod val="65000"/>
                  <a:lumOff val="35000"/>
                </a:prstClr>
              </a:solidFill>
              <a:latin typeface="Calibri"/>
            </a:endParaRPr>
          </a:p>
        </p:txBody>
      </p:sp>
      <p:sp>
        <p:nvSpPr>
          <p:cNvPr id="17"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24624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3"/>
          </a:xfrm>
        </p:spPr>
        <p:txBody>
          <a:bodyPr anchor="b"/>
          <a:lstStyle>
            <a:lvl1pPr marL="0" indent="0">
              <a:buNone/>
              <a:defRPr sz="2400" b="1">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2400" b="1">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8"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9" name="Group 12"/>
          <p:cNvGrpSpPr>
            <a:grpSpLocks/>
          </p:cNvGrpSpPr>
          <p:nvPr userDrawn="1"/>
        </p:nvGrpSpPr>
        <p:grpSpPr bwMode="auto">
          <a:xfrm>
            <a:off x="0" y="1016194"/>
            <a:ext cx="9347200" cy="46039"/>
            <a:chOff x="1905000" y="6553200"/>
            <a:chExt cx="7010400" cy="45719"/>
          </a:xfrm>
        </p:grpSpPr>
        <p:sp>
          <p:nvSpPr>
            <p:cNvPr id="20" name="Rectangle 1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2" name="Rectangle 2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4" name="TextBox 23"/>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grpSp>
        <p:nvGrpSpPr>
          <p:cNvPr id="26" name="Group 25"/>
          <p:cNvGrpSpPr>
            <a:grpSpLocks/>
          </p:cNvGrpSpPr>
          <p:nvPr userDrawn="1"/>
        </p:nvGrpSpPr>
        <p:grpSpPr bwMode="auto">
          <a:xfrm>
            <a:off x="2844800" y="6553201"/>
            <a:ext cx="9347200" cy="46039"/>
            <a:chOff x="1905000" y="6553200"/>
            <a:chExt cx="7010400" cy="45719"/>
          </a:xfrm>
        </p:grpSpPr>
        <p:sp>
          <p:nvSpPr>
            <p:cNvPr id="27" name="Rectangle 2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9" name="Rectangle 2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0" name="Title 1"/>
          <p:cNvSpPr>
            <a:spLocks noGrp="1"/>
          </p:cNvSpPr>
          <p:nvPr>
            <p:ph type="title"/>
          </p:nvPr>
        </p:nvSpPr>
        <p:spPr>
          <a:xfrm>
            <a:off x="263977" y="130063"/>
            <a:ext cx="7494571" cy="780685"/>
          </a:xfrm>
          <a:prstGeom prst="rect">
            <a:avLst/>
          </a:prstGeom>
        </p:spPr>
        <p:txBody>
          <a:bodyPr/>
          <a:lstStyle>
            <a:lvl1pPr>
              <a:defRPr sz="36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1"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endParaRPr lang="en-US" dirty="0">
              <a:solidFill>
                <a:prstClr val="black">
                  <a:lumMod val="65000"/>
                  <a:lumOff val="35000"/>
                </a:prstClr>
              </a:solidFill>
              <a:latin typeface="Calibri"/>
            </a:endParaRPr>
          </a:p>
        </p:txBody>
      </p:sp>
      <p:sp>
        <p:nvSpPr>
          <p:cNvPr id="32"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86777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4"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 name="Group 12"/>
          <p:cNvGrpSpPr>
            <a:grpSpLocks/>
          </p:cNvGrpSpPr>
          <p:nvPr/>
        </p:nvGrpSpPr>
        <p:grpSpPr bwMode="auto">
          <a:xfrm>
            <a:off x="0" y="1016194"/>
            <a:ext cx="9347200" cy="46039"/>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 name="Title 1"/>
          <p:cNvSpPr>
            <a:spLocks noGrp="1"/>
          </p:cNvSpPr>
          <p:nvPr>
            <p:ph type="title"/>
          </p:nvPr>
        </p:nvSpPr>
        <p:spPr>
          <a:xfrm>
            <a:off x="263977" y="130063"/>
            <a:ext cx="7494571" cy="780685"/>
          </a:xfrm>
          <a:prstGeom prst="rect">
            <a:avLst/>
          </a:prstGeom>
        </p:spPr>
        <p:txBody>
          <a:bodyPr/>
          <a:lstStyle>
            <a:lvl1pPr>
              <a:defRPr sz="36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Box 16"/>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grpSp>
        <p:nvGrpSpPr>
          <p:cNvPr id="19" name="Group 18"/>
          <p:cNvGrpSpPr>
            <a:grpSpLocks/>
          </p:cNvGrpSpPr>
          <p:nvPr userDrawn="1"/>
        </p:nvGrpSpPr>
        <p:grpSpPr bwMode="auto">
          <a:xfrm>
            <a:off x="2844800" y="6553201"/>
            <a:ext cx="9347200" cy="46039"/>
            <a:chOff x="1905000" y="6553200"/>
            <a:chExt cx="7010400" cy="45719"/>
          </a:xfrm>
        </p:grpSpPr>
        <p:sp>
          <p:nvSpPr>
            <p:cNvPr id="20" name="Rectangle 1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2" name="Rectangle 2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3"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endParaRPr lang="en-US" dirty="0">
              <a:solidFill>
                <a:prstClr val="black">
                  <a:lumMod val="65000"/>
                  <a:lumOff val="35000"/>
                </a:prstClr>
              </a:solidFill>
              <a:latin typeface="Calibri"/>
            </a:endParaRPr>
          </a:p>
        </p:txBody>
      </p:sp>
      <p:sp>
        <p:nvSpPr>
          <p:cNvPr id="24"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255523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811314"/>
            <a:ext cx="4011084" cy="960372"/>
          </a:xfrm>
          <a:prstGeom prst="rect">
            <a:avLst/>
          </a:prstGeom>
        </p:spPr>
        <p:txBody>
          <a:bodyPr anchor="b"/>
          <a:lstStyle>
            <a:lvl1pPr algn="l">
              <a:defRPr sz="2000" b="1">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66733" y="818305"/>
            <a:ext cx="6815667" cy="5321012"/>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3" y="1814551"/>
            <a:ext cx="4011084" cy="4340357"/>
          </a:xfrm>
        </p:spPr>
        <p:txBody>
          <a:bodyPr/>
          <a:lstStyle>
            <a:lvl1pPr marL="0" indent="0">
              <a:buNone/>
              <a:defRPr sz="1400">
                <a:latin typeface="Arial" panose="020B0604020202020204" pitchFamily="34" charset="0"/>
                <a:cs typeface="Arial" panose="020B0604020202020204" pitchFamily="34"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smtClean="0"/>
              <a:t>Click to edit Master text styles</a:t>
            </a:r>
          </a:p>
        </p:txBody>
      </p:sp>
      <p:pic>
        <p:nvPicPr>
          <p:cNvPr id="7"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Box 13"/>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grpSp>
        <p:nvGrpSpPr>
          <p:cNvPr id="16" name="Group 15"/>
          <p:cNvGrpSpPr>
            <a:grpSpLocks/>
          </p:cNvGrpSpPr>
          <p:nvPr userDrawn="1"/>
        </p:nvGrpSpPr>
        <p:grpSpPr bwMode="auto">
          <a:xfrm>
            <a:off x="2844800" y="6553201"/>
            <a:ext cx="9347200" cy="46039"/>
            <a:chOff x="1905000" y="6553200"/>
            <a:chExt cx="7010400" cy="45719"/>
          </a:xfrm>
        </p:grpSpPr>
        <p:sp>
          <p:nvSpPr>
            <p:cNvPr id="17" name="Rectangle 1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9" name="Rectangle 1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20"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endParaRPr lang="en-US" dirty="0">
              <a:solidFill>
                <a:prstClr val="black">
                  <a:lumMod val="65000"/>
                  <a:lumOff val="35000"/>
                </a:prstClr>
              </a:solidFill>
              <a:latin typeface="Calibri"/>
            </a:endParaRPr>
          </a:p>
        </p:txBody>
      </p:sp>
      <p:sp>
        <p:nvSpPr>
          <p:cNvPr id="21"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grpSp>
        <p:nvGrpSpPr>
          <p:cNvPr id="22" name="Group 12"/>
          <p:cNvGrpSpPr>
            <a:grpSpLocks/>
          </p:cNvGrpSpPr>
          <p:nvPr userDrawn="1"/>
        </p:nvGrpSpPr>
        <p:grpSpPr bwMode="auto">
          <a:xfrm>
            <a:off x="0" y="746295"/>
            <a:ext cx="9347200" cy="46039"/>
            <a:chOff x="1905000" y="6553200"/>
            <a:chExt cx="7010400" cy="45719"/>
          </a:xfrm>
        </p:grpSpPr>
        <p:sp>
          <p:nvSpPr>
            <p:cNvPr id="23" name="Rectangle 2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5" name="Rectangle 2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Tree>
    <p:extLst>
      <p:ext uri="{BB962C8B-B14F-4D97-AF65-F5344CB8AC3E}">
        <p14:creationId xmlns:p14="http://schemas.microsoft.com/office/powerpoint/2010/main" val="60168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6731" y="4800600"/>
            <a:ext cx="8046720" cy="566739"/>
          </a:xfrm>
          <a:prstGeom prst="rect">
            <a:avLst/>
          </a:prstGeom>
        </p:spPr>
        <p:txBody>
          <a:bodyPr anchor="b"/>
          <a:lstStyle>
            <a:lvl1pPr algn="l">
              <a:defRPr sz="2000" b="1">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1986731" y="612775"/>
            <a:ext cx="8046720" cy="4114800"/>
          </a:xfrm>
        </p:spPr>
        <p:txBody>
          <a:bodyPr rtlCol="0">
            <a:normAutofit/>
          </a:bodyPr>
          <a:lstStyle>
            <a:lvl1pPr marL="0" indent="0">
              <a:buNone/>
              <a:defRPr sz="3200">
                <a:latin typeface="Arial" panose="020B0604020202020204" pitchFamily="34" charset="0"/>
                <a:cs typeface="Arial" panose="020B0604020202020204"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986731" y="5367338"/>
            <a:ext cx="8046720" cy="804863"/>
          </a:xfrm>
        </p:spPr>
        <p:txBody>
          <a:bodyPr/>
          <a:lstStyle>
            <a:lvl1pPr marL="0" indent="0">
              <a:buNone/>
              <a:defRPr sz="1400">
                <a:latin typeface="Arial" panose="020B0604020202020204" pitchFamily="34" charset="0"/>
                <a:cs typeface="Arial" panose="020B0604020202020204" pitchFamily="34"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8" name="TextBox 7"/>
          <p:cNvSpPr txBox="1">
            <a:spLocks noChangeArrowheads="1"/>
          </p:cNvSpPr>
          <p:nvPr userDrawn="1"/>
        </p:nvSpPr>
        <p:spPr bwMode="auto">
          <a:xfrm>
            <a:off x="4368800" y="6596066"/>
            <a:ext cx="7823200" cy="261610"/>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rPr>
              <a:t>BITS </a:t>
            </a:r>
            <a:r>
              <a:rPr lang="en-US" sz="1100" dirty="0" smtClean="0">
                <a:solidFill>
                  <a:srgbClr val="101141"/>
                </a:solidFill>
              </a:rPr>
              <a:t>Pilani, Deemed to be University under Section 3 of UGC Act, 1956</a:t>
            </a:r>
          </a:p>
        </p:txBody>
      </p:sp>
      <p:sp>
        <p:nvSpPr>
          <p:cNvPr id="9" name="Footer Placeholder 4"/>
          <p:cNvSpPr>
            <a:spLocks noGrp="1"/>
          </p:cNvSpPr>
          <p:nvPr>
            <p:ph type="ftr" sz="quarter" idx="11"/>
          </p:nvPr>
        </p:nvSpPr>
        <p:spPr>
          <a:xfrm>
            <a:off x="607969" y="6292701"/>
            <a:ext cx="3860800" cy="249385"/>
          </a:xfrm>
          <a:prstGeom prst="rect">
            <a:avLst/>
          </a:prstGeom>
        </p:spPr>
        <p:txBody>
          <a:bodyPr/>
          <a:lstStyle>
            <a:lvl1pPr>
              <a:defRPr sz="1333">
                <a:solidFill>
                  <a:schemeClr val="tx1">
                    <a:lumMod val="65000"/>
                    <a:lumOff val="35000"/>
                  </a:schemeClr>
                </a:solidFill>
              </a:defRPr>
            </a:lvl1pPr>
          </a:lstStyle>
          <a:p>
            <a:pPr eaLnBrk="1" fontAlgn="auto" hangingPunct="1">
              <a:spcBef>
                <a:spcPts val="0"/>
              </a:spcBef>
              <a:spcAft>
                <a:spcPts val="0"/>
              </a:spcAft>
            </a:pPr>
            <a:endParaRPr lang="en-US" dirty="0">
              <a:solidFill>
                <a:prstClr val="black">
                  <a:lumMod val="65000"/>
                  <a:lumOff val="35000"/>
                </a:prstClr>
              </a:solidFill>
              <a:latin typeface="Calibri"/>
            </a:endParaRPr>
          </a:p>
        </p:txBody>
      </p:sp>
      <p:sp>
        <p:nvSpPr>
          <p:cNvPr id="10" name="Slide Number Placeholder 5"/>
          <p:cNvSpPr>
            <a:spLocks noGrp="1"/>
          </p:cNvSpPr>
          <p:nvPr>
            <p:ph type="sldNum" sz="quarter" idx="12"/>
          </p:nvPr>
        </p:nvSpPr>
        <p:spPr>
          <a:xfrm>
            <a:off x="10721514" y="6293237"/>
            <a:ext cx="1195932" cy="249385"/>
          </a:xfrm>
          <a:prstGeom prst="rect">
            <a:avLst/>
          </a:prstGeom>
        </p:spPr>
        <p:txBody>
          <a:bodyPr/>
          <a:lstStyle>
            <a:lvl1pPr algn="r">
              <a:defRPr sz="1333">
                <a:solidFill>
                  <a:schemeClr val="tx1">
                    <a:lumMod val="65000"/>
                    <a:lumOff val="35000"/>
                  </a:schemeClr>
                </a:solidFill>
              </a:defRPr>
            </a:lvl1p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a:t>
            </a:fld>
            <a:endParaRPr lang="en-US" dirty="0">
              <a:solidFill>
                <a:prstClr val="black">
                  <a:lumMod val="65000"/>
                  <a:lumOff val="35000"/>
                </a:prstClr>
              </a:solidFill>
              <a:latin typeface="Calibri"/>
            </a:endParaRPr>
          </a:p>
        </p:txBody>
      </p:sp>
      <p:grpSp>
        <p:nvGrpSpPr>
          <p:cNvPr id="11" name="Group 10"/>
          <p:cNvGrpSpPr>
            <a:grpSpLocks/>
          </p:cNvGrpSpPr>
          <p:nvPr userDrawn="1"/>
        </p:nvGrpSpPr>
        <p:grpSpPr bwMode="auto">
          <a:xfrm>
            <a:off x="2844800" y="6553201"/>
            <a:ext cx="9347200" cy="46039"/>
            <a:chOff x="1905000" y="6553200"/>
            <a:chExt cx="7010400" cy="45719"/>
          </a:xfrm>
        </p:grpSpPr>
        <p:sp>
          <p:nvSpPr>
            <p:cNvPr id="12" name="Rectangle 11"/>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15"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9623304" y="1"/>
            <a:ext cx="2152721" cy="692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342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descr="Picture 7.png"/>
          <p:cNvPicPr>
            <a:picLocks noChangeAspect="1"/>
          </p:cNvPicPr>
          <p:nvPr/>
        </p:nvPicPr>
        <p:blipFill>
          <a:blip r:embed="rId3" cstate="print"/>
          <a:srcRect l="1923" b="5336"/>
          <a:stretch>
            <a:fillRect/>
          </a:stretch>
        </p:blipFill>
        <p:spPr>
          <a:xfrm>
            <a:off x="9753600" y="1"/>
            <a:ext cx="2314658" cy="692697"/>
          </a:xfrm>
          <a:prstGeom prst="rect">
            <a:avLst/>
          </a:prstGeom>
        </p:spPr>
      </p:pic>
      <p:grpSp>
        <p:nvGrpSpPr>
          <p:cNvPr id="18" name="Group 17"/>
          <p:cNvGrpSpPr/>
          <p:nvPr/>
        </p:nvGrpSpPr>
        <p:grpSpPr>
          <a:xfrm>
            <a:off x="0" y="914401"/>
            <a:ext cx="9347200" cy="4571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grpSp>
        <p:nvGrpSpPr>
          <p:cNvPr id="26" name="Group 25"/>
          <p:cNvGrpSpPr/>
          <p:nvPr userDrawn="1"/>
        </p:nvGrpSpPr>
        <p:grpSpPr>
          <a:xfrm>
            <a:off x="2682240" y="6553201"/>
            <a:ext cx="9448800" cy="4571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sp>
        <p:nvSpPr>
          <p:cNvPr id="24" name="Rectangle 4"/>
          <p:cNvSpPr txBox="1">
            <a:spLocks noChangeArrowheads="1"/>
          </p:cNvSpPr>
          <p:nvPr userDrawn="1"/>
        </p:nvSpPr>
        <p:spPr bwMode="auto">
          <a:xfrm>
            <a:off x="2682240" y="6629400"/>
            <a:ext cx="3779520" cy="18288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smtClean="0">
                <a:ln>
                  <a:noFill/>
                </a:ln>
                <a:solidFill>
                  <a:srgbClr val="00B0F0"/>
                </a:solidFill>
                <a:effectLst/>
                <a:uLnTx/>
                <a:uFillTx/>
                <a:latin typeface="Arial" pitchFamily="34" charset="0"/>
                <a:ea typeface="+mn-ea"/>
                <a:cs typeface="+mn-cs"/>
              </a:rPr>
              <a:t>Course code </a:t>
            </a:r>
            <a:r>
              <a:rPr kumimoji="0" lang="en-US" sz="1100" b="1" i="0" u="none" strike="noStrike" kern="1200" cap="small" spc="110" normalizeH="0" baseline="0" noProof="0" dirty="0" smtClean="0">
                <a:ln>
                  <a:noFill/>
                </a:ln>
                <a:solidFill>
                  <a:srgbClr val="FF0000"/>
                </a:solidFill>
                <a:effectLst/>
                <a:uLnTx/>
                <a:uFillTx/>
                <a:latin typeface="Arial" pitchFamily="34" charset="0"/>
                <a:ea typeface="+mn-ea"/>
                <a:cs typeface="+mn-cs"/>
              </a:rPr>
              <a:t>Course name</a:t>
            </a:r>
            <a:endParaRPr kumimoji="0" lang="en-US" sz="1100" b="1" i="0" u="none" strike="noStrike" kern="1200" cap="small" spc="110" normalizeH="0" baseline="0" noProof="0" dirty="0">
              <a:ln>
                <a:noFill/>
              </a:ln>
              <a:solidFill>
                <a:srgbClr val="FF0000"/>
              </a:solidFill>
              <a:effectLst/>
              <a:uLnTx/>
              <a:uFillTx/>
              <a:latin typeface="Arial" pitchFamily="34" charset="0"/>
              <a:ea typeface="+mn-ea"/>
              <a:cs typeface="+mn-cs"/>
            </a:endParaRPr>
          </a:p>
        </p:txBody>
      </p:sp>
      <p:sp>
        <p:nvSpPr>
          <p:cNvPr id="25" name="TextBox 24"/>
          <p:cNvSpPr txBox="1"/>
          <p:nvPr userDrawn="1"/>
        </p:nvSpPr>
        <p:spPr>
          <a:xfrm>
            <a:off x="11384280" y="6636202"/>
            <a:ext cx="777240" cy="169277"/>
          </a:xfrm>
          <a:prstGeom prst="rect">
            <a:avLst/>
          </a:prstGeom>
          <a:noFill/>
        </p:spPr>
        <p:txBody>
          <a:bodyPr wrap="square" lIns="0" tIns="0" rIns="0" bIns="0" rtlCol="0" anchor="ctr">
            <a:spAutoFit/>
          </a:bodyPr>
          <a:lstStyle/>
          <a:p>
            <a:pPr algn="just"/>
            <a:r>
              <a:rPr lang="en-US" sz="1100" b="1" dirty="0" smtClean="0">
                <a:solidFill>
                  <a:schemeClr val="accent2"/>
                </a:solidFill>
                <a:latin typeface="Arial"/>
                <a:cs typeface="Arial"/>
              </a:rPr>
              <a:t>BITS-Pilani</a:t>
            </a:r>
            <a:endParaRPr lang="en-US" sz="1100" b="1" dirty="0">
              <a:solidFill>
                <a:schemeClr val="accent2"/>
              </a:solidFill>
              <a:latin typeface="Arial"/>
              <a:cs typeface="Arial"/>
            </a:endParaRPr>
          </a:p>
        </p:txBody>
      </p:sp>
      <p:sp>
        <p:nvSpPr>
          <p:cNvPr id="30" name="TextBox 29"/>
          <p:cNvSpPr txBox="1"/>
          <p:nvPr userDrawn="1"/>
        </p:nvSpPr>
        <p:spPr>
          <a:xfrm>
            <a:off x="10241280" y="6643896"/>
            <a:ext cx="304800" cy="153888"/>
          </a:xfrm>
          <a:prstGeom prst="rect">
            <a:avLst/>
          </a:prstGeom>
          <a:noFill/>
        </p:spPr>
        <p:txBody>
          <a:bodyPr wrap="square" lIns="0" tIns="0" rIns="0" bIns="0" rtlCol="0"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5B42CF92-3635-42F1-AAB6-F2703D7DF619}" type="slidenum">
              <a:rPr lang="en-GB" sz="1000" b="1" baseline="0" smtClean="0">
                <a:solidFill>
                  <a:srgbClr val="FF0000"/>
                </a:solidFill>
                <a:latin typeface="Arial"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000" b="1" i="0" u="none" strike="noStrike" kern="1200" cap="small" spc="200" normalizeH="0" baseline="0" noProof="0" dirty="0">
              <a:ln>
                <a:noFill/>
              </a:ln>
              <a:solidFill>
                <a:srgbClr val="00B0F0"/>
              </a:solidFill>
              <a:effectLst/>
              <a:uLnTx/>
              <a:uFillTx/>
              <a:latin typeface="Arial" pitchFamily="34" charset="0"/>
              <a:ea typeface="+mn-ea"/>
              <a:cs typeface="+mn-cs"/>
            </a:endParaRPr>
          </a:p>
        </p:txBody>
      </p:sp>
      <p:sp>
        <p:nvSpPr>
          <p:cNvPr id="3" name="Title Placeholder 2"/>
          <p:cNvSpPr>
            <a:spLocks noGrp="1"/>
          </p:cNvSpPr>
          <p:nvPr>
            <p:ph type="title"/>
          </p:nvPr>
        </p:nvSpPr>
        <p:spPr>
          <a:xfrm>
            <a:off x="206194" y="152400"/>
            <a:ext cx="8991600" cy="640825"/>
          </a:xfrm>
          <a:prstGeom prst="rect">
            <a:avLst/>
          </a:prstGeom>
        </p:spPr>
        <p:txBody>
          <a:bodyPr vert="horz" lIns="91440" tIns="45720" rIns="91440" bIns="45720" rtlCol="0" anchor="ctr">
            <a:normAutofit/>
          </a:bodyPr>
          <a:lstStyle/>
          <a:p>
            <a:r>
              <a:rPr lang="en-US" smtClean="0"/>
              <a:t>Click to edit Master title style</a:t>
            </a:r>
            <a:endParaRPr lang="en-IN"/>
          </a:p>
        </p:txBody>
      </p:sp>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charset="0"/>
        </a:defRPr>
      </a:lvl2pPr>
      <a:lvl3pPr algn="l" rtl="0" eaLnBrk="1" fontAlgn="base" hangingPunct="1">
        <a:spcBef>
          <a:spcPct val="0"/>
        </a:spcBef>
        <a:spcAft>
          <a:spcPct val="0"/>
        </a:spcAft>
        <a:defRPr sz="2800">
          <a:solidFill>
            <a:schemeClr val="tx2"/>
          </a:solidFill>
          <a:latin typeface="Arial" charset="0"/>
        </a:defRPr>
      </a:lvl3pPr>
      <a:lvl4pPr algn="l" rtl="0" eaLnBrk="1" fontAlgn="base" hangingPunct="1">
        <a:spcBef>
          <a:spcPct val="0"/>
        </a:spcBef>
        <a:spcAft>
          <a:spcPct val="0"/>
        </a:spcAft>
        <a:defRPr sz="2800">
          <a:solidFill>
            <a:schemeClr val="tx2"/>
          </a:solidFill>
          <a:latin typeface="Arial" charset="0"/>
        </a:defRPr>
      </a:lvl4pPr>
      <a:lvl5pPr algn="l" rtl="0" eaLnBrk="1" fontAlgn="base" hangingPunct="1">
        <a:spcBef>
          <a:spcPct val="0"/>
        </a:spcBef>
        <a:spcAft>
          <a:spcPct val="0"/>
        </a:spcAft>
        <a:defRPr sz="2800">
          <a:solidFill>
            <a:schemeClr val="tx2"/>
          </a:solidFill>
          <a:latin typeface="Arial" charset="0"/>
        </a:defRPr>
      </a:lvl5pPr>
      <a:lvl6pPr marL="457200" algn="l" rtl="0" eaLnBrk="1" fontAlgn="base" hangingPunct="1">
        <a:spcBef>
          <a:spcPct val="0"/>
        </a:spcBef>
        <a:spcAft>
          <a:spcPct val="0"/>
        </a:spcAft>
        <a:defRPr sz="2800">
          <a:solidFill>
            <a:schemeClr val="tx2"/>
          </a:solidFill>
          <a:latin typeface="Arial" charset="0"/>
        </a:defRPr>
      </a:lvl6pPr>
      <a:lvl7pPr marL="914400" algn="l" rtl="0" eaLnBrk="1" fontAlgn="base" hangingPunct="1">
        <a:spcBef>
          <a:spcPct val="0"/>
        </a:spcBef>
        <a:spcAft>
          <a:spcPct val="0"/>
        </a:spcAft>
        <a:defRPr sz="2800">
          <a:solidFill>
            <a:schemeClr val="tx2"/>
          </a:solidFill>
          <a:latin typeface="Arial" charset="0"/>
        </a:defRPr>
      </a:lvl7pPr>
      <a:lvl8pPr marL="1371600" algn="l" rtl="0" eaLnBrk="1" fontAlgn="base" hangingPunct="1">
        <a:spcBef>
          <a:spcPct val="0"/>
        </a:spcBef>
        <a:spcAft>
          <a:spcPct val="0"/>
        </a:spcAft>
        <a:defRPr sz="2800">
          <a:solidFill>
            <a:schemeClr val="tx2"/>
          </a:solidFill>
          <a:latin typeface="Arial" charset="0"/>
        </a:defRPr>
      </a:lvl8pPr>
      <a:lvl9pPr marL="1828800" algn="l" rtl="0" eaLnBrk="1" fontAlgn="base" hangingPunct="1">
        <a:spcBef>
          <a:spcPct val="0"/>
        </a:spcBef>
        <a:spcAft>
          <a:spcPct val="0"/>
        </a:spcAft>
        <a:defRPr sz="2800">
          <a:solidFill>
            <a:schemeClr val="tx2"/>
          </a:solidFill>
          <a:latin typeface="Arial" charset="0"/>
        </a:defRPr>
      </a:lvl9pPr>
    </p:titleStyle>
    <p:bodyStyle>
      <a:lvl1pPr indent="190500" algn="l" rtl="0" eaLnBrk="1" fontAlgn="base" hangingPunct="1">
        <a:spcBef>
          <a:spcPct val="20000"/>
        </a:spcBef>
        <a:spcAft>
          <a:spcPct val="0"/>
        </a:spcAft>
        <a:buNone/>
        <a:defRPr>
          <a:solidFill>
            <a:schemeClr val="tx1"/>
          </a:solidFill>
          <a:latin typeface="+mn-lt"/>
          <a:ea typeface="+mn-ea"/>
          <a:cs typeface="+mn-cs"/>
        </a:defRPr>
      </a:lvl1pPr>
      <a:lvl2pPr marL="762000" indent="-285750" algn="l" rtl="0" eaLnBrk="1" fontAlgn="base" hangingPunct="1">
        <a:spcBef>
          <a:spcPct val="20000"/>
        </a:spcBef>
        <a:spcAft>
          <a:spcPct val="0"/>
        </a:spcAft>
        <a:buChar char="–"/>
        <a:defRPr>
          <a:solidFill>
            <a:schemeClr val="tx1"/>
          </a:solidFill>
          <a:latin typeface="+mn-lt"/>
        </a:defRPr>
      </a:lvl2pPr>
      <a:lvl3pPr marL="11811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92109088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89" algn="ctr" rtl="0" eaLnBrk="1" fontAlgn="base" hangingPunct="1">
        <a:spcBef>
          <a:spcPct val="0"/>
        </a:spcBef>
        <a:spcAft>
          <a:spcPct val="0"/>
        </a:spcAft>
        <a:defRPr sz="4400">
          <a:solidFill>
            <a:schemeClr val="tx1"/>
          </a:solidFill>
          <a:latin typeface="Calibri" pitchFamily="34" charset="0"/>
        </a:defRPr>
      </a:lvl6pPr>
      <a:lvl7pPr marL="914377" algn="ctr" rtl="0" eaLnBrk="1" fontAlgn="base" hangingPunct="1">
        <a:spcBef>
          <a:spcPct val="0"/>
        </a:spcBef>
        <a:spcAft>
          <a:spcPct val="0"/>
        </a:spcAft>
        <a:defRPr sz="4400">
          <a:solidFill>
            <a:schemeClr val="tx1"/>
          </a:solidFill>
          <a:latin typeface="Calibri" pitchFamily="34" charset="0"/>
        </a:defRPr>
      </a:lvl7pPr>
      <a:lvl8pPr marL="1371566" algn="ctr" rtl="0" eaLnBrk="1" fontAlgn="base" hangingPunct="1">
        <a:spcBef>
          <a:spcPct val="0"/>
        </a:spcBef>
        <a:spcAft>
          <a:spcPct val="0"/>
        </a:spcAft>
        <a:defRPr sz="4400">
          <a:solidFill>
            <a:schemeClr val="tx1"/>
          </a:solidFill>
          <a:latin typeface="Calibri" pitchFamily="34" charset="0"/>
        </a:defRPr>
      </a:lvl8pPr>
      <a:lvl9pPr marL="1828754" algn="ctr" rtl="0" eaLnBrk="1" fontAlgn="base" hangingPunct="1">
        <a:spcBef>
          <a:spcPct val="0"/>
        </a:spcBef>
        <a:spcAft>
          <a:spcPct val="0"/>
        </a:spcAft>
        <a:defRPr sz="4400">
          <a:solidFill>
            <a:schemeClr val="tx1"/>
          </a:solidFill>
          <a:latin typeface="Calibri" pitchFamily="34" charset="0"/>
        </a:defRPr>
      </a:lvl9pPr>
    </p:titleStyle>
    <p:bodyStyle>
      <a:lvl1pPr marL="342891" indent="-342891"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www.fastcompany.com/online/05/changetips.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uhrbO7lrHr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1NKti9MyAAw"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a:xfrm>
            <a:off x="2971800" y="3810000"/>
            <a:ext cx="8407400" cy="1524000"/>
          </a:xfrm>
        </p:spPr>
        <p:txBody>
          <a:bodyPr/>
          <a:lstStyle/>
          <a:p>
            <a:pPr algn="ctr">
              <a:lnSpc>
                <a:spcPct val="100000"/>
              </a:lnSpc>
            </a:pPr>
            <a:r>
              <a:rPr lang="en-US" altLang="en-US" sz="2400" dirty="0" smtClean="0"/>
              <a:t>Managing </a:t>
            </a:r>
            <a:r>
              <a:rPr lang="en-US" altLang="en-US" sz="2400" dirty="0"/>
              <a:t>People and </a:t>
            </a:r>
            <a:r>
              <a:rPr lang="en-US" altLang="en-US" sz="2400" dirty="0" smtClean="0"/>
              <a:t>Organizations</a:t>
            </a:r>
            <a:br>
              <a:rPr lang="en-US" altLang="en-US" sz="2400" dirty="0" smtClean="0"/>
            </a:br>
            <a:r>
              <a:rPr lang="en-US" altLang="en-US" sz="2400" dirty="0"/>
              <a:t/>
            </a:r>
            <a:br>
              <a:rPr lang="en-US" altLang="en-US" sz="2400" dirty="0"/>
            </a:br>
            <a:r>
              <a:rPr lang="en-US" altLang="en-US" sz="2000" dirty="0"/>
              <a:t>Module </a:t>
            </a:r>
            <a:r>
              <a:rPr lang="en-US" altLang="en-US" sz="2000" dirty="0" smtClean="0"/>
              <a:t>5 </a:t>
            </a:r>
            <a:r>
              <a:rPr lang="en-US" altLang="en-US" sz="2000" dirty="0"/>
              <a:t>-  </a:t>
            </a:r>
            <a:r>
              <a:rPr lang="en-US" altLang="en-US" sz="2000" dirty="0" smtClean="0"/>
              <a:t>The Organization System</a:t>
            </a:r>
            <a:br>
              <a:rPr lang="en-US" altLang="en-US" sz="2000" dirty="0" smtClean="0"/>
            </a:br>
            <a:r>
              <a:rPr lang="en-US" altLang="en-US" sz="2000" dirty="0" smtClean="0"/>
              <a:t/>
            </a:r>
            <a:br>
              <a:rPr lang="en-US" altLang="en-US" sz="2000" dirty="0" smtClean="0"/>
            </a:br>
            <a:r>
              <a:rPr lang="en-US" altLang="en-US" sz="2000" dirty="0" smtClean="0"/>
              <a:t> </a:t>
            </a:r>
            <a:r>
              <a:rPr lang="en-US" altLang="en-US" sz="2000" dirty="0"/>
              <a:t>Lecture Sequence </a:t>
            </a:r>
            <a:r>
              <a:rPr lang="en-US" altLang="en-US" sz="2000" dirty="0" smtClean="0"/>
              <a:t> 3 – Organizational Change Management</a:t>
            </a:r>
            <a:endParaRPr lang="en-US" sz="2000" dirty="0"/>
          </a:p>
        </p:txBody>
      </p:sp>
      <p:sp>
        <p:nvSpPr>
          <p:cNvPr id="7171" name="Content Placeholder 5"/>
          <p:cNvSpPr>
            <a:spLocks noGrp="1"/>
          </p:cNvSpPr>
          <p:nvPr>
            <p:ph sz="quarter" idx="13"/>
          </p:nvPr>
        </p:nvSpPr>
        <p:spPr/>
        <p:txBody>
          <a:bodyPr/>
          <a:lstStyle/>
          <a:p>
            <a:pPr eaLnBrk="1" hangingPunct="1">
              <a:spcBef>
                <a:spcPct val="0"/>
              </a:spcBef>
            </a:pPr>
            <a:r>
              <a:rPr lang="en-US" altLang="en-US" sz="1800" dirty="0" smtClean="0">
                <a:solidFill>
                  <a:srgbClr val="FF0000"/>
                </a:solidFill>
              </a:rPr>
              <a:t> </a:t>
            </a:r>
          </a:p>
          <a:p>
            <a:pPr eaLnBrk="1" hangingPunct="1">
              <a:spcBef>
                <a:spcPct val="0"/>
              </a:spcBef>
            </a:pPr>
            <a:r>
              <a:rPr lang="en-US" altLang="en-US" sz="1800" dirty="0" smtClean="0"/>
              <a:t>Dr. Annapoorna Gopal</a:t>
            </a:r>
          </a:p>
        </p:txBody>
      </p:sp>
    </p:spTree>
    <p:extLst>
      <p:ext uri="{BB962C8B-B14F-4D97-AF65-F5344CB8AC3E}">
        <p14:creationId xmlns:p14="http://schemas.microsoft.com/office/powerpoint/2010/main" val="2964415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7969" y="1447800"/>
            <a:ext cx="10972800" cy="4525963"/>
          </a:xfrm>
          <a:ln>
            <a:solidFill>
              <a:schemeClr val="tx1"/>
            </a:solidFill>
          </a:ln>
        </p:spPr>
        <p:txBody>
          <a:bodyPr/>
          <a:lstStyle/>
          <a:p>
            <a:endParaRPr lang="en-US" sz="2800" dirty="0" smtClean="0"/>
          </a:p>
          <a:p>
            <a:endParaRPr lang="en-US" sz="2800" dirty="0"/>
          </a:p>
          <a:p>
            <a:endParaRPr lang="en-US" sz="2800" dirty="0" smtClean="0"/>
          </a:p>
        </p:txBody>
      </p:sp>
      <p:sp>
        <p:nvSpPr>
          <p:cNvPr id="3" name="Title 2"/>
          <p:cNvSpPr>
            <a:spLocks noGrp="1"/>
          </p:cNvSpPr>
          <p:nvPr>
            <p:ph type="title"/>
          </p:nvPr>
        </p:nvSpPr>
        <p:spPr>
          <a:xfrm>
            <a:off x="0" y="209915"/>
            <a:ext cx="7494571" cy="780685"/>
          </a:xfrm>
        </p:spPr>
        <p:txBody>
          <a:bodyPr>
            <a:normAutofit/>
          </a:bodyPr>
          <a:lstStyle/>
          <a:p>
            <a:pPr algn="l"/>
            <a:r>
              <a:rPr lang="en-US" sz="2800" dirty="0" smtClean="0"/>
              <a:t>Pause and Ponder</a:t>
            </a:r>
            <a:endParaRPr lang="en-US" sz="2800" dirty="0"/>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10</a:t>
            </a:fld>
            <a:endParaRPr lang="en-US" dirty="0">
              <a:solidFill>
                <a:prstClr val="black">
                  <a:lumMod val="65000"/>
                  <a:lumOff val="35000"/>
                </a:prstClr>
              </a:solidFill>
              <a:latin typeface="Calibri"/>
            </a:endParaRPr>
          </a:p>
        </p:txBody>
      </p:sp>
      <p:sp>
        <p:nvSpPr>
          <p:cNvPr id="4" name="Rectangle 3"/>
          <p:cNvSpPr/>
          <p:nvPr/>
        </p:nvSpPr>
        <p:spPr>
          <a:xfrm>
            <a:off x="685799" y="2468940"/>
            <a:ext cx="10894969" cy="1569660"/>
          </a:xfrm>
          <a:prstGeom prst="rect">
            <a:avLst/>
          </a:prstGeom>
        </p:spPr>
        <p:txBody>
          <a:bodyPr wrap="square">
            <a:spAutoFit/>
          </a:bodyPr>
          <a:lstStyle/>
          <a:p>
            <a:pPr marL="457200" indent="-457200">
              <a:buFont typeface="+mj-lt"/>
              <a:buAutoNum type="arabicPeriod"/>
            </a:pPr>
            <a:r>
              <a:rPr lang="en-US" dirty="0">
                <a:latin typeface="Arial" panose="020B0604020202020204" pitchFamily="34" charset="0"/>
                <a:ea typeface="Times New Roman" panose="02020603050405020304" pitchFamily="18" charset="0"/>
                <a:cs typeface="Arial" panose="020B0604020202020204" pitchFamily="34" charset="0"/>
              </a:rPr>
              <a:t>Using a search engine of your own choosing, go to the Hyundai Web site (see www.hyundai.com) and review the information on this rising automobile manufacturing super star. Do you think the company has adopted a change management attitude?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2812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ln>
            <a:solidFill>
              <a:schemeClr val="tx1"/>
            </a:solidFill>
          </a:ln>
        </p:spPr>
        <p:txBody>
          <a:bodyPr/>
          <a:lstStyle/>
          <a:p>
            <a:pPr marL="457188" lvl="1" indent="0" eaLnBrk="1" hangingPunct="1">
              <a:lnSpc>
                <a:spcPct val="90000"/>
              </a:lnSpc>
              <a:buNone/>
            </a:pPr>
            <a:r>
              <a:rPr lang="en-US" sz="2400" dirty="0" smtClean="0"/>
              <a:t>A change process based on systematic collection of data and then selection of a change action based on what the analyzed data indicates</a:t>
            </a:r>
          </a:p>
          <a:p>
            <a:pPr eaLnBrk="1" hangingPunct="1">
              <a:lnSpc>
                <a:spcPct val="90000"/>
              </a:lnSpc>
            </a:pPr>
            <a:r>
              <a:rPr lang="en-US" sz="2400" dirty="0" smtClean="0"/>
              <a:t>Process steps:</a:t>
            </a:r>
          </a:p>
          <a:p>
            <a:pPr lvl="1" eaLnBrk="1" hangingPunct="1">
              <a:lnSpc>
                <a:spcPct val="90000"/>
              </a:lnSpc>
              <a:buClrTx/>
              <a:buFont typeface="Calibri" panose="020F0502020204030204" pitchFamily="34" charset="0"/>
              <a:buAutoNum type="arabicPeriod"/>
            </a:pPr>
            <a:r>
              <a:rPr lang="en-US" sz="2400" dirty="0" smtClean="0"/>
              <a:t>Diagnosis</a:t>
            </a:r>
          </a:p>
          <a:p>
            <a:pPr lvl="1" eaLnBrk="1" hangingPunct="1">
              <a:lnSpc>
                <a:spcPct val="90000"/>
              </a:lnSpc>
              <a:buClrTx/>
              <a:buFont typeface="Calibri" panose="020F0502020204030204" pitchFamily="34" charset="0"/>
              <a:buAutoNum type="arabicPeriod"/>
            </a:pPr>
            <a:r>
              <a:rPr lang="en-US" sz="2400" dirty="0" smtClean="0"/>
              <a:t>Analysis</a:t>
            </a:r>
          </a:p>
          <a:p>
            <a:pPr lvl="1" eaLnBrk="1" hangingPunct="1">
              <a:lnSpc>
                <a:spcPct val="90000"/>
              </a:lnSpc>
              <a:buClrTx/>
              <a:buFont typeface="Calibri" panose="020F0502020204030204" pitchFamily="34" charset="0"/>
              <a:buAutoNum type="arabicPeriod"/>
            </a:pPr>
            <a:r>
              <a:rPr lang="en-US" sz="2400" dirty="0" smtClean="0"/>
              <a:t>Feedback</a:t>
            </a:r>
          </a:p>
          <a:p>
            <a:pPr lvl="1" eaLnBrk="1" hangingPunct="1">
              <a:lnSpc>
                <a:spcPct val="90000"/>
              </a:lnSpc>
              <a:buClrTx/>
              <a:buFont typeface="Calibri" panose="020F0502020204030204" pitchFamily="34" charset="0"/>
              <a:buAutoNum type="arabicPeriod"/>
            </a:pPr>
            <a:r>
              <a:rPr lang="en-US" sz="2400" dirty="0" smtClean="0"/>
              <a:t>Action</a:t>
            </a:r>
          </a:p>
          <a:p>
            <a:pPr lvl="1" eaLnBrk="1" hangingPunct="1">
              <a:lnSpc>
                <a:spcPct val="90000"/>
              </a:lnSpc>
              <a:buClrTx/>
              <a:buFont typeface="Calibri" panose="020F0502020204030204" pitchFamily="34" charset="0"/>
              <a:buAutoNum type="arabicPeriod"/>
            </a:pPr>
            <a:r>
              <a:rPr lang="en-US" sz="2400" dirty="0" smtClean="0"/>
              <a:t>Evaluation</a:t>
            </a:r>
          </a:p>
          <a:p>
            <a:pPr eaLnBrk="1" hangingPunct="1">
              <a:lnSpc>
                <a:spcPct val="90000"/>
              </a:lnSpc>
            </a:pPr>
            <a:r>
              <a:rPr lang="en-US" sz="2400" dirty="0" smtClean="0"/>
              <a:t>Action research benefits:</a:t>
            </a:r>
          </a:p>
          <a:p>
            <a:pPr lvl="1" eaLnBrk="1" hangingPunct="1">
              <a:lnSpc>
                <a:spcPct val="90000"/>
              </a:lnSpc>
            </a:pPr>
            <a:r>
              <a:rPr lang="en-US" sz="2400" dirty="0" smtClean="0"/>
              <a:t>Problem-focused rather than solution-centered</a:t>
            </a:r>
          </a:p>
          <a:p>
            <a:pPr lvl="1" eaLnBrk="1" hangingPunct="1">
              <a:lnSpc>
                <a:spcPct val="90000"/>
              </a:lnSpc>
            </a:pPr>
            <a:r>
              <a:rPr lang="en-US" sz="2400" dirty="0" smtClean="0"/>
              <a:t>Heavy employee involvement reduces resistance to change</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Action Research</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11</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763776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Content Placeholder 2"/>
          <p:cNvSpPr>
            <a:spLocks noGrp="1"/>
          </p:cNvSpPr>
          <p:nvPr>
            <p:ph idx="1"/>
          </p:nvPr>
        </p:nvSpPr>
        <p:spPr>
          <a:ln>
            <a:solidFill>
              <a:schemeClr val="tx1"/>
            </a:solidFill>
          </a:ln>
        </p:spPr>
        <p:txBody>
          <a:bodyPr/>
          <a:lstStyle/>
          <a:p>
            <a:pPr eaLnBrk="1" hangingPunct="1"/>
            <a:r>
              <a:rPr lang="en-US" sz="2400" dirty="0" smtClean="0"/>
              <a:t>Organizational Development (OD)</a:t>
            </a:r>
          </a:p>
          <a:p>
            <a:pPr lvl="1" eaLnBrk="1" hangingPunct="1"/>
            <a:r>
              <a:rPr lang="en-US" sz="2400" dirty="0" smtClean="0"/>
              <a:t>A collection of planned interventions, built on humanistic-democratic values, that seeks to improve organizational effectiveness and employee well-being</a:t>
            </a:r>
          </a:p>
          <a:p>
            <a:pPr eaLnBrk="1" hangingPunct="1"/>
            <a:r>
              <a:rPr lang="en-US" sz="2400" dirty="0" smtClean="0"/>
              <a:t>OD Values</a:t>
            </a:r>
          </a:p>
          <a:p>
            <a:pPr lvl="1" eaLnBrk="1" hangingPunct="1"/>
            <a:r>
              <a:rPr lang="en-US" sz="2400" dirty="0" smtClean="0"/>
              <a:t>Respect for people</a:t>
            </a:r>
          </a:p>
          <a:p>
            <a:pPr lvl="1" eaLnBrk="1" hangingPunct="1"/>
            <a:r>
              <a:rPr lang="en-US" sz="2400" dirty="0" smtClean="0"/>
              <a:t>Trust and support</a:t>
            </a:r>
          </a:p>
          <a:p>
            <a:pPr lvl="1" eaLnBrk="1" hangingPunct="1"/>
            <a:r>
              <a:rPr lang="en-US" sz="2400" dirty="0" smtClean="0"/>
              <a:t>Power equalization</a:t>
            </a:r>
          </a:p>
          <a:p>
            <a:pPr lvl="1" eaLnBrk="1" hangingPunct="1"/>
            <a:r>
              <a:rPr lang="en-US" sz="2400" dirty="0" smtClean="0"/>
              <a:t>Confrontation</a:t>
            </a:r>
          </a:p>
          <a:p>
            <a:pPr lvl="1" eaLnBrk="1" hangingPunct="1"/>
            <a:r>
              <a:rPr lang="en-US" sz="2400" dirty="0" smtClean="0"/>
              <a:t>Participation</a:t>
            </a:r>
          </a:p>
          <a:p>
            <a:pPr eaLnBrk="1" hangingPunct="1"/>
            <a:endParaRPr lang="en-US" sz="2400" dirty="0" smtClean="0"/>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Organizational Development</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12</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2005741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tx1"/>
            </a:solidFill>
          </a:ln>
        </p:spPr>
        <p:txBody>
          <a:bodyPr/>
          <a:lstStyle/>
          <a:p>
            <a:pPr marL="0" indent="0">
              <a:buNone/>
            </a:pPr>
            <a:endParaRPr lang="en-IN" sz="2400" dirty="0" smtClean="0"/>
          </a:p>
          <a:p>
            <a:pPr marL="0" indent="0">
              <a:buNone/>
            </a:pPr>
            <a:endParaRPr lang="en-IN" sz="2400" dirty="0"/>
          </a:p>
          <a:p>
            <a:pPr marL="0" indent="0">
              <a:buNone/>
            </a:pPr>
            <a:endParaRPr lang="en-IN" sz="2400" dirty="0"/>
          </a:p>
          <a:p>
            <a:pPr marL="457200" indent="-457200">
              <a:buFont typeface="+mj-lt"/>
              <a:buAutoNum type="arabicPeriod"/>
            </a:pPr>
            <a:r>
              <a:rPr lang="en-IN" sz="2400" dirty="0" smtClean="0"/>
              <a:t>Organisational development values comprises of participation and confrontation </a:t>
            </a:r>
            <a:endParaRPr lang="en-IN" sz="2400" dirty="0" smtClean="0"/>
          </a:p>
          <a:p>
            <a:pPr marL="857241" lvl="1" indent="-457200">
              <a:buFont typeface="+mj-lt"/>
              <a:buAutoNum type="arabicPeriod"/>
            </a:pPr>
            <a:r>
              <a:rPr lang="en-IN" sz="2000" dirty="0" smtClean="0"/>
              <a:t>True</a:t>
            </a:r>
          </a:p>
          <a:p>
            <a:pPr marL="857241" lvl="1" indent="-457200">
              <a:buFont typeface="+mj-lt"/>
              <a:buAutoNum type="arabicPeriod"/>
            </a:pPr>
            <a:r>
              <a:rPr lang="en-IN" sz="2000" dirty="0" smtClean="0"/>
              <a:t>False </a:t>
            </a:r>
            <a:endParaRPr lang="en-IN" dirty="0"/>
          </a:p>
        </p:txBody>
      </p:sp>
      <p:sp>
        <p:nvSpPr>
          <p:cNvPr id="3" name="Title 2"/>
          <p:cNvSpPr>
            <a:spLocks noGrp="1"/>
          </p:cNvSpPr>
          <p:nvPr>
            <p:ph type="title"/>
          </p:nvPr>
        </p:nvSpPr>
        <p:spPr>
          <a:xfrm>
            <a:off x="0" y="209915"/>
            <a:ext cx="7494571" cy="780685"/>
          </a:xfrm>
        </p:spPr>
        <p:txBody>
          <a:bodyPr>
            <a:normAutofit/>
          </a:bodyPr>
          <a:lstStyle/>
          <a:p>
            <a:pPr algn="l"/>
            <a:r>
              <a:rPr lang="en-IN" sz="2800" dirty="0" smtClean="0"/>
              <a:t>Review</a:t>
            </a:r>
            <a:endParaRPr lang="en-IN" sz="2800" dirty="0"/>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13</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44539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Content Placeholder 8"/>
          <p:cNvSpPr>
            <a:spLocks noGrp="1"/>
          </p:cNvSpPr>
          <p:nvPr>
            <p:ph idx="1"/>
          </p:nvPr>
        </p:nvSpPr>
        <p:spPr>
          <a:ln>
            <a:solidFill>
              <a:schemeClr val="tx1"/>
            </a:solidFill>
          </a:ln>
        </p:spPr>
        <p:txBody>
          <a:bodyPr/>
          <a:lstStyle/>
          <a:p>
            <a:pPr eaLnBrk="1" hangingPunct="1"/>
            <a:endParaRPr lang="en-US" sz="2400" dirty="0" smtClean="0"/>
          </a:p>
          <a:p>
            <a:pPr eaLnBrk="1" hangingPunct="1"/>
            <a:r>
              <a:rPr lang="en-US" sz="2400" dirty="0" smtClean="0"/>
              <a:t>Organizational </a:t>
            </a:r>
            <a:r>
              <a:rPr lang="en-US" sz="2400" dirty="0"/>
              <a:t>Change</a:t>
            </a:r>
          </a:p>
          <a:p>
            <a:pPr lvl="1" eaLnBrk="1" hangingPunct="1"/>
            <a:r>
              <a:rPr lang="en-US" sz="2400" dirty="0"/>
              <a:t>Cultures vary in terms of beliefs in their ability to implement change</a:t>
            </a:r>
          </a:p>
          <a:p>
            <a:pPr lvl="1" eaLnBrk="1" hangingPunct="1"/>
            <a:r>
              <a:rPr lang="en-US" sz="2400" dirty="0"/>
              <a:t>A culture’s time orientation (long-term/short term) will affect implementation of change</a:t>
            </a:r>
          </a:p>
          <a:p>
            <a:pPr lvl="1" eaLnBrk="1" hangingPunct="1"/>
            <a:r>
              <a:rPr lang="en-US" sz="2400" dirty="0"/>
              <a:t>Reliance on tradition can increase resistance to change</a:t>
            </a:r>
          </a:p>
          <a:p>
            <a:pPr lvl="1" eaLnBrk="1" hangingPunct="1"/>
            <a:r>
              <a:rPr lang="en-US" sz="2400" dirty="0"/>
              <a:t>Power distance can affect how change is implemented in a culture</a:t>
            </a:r>
          </a:p>
          <a:p>
            <a:pPr lvl="1" eaLnBrk="1" hangingPunct="1"/>
            <a:r>
              <a:rPr lang="en-US" sz="2400" dirty="0"/>
              <a:t>Idea champions act differently in different cultures</a:t>
            </a:r>
          </a:p>
          <a:p>
            <a:pPr lvl="1" eaLnBrk="1" hangingPunct="1"/>
            <a:endParaRPr lang="en-US" sz="2400" dirty="0"/>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Global Implications</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14</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852539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7"/>
          <p:cNvSpPr>
            <a:spLocks noGrp="1"/>
          </p:cNvSpPr>
          <p:nvPr>
            <p:ph idx="1"/>
          </p:nvPr>
        </p:nvSpPr>
        <p:spPr>
          <a:ln>
            <a:solidFill>
              <a:schemeClr val="tx1"/>
            </a:solidFill>
          </a:ln>
        </p:spPr>
        <p:txBody>
          <a:bodyPr/>
          <a:lstStyle/>
          <a:p>
            <a:pPr>
              <a:spcAft>
                <a:spcPts val="1800"/>
              </a:spcAft>
            </a:pPr>
            <a:endParaRPr lang="en-US" sz="2400" dirty="0" smtClean="0"/>
          </a:p>
          <a:p>
            <a:pPr>
              <a:spcAft>
                <a:spcPts val="1800"/>
              </a:spcAft>
            </a:pPr>
            <a:endParaRPr lang="en-US" sz="2400" dirty="0" smtClean="0"/>
          </a:p>
          <a:p>
            <a:pPr>
              <a:spcAft>
                <a:spcPts val="1800"/>
              </a:spcAft>
            </a:pPr>
            <a:r>
              <a:rPr lang="en-US" sz="2400" dirty="0" smtClean="0"/>
              <a:t>Organizations and the individuals within them must undergo dynamic change</a:t>
            </a:r>
          </a:p>
          <a:p>
            <a:pPr>
              <a:spcAft>
                <a:spcPts val="1800"/>
              </a:spcAft>
            </a:pPr>
            <a:r>
              <a:rPr lang="en-US" sz="2400" dirty="0" smtClean="0"/>
              <a:t>Managers are change agents and modifiers of organizational culture</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Summary and Managerial Implications</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15</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898802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947" y="1219200"/>
            <a:ext cx="10972800" cy="5073501"/>
          </a:xfrm>
          <a:ln>
            <a:solidFill>
              <a:schemeClr val="tx1"/>
            </a:solidFill>
          </a:ln>
        </p:spPr>
        <p:txBody>
          <a:bodyPr/>
          <a:lstStyle/>
          <a:p>
            <a:pPr marL="457200" indent="-457200">
              <a:buFont typeface="+mj-lt"/>
              <a:buAutoNum type="arabicPeriod"/>
            </a:pPr>
            <a:endParaRPr lang="en-US" sz="2400" dirty="0" smtClean="0"/>
          </a:p>
          <a:p>
            <a:pPr marL="457200" indent="-457200">
              <a:buFont typeface="+mj-lt"/>
              <a:buAutoNum type="arabicPeriod"/>
            </a:pPr>
            <a:endParaRPr lang="en-US" sz="2400" dirty="0"/>
          </a:p>
          <a:p>
            <a:pPr marL="457200" indent="-457200">
              <a:buFont typeface="+mj-lt"/>
              <a:buAutoNum type="arabicPeriod"/>
            </a:pPr>
            <a:endParaRPr lang="en-US" sz="2400" dirty="0"/>
          </a:p>
          <a:p>
            <a:pPr marL="0" indent="0">
              <a:buNone/>
            </a:pPr>
            <a:r>
              <a:rPr lang="en-US" sz="2400" smtClean="0"/>
              <a:t>	</a:t>
            </a:r>
            <a:endParaRPr lang="en-US" sz="2400" dirty="0" smtClean="0"/>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16</a:t>
            </a:fld>
            <a:endParaRPr lang="en-US" dirty="0">
              <a:solidFill>
                <a:prstClr val="black">
                  <a:lumMod val="65000"/>
                  <a:lumOff val="35000"/>
                </a:prstClr>
              </a:solidFill>
              <a:latin typeface="Calibri"/>
            </a:endParaRPr>
          </a:p>
        </p:txBody>
      </p:sp>
      <p:sp>
        <p:nvSpPr>
          <p:cNvPr id="7" name="Title 1"/>
          <p:cNvSpPr>
            <a:spLocks noGrp="1"/>
          </p:cNvSpPr>
          <p:nvPr>
            <p:ph type="title"/>
          </p:nvPr>
        </p:nvSpPr>
        <p:spPr>
          <a:xfrm>
            <a:off x="0" y="209915"/>
            <a:ext cx="7494571" cy="780685"/>
          </a:xfrm>
        </p:spPr>
        <p:txBody>
          <a:bodyPr>
            <a:normAutofit/>
          </a:bodyPr>
          <a:lstStyle/>
          <a:p>
            <a:pPr algn="l"/>
            <a:r>
              <a:rPr lang="en-US" sz="2800" dirty="0" smtClean="0"/>
              <a:t>M5_L3 : Assessment Time</a:t>
            </a:r>
          </a:p>
        </p:txBody>
      </p:sp>
      <p:sp>
        <p:nvSpPr>
          <p:cNvPr id="3" name="Rectangle 2"/>
          <p:cNvSpPr/>
          <p:nvPr/>
        </p:nvSpPr>
        <p:spPr>
          <a:xfrm>
            <a:off x="609601" y="1981200"/>
            <a:ext cx="10972799" cy="2554545"/>
          </a:xfrm>
          <a:prstGeom prst="rect">
            <a:avLst/>
          </a:prstGeom>
        </p:spPr>
        <p:txBody>
          <a:bodyPr wrap="square">
            <a:spAutoFit/>
          </a:bodyPr>
          <a:lstStyle/>
          <a:p>
            <a:pPr marL="457200" lvl="0" indent="-457200">
              <a:buFont typeface="+mj-lt"/>
              <a:buAutoNum type="arabicPeriod"/>
              <a:tabLst>
                <a:tab pos="457200" algn="l"/>
              </a:tabLst>
            </a:pPr>
            <a:r>
              <a:rPr lang="en-US" sz="2000" dirty="0">
                <a:latin typeface="Arial" panose="020B0604020202020204" pitchFamily="34" charset="0"/>
                <a:ea typeface="Times New Roman" panose="02020603050405020304" pitchFamily="18" charset="0"/>
                <a:cs typeface="Arial" panose="020B0604020202020204" pitchFamily="34" charset="0"/>
              </a:rPr>
              <a:t>What would be your strategy if you were called upon to be a “change agent” </a:t>
            </a:r>
            <a:r>
              <a:rPr lang="en-US" sz="2000" dirty="0" smtClean="0">
                <a:latin typeface="Arial" panose="020B0604020202020204" pitchFamily="34" charset="0"/>
                <a:ea typeface="Times New Roman" panose="02020603050405020304" pitchFamily="18" charset="0"/>
                <a:cs typeface="Arial" panose="020B0604020202020204" pitchFamily="34" charset="0"/>
              </a:rPr>
              <a:t> for </a:t>
            </a:r>
            <a:r>
              <a:rPr lang="en-US" sz="2000" dirty="0">
                <a:latin typeface="Arial" panose="020B0604020202020204" pitchFamily="34" charset="0"/>
                <a:ea typeface="Times New Roman" panose="02020603050405020304" pitchFamily="18" charset="0"/>
                <a:cs typeface="Arial" panose="020B0604020202020204" pitchFamily="34" charset="0"/>
              </a:rPr>
              <a:t>your organization? How would you begin, gather information, and create </a:t>
            </a:r>
            <a:r>
              <a:rPr lang="en-US" sz="2000" dirty="0" smtClean="0">
                <a:latin typeface="Arial" panose="020B0604020202020204" pitchFamily="34" charset="0"/>
                <a:ea typeface="Times New Roman" panose="02020603050405020304" pitchFamily="18" charset="0"/>
                <a:cs typeface="Arial" panose="020B0604020202020204" pitchFamily="34" charset="0"/>
              </a:rPr>
              <a:t> buy-in </a:t>
            </a:r>
            <a:r>
              <a:rPr lang="en-US" sz="2000" dirty="0">
                <a:latin typeface="Arial" panose="020B0604020202020204" pitchFamily="34" charset="0"/>
                <a:ea typeface="Times New Roman" panose="02020603050405020304" pitchFamily="18" charset="0"/>
                <a:cs typeface="Arial" panose="020B0604020202020204" pitchFamily="34" charset="0"/>
              </a:rPr>
              <a:t>for your ideas? Go to </a:t>
            </a:r>
            <a:r>
              <a:rPr lang="en-US" sz="2000" dirty="0" err="1">
                <a:latin typeface="Arial" panose="020B0604020202020204" pitchFamily="34" charset="0"/>
                <a:ea typeface="Times New Roman" panose="02020603050405020304" pitchFamily="18" charset="0"/>
                <a:cs typeface="Arial" panose="020B0604020202020204" pitchFamily="34" charset="0"/>
              </a:rPr>
              <a:t>FastCompany’s</a:t>
            </a:r>
            <a:r>
              <a:rPr lang="en-US" sz="2000" dirty="0">
                <a:latin typeface="Arial" panose="020B0604020202020204" pitchFamily="34" charset="0"/>
                <a:ea typeface="Times New Roman" panose="02020603050405020304" pitchFamily="18" charset="0"/>
                <a:cs typeface="Arial" panose="020B0604020202020204" pitchFamily="34" charset="0"/>
              </a:rPr>
              <a:t> Web site where they feature an </a:t>
            </a:r>
            <a:r>
              <a:rPr lang="en-US" sz="2000" dirty="0" smtClean="0">
                <a:latin typeface="Arial" panose="020B0604020202020204" pitchFamily="34" charset="0"/>
                <a:ea typeface="Times New Roman" panose="02020603050405020304" pitchFamily="18" charset="0"/>
                <a:cs typeface="Arial" panose="020B0604020202020204" pitchFamily="34" charset="0"/>
              </a:rPr>
              <a:t> article </a:t>
            </a:r>
            <a:r>
              <a:rPr lang="en-US" sz="2000" dirty="0">
                <a:latin typeface="Arial" panose="020B0604020202020204" pitchFamily="34" charset="0"/>
                <a:ea typeface="Times New Roman" panose="02020603050405020304" pitchFamily="18" charset="0"/>
                <a:cs typeface="Arial" panose="020B0604020202020204" pitchFamily="34" charset="0"/>
              </a:rPr>
              <a:t>on this topic at:</a:t>
            </a:r>
          </a:p>
          <a:p>
            <a:pPr lvl="0">
              <a:tabLst>
                <a:tab pos="457200" algn="l"/>
              </a:tabLst>
            </a:pP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smtClean="0">
                <a:latin typeface="Arial" panose="020B0604020202020204" pitchFamily="34" charset="0"/>
                <a:ea typeface="Times New Roman" panose="02020603050405020304" pitchFamily="18" charset="0"/>
                <a:cs typeface="Arial" panose="020B0604020202020204" pitchFamily="34" charset="0"/>
              </a:rPr>
              <a:t>	</a:t>
            </a:r>
            <a:r>
              <a:rPr lang="en-US" sz="2000" dirty="0" smtClean="0">
                <a:latin typeface="Arial" panose="020B0604020202020204" pitchFamily="34" charset="0"/>
                <a:ea typeface="Times New Roman" panose="02020603050405020304" pitchFamily="18" charset="0"/>
                <a:cs typeface="Arial" panose="020B0604020202020204" pitchFamily="34" charset="0"/>
                <a:hlinkClick r:id="rId2"/>
              </a:rPr>
              <a:t>http</a:t>
            </a:r>
            <a:r>
              <a:rPr lang="en-US" sz="2000" dirty="0">
                <a:latin typeface="Arial" panose="020B0604020202020204" pitchFamily="34" charset="0"/>
                <a:ea typeface="Times New Roman" panose="02020603050405020304" pitchFamily="18" charset="0"/>
                <a:cs typeface="Arial" panose="020B0604020202020204" pitchFamily="34" charset="0"/>
                <a:hlinkClick r:id="rId2"/>
              </a:rPr>
              <a:t>://www.fastcompany.com/online/05/changetips.html</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smtClean="0">
                <a:latin typeface="Arial" panose="020B0604020202020204" pitchFamily="34" charset="0"/>
                <a:ea typeface="Times New Roman" panose="02020603050405020304" pitchFamily="18" charset="0"/>
                <a:cs typeface="Arial" panose="020B0604020202020204" pitchFamily="34" charset="0"/>
              </a:rPr>
              <a:t> Even </a:t>
            </a:r>
            <a:r>
              <a:rPr lang="en-US" sz="2000" dirty="0">
                <a:latin typeface="Arial" panose="020B0604020202020204" pitchFamily="34" charset="0"/>
                <a:ea typeface="Times New Roman" panose="02020603050405020304" pitchFamily="18" charset="0"/>
                <a:cs typeface="Arial" panose="020B0604020202020204" pitchFamily="34" charset="0"/>
              </a:rPr>
              <a:t>more interesting, read several of the reader responses linked at </a:t>
            </a:r>
            <a:r>
              <a:rPr lang="en-US" sz="2000" dirty="0" smtClean="0">
                <a:latin typeface="Arial" panose="020B0604020202020204" pitchFamily="34" charset="0"/>
                <a:ea typeface="Times New Roman" panose="02020603050405020304" pitchFamily="18" charset="0"/>
                <a:cs typeface="Arial" panose="020B0604020202020204" pitchFamily="34" charset="0"/>
              </a:rPr>
              <a:t> the </a:t>
            </a:r>
            <a:r>
              <a:rPr lang="en-US" sz="2000" dirty="0">
                <a:latin typeface="Arial" panose="020B0604020202020204" pitchFamily="34" charset="0"/>
                <a:ea typeface="Times New Roman" panose="02020603050405020304" pitchFamily="18" charset="0"/>
                <a:cs typeface="Arial" panose="020B0604020202020204" pitchFamily="34" charset="0"/>
              </a:rPr>
              <a:t>bottom of the page.  Write a short reaction paper on why </a:t>
            </a:r>
            <a:r>
              <a:rPr lang="en-US" sz="2000" dirty="0" smtClean="0">
                <a:latin typeface="Arial" panose="020B0604020202020204" pitchFamily="34" charset="0"/>
                <a:ea typeface="Times New Roman" panose="02020603050405020304" pitchFamily="18" charset="0"/>
                <a:cs typeface="Arial" panose="020B0604020202020204" pitchFamily="34" charset="0"/>
              </a:rPr>
              <a:t>you think </a:t>
            </a:r>
            <a:r>
              <a:rPr lang="en-US" sz="2000" dirty="0">
                <a:latin typeface="Arial" panose="020B0604020202020204" pitchFamily="34" charset="0"/>
                <a:ea typeface="Times New Roman" panose="02020603050405020304" pitchFamily="18" charset="0"/>
                <a:cs typeface="Arial" panose="020B0604020202020204" pitchFamily="34" charset="0"/>
              </a:rPr>
              <a:t>there </a:t>
            </a:r>
            <a:r>
              <a:rPr lang="en-US" sz="2000" dirty="0" smtClean="0">
                <a:latin typeface="Arial" panose="020B0604020202020204" pitchFamily="34" charset="0"/>
                <a:ea typeface="Times New Roman" panose="02020603050405020304" pitchFamily="18" charset="0"/>
                <a:cs typeface="Arial" panose="020B0604020202020204" pitchFamily="34" charset="0"/>
              </a:rPr>
              <a:t>is </a:t>
            </a:r>
            <a:r>
              <a:rPr lang="en-US" sz="2000" dirty="0">
                <a:latin typeface="Arial" panose="020B0604020202020204" pitchFamily="34" charset="0"/>
                <a:ea typeface="Times New Roman" panose="02020603050405020304" pitchFamily="18" charset="0"/>
                <a:cs typeface="Arial" panose="020B0604020202020204" pitchFamily="34" charset="0"/>
              </a:rPr>
              <a:t>such a difference from the article’s perspective vs. the readers’ comments. </a:t>
            </a:r>
            <a:r>
              <a:rPr lang="en-US" sz="2000" dirty="0" smtClean="0">
                <a:latin typeface="Arial" panose="020B0604020202020204" pitchFamily="34" charset="0"/>
                <a:ea typeface="Times New Roman" panose="02020603050405020304" pitchFamily="18" charset="0"/>
                <a:cs typeface="Arial" panose="020B0604020202020204" pitchFamily="34" charset="0"/>
              </a:rPr>
              <a:t> What </a:t>
            </a:r>
            <a:r>
              <a:rPr lang="en-US" sz="2000" dirty="0">
                <a:latin typeface="Arial" panose="020B0604020202020204" pitchFamily="34" charset="0"/>
                <a:ea typeface="Times New Roman" panose="02020603050405020304" pitchFamily="18" charset="0"/>
                <a:cs typeface="Arial" panose="020B0604020202020204" pitchFamily="34" charset="0"/>
              </a:rPr>
              <a:t>OB strategies would you use as change agents to address some </a:t>
            </a:r>
            <a:r>
              <a:rPr lang="en-US" sz="2000" dirty="0" smtClean="0">
                <a:latin typeface="Arial" panose="020B0604020202020204" pitchFamily="34" charset="0"/>
                <a:ea typeface="Times New Roman" panose="02020603050405020304" pitchFamily="18" charset="0"/>
                <a:cs typeface="Arial" panose="020B0604020202020204" pitchFamily="34" charset="0"/>
              </a:rPr>
              <a:t>of </a:t>
            </a:r>
            <a:r>
              <a:rPr lang="en-US" sz="2000" dirty="0">
                <a:latin typeface="Arial" panose="020B0604020202020204" pitchFamily="34" charset="0"/>
                <a:ea typeface="Times New Roman" panose="02020603050405020304" pitchFamily="18" charset="0"/>
                <a:cs typeface="Arial" panose="020B0604020202020204" pitchFamily="34" charset="0"/>
              </a:rPr>
              <a:t>those readers’ concerns?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0412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5"/>
          <p:cNvSpPr>
            <a:spLocks noGrp="1"/>
          </p:cNvSpPr>
          <p:nvPr>
            <p:ph idx="1"/>
          </p:nvPr>
        </p:nvSpPr>
        <p:spPr>
          <a:ln>
            <a:solidFill>
              <a:schemeClr val="tx1"/>
            </a:solidFill>
          </a:ln>
        </p:spPr>
        <p:txBody>
          <a:bodyPr/>
          <a:lstStyle/>
          <a:p>
            <a:pPr eaLnBrk="1" hangingPunct="1">
              <a:lnSpc>
                <a:spcPct val="150000"/>
              </a:lnSpc>
            </a:pPr>
            <a:r>
              <a:rPr lang="en-US" sz="2400" dirty="0" smtClean="0"/>
              <a:t>After studying this lecture sequence, you should be able to:</a:t>
            </a:r>
          </a:p>
          <a:p>
            <a:pPr lvl="1" eaLnBrk="1" hangingPunct="1">
              <a:lnSpc>
                <a:spcPct val="150000"/>
              </a:lnSpc>
            </a:pPr>
            <a:r>
              <a:rPr lang="en-US" sz="2400" dirty="0" smtClean="0"/>
              <a:t>Identify forces that act as stimulants to change, and contrast planned and unplanned change.</a:t>
            </a:r>
          </a:p>
          <a:p>
            <a:pPr lvl="1" eaLnBrk="1" hangingPunct="1">
              <a:lnSpc>
                <a:spcPct val="150000"/>
              </a:lnSpc>
            </a:pPr>
            <a:r>
              <a:rPr lang="en-US" sz="2400" dirty="0" smtClean="0"/>
              <a:t>List the forces for resistance to change.</a:t>
            </a:r>
          </a:p>
          <a:p>
            <a:pPr lvl="1" eaLnBrk="1" hangingPunct="1">
              <a:lnSpc>
                <a:spcPct val="150000"/>
              </a:lnSpc>
            </a:pPr>
            <a:r>
              <a:rPr lang="en-US" sz="2400" dirty="0" smtClean="0"/>
              <a:t>Compare the four main approaches to managing organizational change.</a:t>
            </a:r>
          </a:p>
          <a:p>
            <a:pPr lvl="1" eaLnBrk="1" hangingPunct="1">
              <a:lnSpc>
                <a:spcPct val="150000"/>
              </a:lnSpc>
            </a:pPr>
            <a:r>
              <a:rPr lang="en-US" sz="2400" dirty="0" smtClean="0"/>
              <a:t>Demonstrate two ways of creating a culture for change.</a:t>
            </a:r>
          </a:p>
        </p:txBody>
      </p:sp>
      <p:sp>
        <p:nvSpPr>
          <p:cNvPr id="5" name="Title 4"/>
          <p:cNvSpPr>
            <a:spLocks noGrp="1"/>
          </p:cNvSpPr>
          <p:nvPr>
            <p:ph type="title"/>
          </p:nvPr>
        </p:nvSpPr>
        <p:spPr>
          <a:xfrm>
            <a:off x="0" y="209915"/>
            <a:ext cx="7494571" cy="780685"/>
          </a:xfrm>
        </p:spPr>
        <p:txBody>
          <a:bodyPr>
            <a:normAutofit/>
          </a:bodyPr>
          <a:lstStyle/>
          <a:p>
            <a:pPr algn="l" eaLnBrk="1" hangingPunct="1">
              <a:defRPr/>
            </a:pPr>
            <a:r>
              <a:rPr lang="en-US" sz="2800" dirty="0" smtClean="0"/>
              <a:t>Learning Objectives</a:t>
            </a:r>
            <a:endParaRPr lang="en-US" sz="2800" dirty="0"/>
          </a:p>
        </p:txBody>
      </p:sp>
      <p:sp>
        <p:nvSpPr>
          <p:cNvPr id="2" name="Slide Number Placeholder 1"/>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2</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686526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609600" y="1600203"/>
            <a:ext cx="10972800" cy="4693034"/>
          </a:xfrm>
          <a:ln>
            <a:solidFill>
              <a:schemeClr val="tx1"/>
            </a:solidFill>
          </a:ln>
        </p:spPr>
        <p:txBody>
          <a:bodyPr/>
          <a:lstStyle/>
          <a:p>
            <a:pPr eaLnBrk="1" hangingPunct="1">
              <a:lnSpc>
                <a:spcPct val="90000"/>
              </a:lnSpc>
            </a:pPr>
            <a:r>
              <a:rPr lang="en-US" sz="2000" dirty="0"/>
              <a:t>Nature of the Workforce</a:t>
            </a:r>
          </a:p>
          <a:p>
            <a:pPr lvl="1" eaLnBrk="1" hangingPunct="1">
              <a:lnSpc>
                <a:spcPct val="90000"/>
              </a:lnSpc>
            </a:pPr>
            <a:r>
              <a:rPr lang="en-US" sz="2000" dirty="0"/>
              <a:t>Greater diversity</a:t>
            </a:r>
          </a:p>
          <a:p>
            <a:pPr eaLnBrk="1" hangingPunct="1">
              <a:lnSpc>
                <a:spcPct val="90000"/>
              </a:lnSpc>
            </a:pPr>
            <a:r>
              <a:rPr lang="en-US" sz="2000" dirty="0"/>
              <a:t>Technology</a:t>
            </a:r>
          </a:p>
          <a:p>
            <a:pPr lvl="1" eaLnBrk="1" hangingPunct="1">
              <a:lnSpc>
                <a:spcPct val="90000"/>
              </a:lnSpc>
            </a:pPr>
            <a:r>
              <a:rPr lang="en-US" sz="2000" dirty="0"/>
              <a:t>Faster, cheaper, more mobile </a:t>
            </a:r>
          </a:p>
          <a:p>
            <a:pPr lvl="1" eaLnBrk="1" hangingPunct="1">
              <a:lnSpc>
                <a:spcPct val="90000"/>
              </a:lnSpc>
              <a:buFont typeface="Times New Roman" panose="02020603050405020304" pitchFamily="18" charset="0"/>
              <a:buNone/>
            </a:pPr>
            <a:r>
              <a:rPr lang="en-US" sz="2000" dirty="0"/>
              <a:t>	computers and handheld devices</a:t>
            </a:r>
          </a:p>
          <a:p>
            <a:pPr eaLnBrk="1" hangingPunct="1">
              <a:lnSpc>
                <a:spcPct val="90000"/>
              </a:lnSpc>
            </a:pPr>
            <a:r>
              <a:rPr lang="en-US" sz="2000" dirty="0"/>
              <a:t>Economic Shocks</a:t>
            </a:r>
          </a:p>
          <a:p>
            <a:pPr lvl="1" eaLnBrk="1" hangingPunct="1">
              <a:lnSpc>
                <a:spcPct val="90000"/>
              </a:lnSpc>
            </a:pPr>
            <a:r>
              <a:rPr lang="en-US" sz="2000" dirty="0"/>
              <a:t>Mortgage meltdown</a:t>
            </a:r>
          </a:p>
          <a:p>
            <a:pPr eaLnBrk="1" hangingPunct="1">
              <a:lnSpc>
                <a:spcPct val="90000"/>
              </a:lnSpc>
            </a:pPr>
            <a:r>
              <a:rPr lang="en-US" sz="2000" dirty="0"/>
              <a:t>Competition</a:t>
            </a:r>
          </a:p>
          <a:p>
            <a:pPr lvl="1" eaLnBrk="1" hangingPunct="1">
              <a:lnSpc>
                <a:spcPct val="90000"/>
              </a:lnSpc>
            </a:pPr>
            <a:r>
              <a:rPr lang="en-US" sz="2000" dirty="0"/>
              <a:t>Global marketplace</a:t>
            </a:r>
          </a:p>
          <a:p>
            <a:pPr eaLnBrk="1" hangingPunct="1">
              <a:lnSpc>
                <a:spcPct val="90000"/>
              </a:lnSpc>
            </a:pPr>
            <a:r>
              <a:rPr lang="en-US" sz="2000" dirty="0"/>
              <a:t>Social Trends</a:t>
            </a:r>
          </a:p>
          <a:p>
            <a:pPr lvl="1" eaLnBrk="1" hangingPunct="1">
              <a:lnSpc>
                <a:spcPct val="90000"/>
              </a:lnSpc>
            </a:pPr>
            <a:r>
              <a:rPr lang="en-US" sz="2000" dirty="0"/>
              <a:t>Environmental awareness and liberalization</a:t>
            </a:r>
          </a:p>
          <a:p>
            <a:pPr lvl="1" eaLnBrk="1" hangingPunct="1">
              <a:lnSpc>
                <a:spcPct val="90000"/>
              </a:lnSpc>
              <a:buFont typeface="Times New Roman" panose="02020603050405020304" pitchFamily="18" charset="0"/>
              <a:buNone/>
            </a:pPr>
            <a:r>
              <a:rPr lang="en-US" sz="2000" dirty="0"/>
              <a:t> 	of attitudes towards gay, lesbian and transgender employees</a:t>
            </a:r>
          </a:p>
          <a:p>
            <a:pPr eaLnBrk="1" hangingPunct="1">
              <a:lnSpc>
                <a:spcPct val="90000"/>
              </a:lnSpc>
            </a:pPr>
            <a:r>
              <a:rPr lang="en-US" sz="2000" dirty="0"/>
              <a:t>World Politics</a:t>
            </a:r>
          </a:p>
          <a:p>
            <a:pPr lvl="1" eaLnBrk="1" hangingPunct="1">
              <a:lnSpc>
                <a:spcPct val="90000"/>
              </a:lnSpc>
            </a:pPr>
            <a:r>
              <a:rPr lang="en-US" sz="2000" dirty="0" smtClean="0"/>
              <a:t> </a:t>
            </a:r>
            <a:r>
              <a:rPr lang="en-US" sz="2000" dirty="0"/>
              <a:t>Opening of markets of China</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Forces for Change</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3</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72007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ln>
            <a:solidFill>
              <a:schemeClr val="tx1"/>
            </a:solidFill>
          </a:ln>
        </p:spPr>
        <p:txBody>
          <a:bodyPr/>
          <a:lstStyle/>
          <a:p>
            <a:pPr eaLnBrk="1" hangingPunct="1">
              <a:buFont typeface="Wingdings" panose="05000000000000000000" pitchFamily="2" charset="2"/>
              <a:buNone/>
            </a:pPr>
            <a:r>
              <a:rPr lang="en-US" sz="2000" dirty="0" smtClean="0"/>
              <a:t>Change</a:t>
            </a:r>
          </a:p>
          <a:p>
            <a:pPr lvl="1" eaLnBrk="1" hangingPunct="1"/>
            <a:r>
              <a:rPr lang="en-US" sz="2000" dirty="0" smtClean="0"/>
              <a:t>Making things different</a:t>
            </a:r>
          </a:p>
          <a:p>
            <a:pPr eaLnBrk="1" hangingPunct="1"/>
            <a:r>
              <a:rPr lang="en-US" sz="2000" dirty="0" smtClean="0"/>
              <a:t>Planned Change</a:t>
            </a:r>
          </a:p>
          <a:p>
            <a:pPr lvl="1" eaLnBrk="1" hangingPunct="1"/>
            <a:r>
              <a:rPr lang="en-US" sz="2000" dirty="0" smtClean="0"/>
              <a:t>An intentional, goal-oriented activity</a:t>
            </a:r>
          </a:p>
          <a:p>
            <a:pPr lvl="1" eaLnBrk="1" hangingPunct="1"/>
            <a:r>
              <a:rPr lang="en-US" sz="2000" dirty="0" smtClean="0"/>
              <a:t>Goals of planned change</a:t>
            </a:r>
          </a:p>
          <a:p>
            <a:pPr lvl="2" eaLnBrk="1" hangingPunct="1"/>
            <a:r>
              <a:rPr lang="en-US" sz="2000" dirty="0" smtClean="0"/>
              <a:t>Improving the ability of the organization to adapt to changes in its environment</a:t>
            </a:r>
          </a:p>
          <a:p>
            <a:pPr lvl="2" eaLnBrk="1" hangingPunct="1"/>
            <a:r>
              <a:rPr lang="en-US" sz="2000" dirty="0" smtClean="0"/>
              <a:t>Changing employee behavior</a:t>
            </a:r>
          </a:p>
          <a:p>
            <a:pPr lvl="1" eaLnBrk="1" hangingPunct="1"/>
            <a:r>
              <a:rPr lang="en-US" sz="2000" dirty="0" smtClean="0"/>
              <a:t>Change Agents</a:t>
            </a:r>
          </a:p>
          <a:p>
            <a:pPr lvl="2" eaLnBrk="1" hangingPunct="1"/>
            <a:r>
              <a:rPr lang="en-US" sz="2000" dirty="0" smtClean="0"/>
              <a:t>Persons who act as catalysts and assume the responsibility for managing change activities</a:t>
            </a:r>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Planned Change</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4</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775667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Resistance to Change</a:t>
            </a:r>
            <a:endParaRPr lang="en-US" sz="2800" dirty="0"/>
          </a:p>
        </p:txBody>
      </p:sp>
      <p:sp>
        <p:nvSpPr>
          <p:cNvPr id="17411" name="Content Placeholder 2"/>
          <p:cNvSpPr>
            <a:spLocks noGrp="1"/>
          </p:cNvSpPr>
          <p:nvPr>
            <p:ph idx="1"/>
          </p:nvPr>
        </p:nvSpPr>
        <p:spPr>
          <a:xfrm>
            <a:off x="607969" y="1373577"/>
            <a:ext cx="10972800" cy="4525963"/>
          </a:xfrm>
          <a:ln>
            <a:solidFill>
              <a:schemeClr val="tx1"/>
            </a:solidFill>
          </a:ln>
        </p:spPr>
        <p:txBody>
          <a:bodyPr/>
          <a:lstStyle/>
          <a:p>
            <a:pPr eaLnBrk="1" hangingPunct="1">
              <a:spcBef>
                <a:spcPct val="50000"/>
              </a:spcBef>
              <a:buFont typeface="Wingdings" panose="05000000000000000000" pitchFamily="2" charset="2"/>
              <a:buNone/>
            </a:pPr>
            <a:r>
              <a:rPr lang="en-US" sz="2400" dirty="0" smtClean="0"/>
              <a:t>Resistance to change appears to be a natural and positive reaction to change.</a:t>
            </a:r>
          </a:p>
          <a:p>
            <a:pPr eaLnBrk="1" hangingPunct="1">
              <a:spcBef>
                <a:spcPct val="50000"/>
              </a:spcBef>
              <a:buFont typeface="Wingdings" panose="05000000000000000000" pitchFamily="2" charset="2"/>
              <a:buNone/>
            </a:pPr>
            <a:r>
              <a:rPr lang="en-US" sz="2400" dirty="0" smtClean="0"/>
              <a:t>Forms of Resistance to Change:</a:t>
            </a:r>
          </a:p>
          <a:p>
            <a:pPr lvl="1" eaLnBrk="1" hangingPunct="1">
              <a:spcBef>
                <a:spcPct val="50000"/>
              </a:spcBef>
            </a:pPr>
            <a:r>
              <a:rPr lang="en-US" sz="2400" dirty="0" smtClean="0"/>
              <a:t>Overt and Immediate</a:t>
            </a:r>
          </a:p>
          <a:p>
            <a:pPr lvl="2" eaLnBrk="1" hangingPunct="1">
              <a:spcBef>
                <a:spcPct val="50000"/>
              </a:spcBef>
            </a:pPr>
            <a:r>
              <a:rPr lang="en-US" dirty="0" smtClean="0"/>
              <a:t>Voicing complaints, engaging in job actions</a:t>
            </a:r>
          </a:p>
          <a:p>
            <a:pPr lvl="1" eaLnBrk="1" hangingPunct="1">
              <a:spcBef>
                <a:spcPct val="50000"/>
              </a:spcBef>
            </a:pPr>
            <a:r>
              <a:rPr lang="en-US" sz="2400" dirty="0" smtClean="0"/>
              <a:t>Implicit and Deferred</a:t>
            </a:r>
          </a:p>
          <a:p>
            <a:pPr lvl="2" eaLnBrk="1" hangingPunct="1">
              <a:spcBef>
                <a:spcPct val="50000"/>
              </a:spcBef>
            </a:pPr>
            <a:r>
              <a:rPr lang="en-US" dirty="0" smtClean="0"/>
              <a:t>Loss of employee loyalty and motivation, increased errors or mistakes, increased absenteeism</a:t>
            </a:r>
          </a:p>
          <a:p>
            <a:pPr lvl="2" eaLnBrk="1" hangingPunct="1">
              <a:spcBef>
                <a:spcPct val="50000"/>
              </a:spcBef>
            </a:pPr>
            <a:r>
              <a:rPr lang="en-US" dirty="0" smtClean="0"/>
              <a:t>Deferred resistance clouds the link between source and reaction</a:t>
            </a:r>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5</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589255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tx1"/>
            </a:solidFill>
          </a:ln>
        </p:spPr>
        <p:txBody>
          <a:bodyPr/>
          <a:lstStyle/>
          <a:p>
            <a:endParaRPr lang="en-US" dirty="0" smtClean="0"/>
          </a:p>
          <a:p>
            <a:pPr marL="457200" indent="-457200">
              <a:buFont typeface="+mj-lt"/>
              <a:buAutoNum type="arabicPeriod"/>
            </a:pPr>
            <a:endParaRPr lang="en-US" sz="2400" dirty="0" smtClean="0"/>
          </a:p>
          <a:p>
            <a:pPr marL="457200" indent="-457200">
              <a:buFont typeface="+mj-lt"/>
              <a:buAutoNum type="arabicPeriod"/>
            </a:pPr>
            <a:endParaRPr lang="en-US" sz="2400" dirty="0"/>
          </a:p>
          <a:p>
            <a:pPr marL="457200" indent="-457200">
              <a:buFont typeface="+mj-lt"/>
              <a:buAutoNum type="arabicPeriod"/>
            </a:pPr>
            <a:endParaRPr lang="en-US" sz="2400" dirty="0" smtClean="0"/>
          </a:p>
          <a:p>
            <a:pPr marL="457200" indent="-457200">
              <a:buFont typeface="+mj-lt"/>
              <a:buAutoNum type="arabicPeriod"/>
            </a:pPr>
            <a:r>
              <a:rPr lang="en-US" sz="2400" dirty="0" smtClean="0"/>
              <a:t>What are the sources for resistance to change?</a:t>
            </a:r>
            <a:endParaRPr lang="en-US" sz="2400" dirty="0"/>
          </a:p>
        </p:txBody>
      </p:sp>
      <p:sp>
        <p:nvSpPr>
          <p:cNvPr id="6"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Review</a:t>
            </a:r>
            <a:endParaRPr lang="en-US" sz="2800" dirty="0"/>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6</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123495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ln>
            <a:solidFill>
              <a:schemeClr val="tx1"/>
            </a:solidFill>
          </a:ln>
        </p:spPr>
        <p:txBody>
          <a:bodyPr/>
          <a:lstStyle/>
          <a:p>
            <a:pPr eaLnBrk="1" hangingPunct="1">
              <a:lnSpc>
                <a:spcPct val="90000"/>
              </a:lnSpc>
              <a:spcBef>
                <a:spcPct val="50000"/>
              </a:spcBef>
            </a:pPr>
            <a:endParaRPr lang="en-US" sz="2400" b="0" dirty="0" smtClean="0"/>
          </a:p>
          <a:p>
            <a:pPr eaLnBrk="1" hangingPunct="1">
              <a:lnSpc>
                <a:spcPct val="90000"/>
              </a:lnSpc>
              <a:spcBef>
                <a:spcPct val="50000"/>
              </a:spcBef>
            </a:pPr>
            <a:r>
              <a:rPr lang="en-US" sz="2400" b="0" dirty="0" smtClean="0"/>
              <a:t>Impetus for change is likely to come from external change agents, new employees, or managers outside the main power structure.</a:t>
            </a:r>
          </a:p>
          <a:p>
            <a:pPr eaLnBrk="1" hangingPunct="1">
              <a:lnSpc>
                <a:spcPct val="90000"/>
              </a:lnSpc>
              <a:spcBef>
                <a:spcPct val="50000"/>
              </a:spcBef>
            </a:pPr>
            <a:r>
              <a:rPr lang="en-US" sz="2400" b="0" dirty="0" smtClean="0"/>
              <a:t>Internal change agents are most threatened by their loss of status in the organization.</a:t>
            </a:r>
          </a:p>
          <a:p>
            <a:pPr eaLnBrk="1" hangingPunct="1">
              <a:lnSpc>
                <a:spcPct val="90000"/>
              </a:lnSpc>
              <a:spcBef>
                <a:spcPct val="50000"/>
              </a:spcBef>
            </a:pPr>
            <a:r>
              <a:rPr lang="en-US" sz="2400" b="0" dirty="0" smtClean="0"/>
              <a:t>Long-time power holders tend to implement incremental but not radical change.</a:t>
            </a:r>
          </a:p>
          <a:p>
            <a:pPr eaLnBrk="1" hangingPunct="1">
              <a:lnSpc>
                <a:spcPct val="90000"/>
              </a:lnSpc>
              <a:spcBef>
                <a:spcPct val="50000"/>
              </a:spcBef>
            </a:pPr>
            <a:r>
              <a:rPr lang="en-US" sz="2400" b="0" dirty="0" smtClean="0"/>
              <a:t>The outcomes of power struggles in the organization will determine the speed and quality of change.</a:t>
            </a:r>
          </a:p>
          <a:p>
            <a:pPr eaLnBrk="1" hangingPunct="1">
              <a:lnSpc>
                <a:spcPct val="90000"/>
              </a:lnSpc>
              <a:spcBef>
                <a:spcPct val="50000"/>
              </a:spcBef>
            </a:pPr>
            <a:endParaRPr lang="en-US" sz="2400" b="0" dirty="0" smtClean="0"/>
          </a:p>
        </p:txBody>
      </p:sp>
      <p:sp>
        <p:nvSpPr>
          <p:cNvPr id="2" name="Title 1"/>
          <p:cNvSpPr>
            <a:spLocks noGrp="1"/>
          </p:cNvSpPr>
          <p:nvPr>
            <p:ph type="title"/>
          </p:nvPr>
        </p:nvSpPr>
        <p:spPr>
          <a:xfrm>
            <a:off x="0" y="209915"/>
            <a:ext cx="7494571" cy="780685"/>
          </a:xfrm>
        </p:spPr>
        <p:txBody>
          <a:bodyPr>
            <a:normAutofit/>
          </a:bodyPr>
          <a:lstStyle/>
          <a:p>
            <a:pPr algn="l" eaLnBrk="1" hangingPunct="1">
              <a:defRPr/>
            </a:pPr>
            <a:r>
              <a:rPr lang="en-US" sz="2800" dirty="0" smtClean="0"/>
              <a:t>The Politics of Change</a:t>
            </a:r>
            <a:endParaRPr lang="en-US" sz="2800" dirty="0"/>
          </a:p>
        </p:txBody>
      </p:sp>
      <p:sp>
        <p:nvSpPr>
          <p:cNvPr id="3" name="Slide Number Placeholder 2"/>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7</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3556647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tx1"/>
            </a:solidFill>
          </a:ln>
        </p:spPr>
        <p:txBody>
          <a:bodyPr/>
          <a:lstStyle/>
          <a:p>
            <a:endParaRPr lang="en-US" dirty="0" smtClean="0"/>
          </a:p>
          <a:p>
            <a:endParaRPr lang="en-US" dirty="0" smtClean="0">
              <a:hlinkClick r:id="rId2"/>
            </a:endParaRPr>
          </a:p>
          <a:p>
            <a:endParaRPr lang="en-US" dirty="0">
              <a:hlinkClick r:id="rId2"/>
            </a:endParaRPr>
          </a:p>
          <a:p>
            <a:pPr marL="0" indent="0" algn="ctr">
              <a:buNone/>
            </a:pPr>
            <a:r>
              <a:rPr lang="en-US" sz="2400" dirty="0" smtClean="0">
                <a:hlinkClick r:id="rId2"/>
              </a:rPr>
              <a:t>https</a:t>
            </a:r>
            <a:r>
              <a:rPr lang="en-US" sz="2400" dirty="0">
                <a:hlinkClick r:id="rId2"/>
              </a:rPr>
              <a:t>://</a:t>
            </a:r>
            <a:r>
              <a:rPr lang="en-US" sz="2400" dirty="0" smtClean="0">
                <a:hlinkClick r:id="rId2"/>
              </a:rPr>
              <a:t>www.youtube.com/watch?v=uhrbO7lrHro</a:t>
            </a:r>
            <a:r>
              <a:rPr lang="en-US" sz="2400" dirty="0" smtClean="0"/>
              <a:t> </a:t>
            </a:r>
            <a:endParaRPr lang="en-US" sz="2400" dirty="0"/>
          </a:p>
        </p:txBody>
      </p:sp>
      <p:sp>
        <p:nvSpPr>
          <p:cNvPr id="3" name="Title 2"/>
          <p:cNvSpPr>
            <a:spLocks noGrp="1"/>
          </p:cNvSpPr>
          <p:nvPr>
            <p:ph type="title"/>
          </p:nvPr>
        </p:nvSpPr>
        <p:spPr>
          <a:xfrm>
            <a:off x="0" y="209915"/>
            <a:ext cx="7494571" cy="780685"/>
          </a:xfrm>
        </p:spPr>
        <p:txBody>
          <a:bodyPr>
            <a:normAutofit/>
          </a:bodyPr>
          <a:lstStyle/>
          <a:p>
            <a:pPr algn="l"/>
            <a:r>
              <a:rPr lang="en-US" sz="2800" dirty="0" err="1" smtClean="0"/>
              <a:t>Lewin</a:t>
            </a:r>
            <a:r>
              <a:rPr lang="en-US" sz="2800" dirty="0" smtClean="0"/>
              <a:t> Kurtz Video</a:t>
            </a:r>
            <a:endParaRPr lang="en-US" sz="2800" dirty="0"/>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8</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2070387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ln>
            <a:solidFill>
              <a:schemeClr val="tx1"/>
            </a:solidFill>
          </a:ln>
        </p:spPr>
        <p:txBody>
          <a:bodyPr/>
          <a:lstStyle/>
          <a:p>
            <a:pPr marL="0" indent="0">
              <a:buNone/>
            </a:pPr>
            <a:endParaRPr lang="en-US" dirty="0" smtClean="0"/>
          </a:p>
          <a:p>
            <a:pPr marL="0" indent="0" algn="ctr">
              <a:buNone/>
            </a:pPr>
            <a:endParaRPr lang="en-US" sz="2400" dirty="0" smtClean="0">
              <a:hlinkClick r:id="rId2"/>
            </a:endParaRPr>
          </a:p>
          <a:p>
            <a:pPr marL="0" indent="0" algn="ctr">
              <a:buNone/>
            </a:pPr>
            <a:endParaRPr lang="en-US" sz="2400" dirty="0">
              <a:hlinkClick r:id="rId2"/>
            </a:endParaRPr>
          </a:p>
          <a:p>
            <a:pPr marL="0" indent="0" algn="ctr">
              <a:buNone/>
            </a:pPr>
            <a:endParaRPr lang="en-US" sz="2400" dirty="0" smtClean="0">
              <a:hlinkClick r:id="rId2"/>
            </a:endParaRPr>
          </a:p>
          <a:p>
            <a:pPr marL="0" indent="0" algn="ctr">
              <a:buNone/>
            </a:pPr>
            <a:r>
              <a:rPr lang="en-US" sz="2400" dirty="0" smtClean="0">
                <a:hlinkClick r:id="rId2"/>
              </a:rPr>
              <a:t>https</a:t>
            </a:r>
            <a:r>
              <a:rPr lang="en-US" sz="2400" dirty="0">
                <a:hlinkClick r:id="rId2"/>
              </a:rPr>
              <a:t>://</a:t>
            </a:r>
            <a:r>
              <a:rPr lang="en-US" sz="2400" dirty="0" smtClean="0">
                <a:hlinkClick r:id="rId2"/>
              </a:rPr>
              <a:t>www.youtube.com/watch?v=1NKti9MyAAw</a:t>
            </a:r>
            <a:r>
              <a:rPr lang="en-US" sz="2400" dirty="0" smtClean="0"/>
              <a:t> </a:t>
            </a:r>
          </a:p>
        </p:txBody>
      </p:sp>
      <p:sp>
        <p:nvSpPr>
          <p:cNvPr id="3" name="Title 2"/>
          <p:cNvSpPr>
            <a:spLocks noGrp="1"/>
          </p:cNvSpPr>
          <p:nvPr>
            <p:ph type="title"/>
          </p:nvPr>
        </p:nvSpPr>
        <p:spPr>
          <a:xfrm>
            <a:off x="0" y="209915"/>
            <a:ext cx="7494571" cy="780685"/>
          </a:xfrm>
        </p:spPr>
        <p:txBody>
          <a:bodyPr>
            <a:normAutofit/>
          </a:bodyPr>
          <a:lstStyle/>
          <a:p>
            <a:pPr algn="l"/>
            <a:r>
              <a:rPr lang="en-US" sz="2800" dirty="0" err="1" smtClean="0"/>
              <a:t>Kotters</a:t>
            </a:r>
            <a:r>
              <a:rPr lang="en-US" sz="2800" dirty="0" smtClean="0"/>
              <a:t> video</a:t>
            </a:r>
            <a:endParaRPr lang="en-US" sz="2800" dirty="0"/>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67E196D0-7FAD-48C8-AA30-47606517154E}" type="slidenum">
              <a:rPr lang="en-US" smtClean="0">
                <a:solidFill>
                  <a:prstClr val="black">
                    <a:lumMod val="65000"/>
                    <a:lumOff val="35000"/>
                  </a:prstClr>
                </a:solidFill>
                <a:latin typeface="Calibri"/>
              </a:rPr>
              <a:pPr eaLnBrk="1" fontAlgn="auto" hangingPunct="1">
                <a:spcBef>
                  <a:spcPts val="0"/>
                </a:spcBef>
                <a:spcAft>
                  <a:spcPts val="0"/>
                </a:spcAft>
              </a:pPr>
              <a:t>9</a:t>
            </a:fld>
            <a:endParaRPr lang="en-US" dirty="0">
              <a:solidFill>
                <a:prstClr val="black">
                  <a:lumMod val="65000"/>
                  <a:lumOff val="35000"/>
                </a:prstClr>
              </a:solidFill>
              <a:latin typeface="Calibri"/>
            </a:endParaRPr>
          </a:p>
        </p:txBody>
      </p:sp>
    </p:spTree>
    <p:extLst>
      <p:ext uri="{BB962C8B-B14F-4D97-AF65-F5344CB8AC3E}">
        <p14:creationId xmlns:p14="http://schemas.microsoft.com/office/powerpoint/2010/main" val="8449218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2&quot;/&gt;&lt;property id=&quot;20307&quot; value=&quot;260&quot;/&gt;&lt;/object&gt;&lt;object type=&quot;3&quot; unique_id=&quot;10262&quot;&gt;&lt;property id=&quot;20148&quot; value=&quot;5&quot;/&gt;&lt;property id=&quot;20300&quot; value=&quot;Slide 1 - &amp;quot;Title&amp;quot;&quot;/&gt;&lt;property id=&quot;20307&quot; value=&quot;261&quot;/&gt;&lt;/object&gt;&lt;/object&gt;&lt;object type=&quot;8&quot; unique_id=&quot;10012&quot;&gt;&lt;/object&gt;&lt;/object&gt;&lt;/database&gt;"/>
  <p:tag name="SECTOMILLISECCONVERTED" val="1"/>
</p:tagLst>
</file>

<file path=ppt/theme/theme1.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PG Template</Template>
  <TotalTime>10446</TotalTime>
  <Words>711</Words>
  <Application>Microsoft Office PowerPoint</Application>
  <PresentationFormat>Widescreen</PresentationFormat>
  <Paragraphs>149</Paragraphs>
  <Slides>16</Slides>
  <Notes>10</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Times New Roman</vt:lpstr>
      <vt:lpstr>Wingdings</vt:lpstr>
      <vt:lpstr>PG Template</vt:lpstr>
      <vt:lpstr>BITS_PPT_template</vt:lpstr>
      <vt:lpstr>Managing People and Organizations  Module 5 -  The Organization System   Lecture Sequence  3 – Organizational Change Management</vt:lpstr>
      <vt:lpstr>Learning Objectives</vt:lpstr>
      <vt:lpstr>Forces for Change</vt:lpstr>
      <vt:lpstr>Planned Change</vt:lpstr>
      <vt:lpstr>Resistance to Change</vt:lpstr>
      <vt:lpstr>Review</vt:lpstr>
      <vt:lpstr>The Politics of Change</vt:lpstr>
      <vt:lpstr>Lewin Kurtz Video</vt:lpstr>
      <vt:lpstr>Kotters video</vt:lpstr>
      <vt:lpstr>Pause and Ponder</vt:lpstr>
      <vt:lpstr>Action Research</vt:lpstr>
      <vt:lpstr>Organizational Development</vt:lpstr>
      <vt:lpstr>Review</vt:lpstr>
      <vt:lpstr>Global Implications</vt:lpstr>
      <vt:lpstr>Summary and Managerial Implications</vt:lpstr>
      <vt:lpstr>M5_L3 : Assessment Time</vt:lpstr>
    </vt:vector>
  </TitlesOfParts>
  <Company>BITS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Jalaiah; Debargha Sarkar</dc:creator>
  <cp:lastModifiedBy>user</cp:lastModifiedBy>
  <cp:revision>1343</cp:revision>
  <cp:lastPrinted>2017-02-10T06:19:45Z</cp:lastPrinted>
  <dcterms:created xsi:type="dcterms:W3CDTF">2013-08-12T09:37:37Z</dcterms:created>
  <dcterms:modified xsi:type="dcterms:W3CDTF">2017-03-14T03:34:20Z</dcterms:modified>
</cp:coreProperties>
</file>